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2" r:id="rId3"/>
    <p:sldId id="265" r:id="rId4"/>
    <p:sldId id="26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1.20" id="{71CEA3C6-4273-4CF8-B30B-F5CFBFEB996D}">
          <p14:sldIdLst>
            <p14:sldId id="259"/>
            <p14:sldId id="262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91" d="100"/>
          <a:sy n="91" d="100"/>
        </p:scale>
        <p:origin x="470" y="7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8E9BA-A31F-41AF-B10F-3BCB85A7B3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B215D3F-7844-4B78-83AE-0EDE1FC88B60}" type="pres">
      <dgm:prSet presAssocID="{5478E9BA-A31F-41AF-B10F-3BCB85A7B333}" presName="Name0" presStyleCnt="0">
        <dgm:presLayoutVars>
          <dgm:dir/>
          <dgm:resizeHandles val="exact"/>
        </dgm:presLayoutVars>
      </dgm:prSet>
      <dgm:spPr/>
    </dgm:pt>
  </dgm:ptLst>
  <dgm:cxnLst>
    <dgm:cxn modelId="{430BEBEC-D960-4958-B420-C81F632A8722}" type="presOf" srcId="{5478E9BA-A31F-41AF-B10F-3BCB85A7B333}" destId="{AB215D3F-7844-4B78-83AE-0EDE1FC88B6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8E9BA-A31F-41AF-B10F-3BCB85A7B3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B215D3F-7844-4B78-83AE-0EDE1FC88B60}" type="pres">
      <dgm:prSet presAssocID="{5478E9BA-A31F-41AF-B10F-3BCB85A7B333}" presName="Name0" presStyleCnt="0">
        <dgm:presLayoutVars>
          <dgm:dir/>
          <dgm:resizeHandles val="exact"/>
        </dgm:presLayoutVars>
      </dgm:prSet>
      <dgm:spPr/>
    </dgm:pt>
  </dgm:ptLst>
  <dgm:cxnLst>
    <dgm:cxn modelId="{430BEBEC-D960-4958-B420-C81F632A8722}" type="presOf" srcId="{5478E9BA-A31F-41AF-B10F-3BCB85A7B333}" destId="{AB215D3F-7844-4B78-83AE-0EDE1FC88B6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12700-AC90-42E8-9720-B3AEBE30B0B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24334A39-F747-4BD7-8E37-6E082CC22C65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跑馬燈左右移</a:t>
          </a:r>
        </a:p>
      </dgm:t>
    </dgm:pt>
    <dgm:pt modelId="{C7BAA3E3-0231-4C4C-A932-07167D8E06CB}" type="parTrans" cxnId="{C0515431-CD0D-4B63-96B5-0612BD805ED3}">
      <dgm:prSet/>
      <dgm:spPr/>
      <dgm:t>
        <a:bodyPr/>
        <a:lstStyle/>
        <a:p>
          <a:endParaRPr lang="zh-TW" altLang="en-US"/>
        </a:p>
      </dgm:t>
    </dgm:pt>
    <dgm:pt modelId="{916812FE-0157-4ED1-88DA-DF510C4F3491}" type="sibTrans" cxnId="{C0515431-CD0D-4B63-96B5-0612BD805ED3}">
      <dgm:prSet/>
      <dgm:spPr/>
      <dgm:t>
        <a:bodyPr/>
        <a:lstStyle/>
        <a:p>
          <a:endParaRPr lang="zh-TW" altLang="en-US"/>
        </a:p>
      </dgm:t>
    </dgm:pt>
    <dgm:pt modelId="{F41E3E9F-F98A-4631-B4AF-91986B73FD83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用按鈕控制</a:t>
          </a:r>
        </a:p>
      </dgm:t>
    </dgm:pt>
    <dgm:pt modelId="{352DD193-ABC9-4FE5-BF57-5ADF5ADC5B76}" type="parTrans" cxnId="{4BA98FE6-D06C-43A3-AEE7-FFFB3434EF4F}">
      <dgm:prSet/>
      <dgm:spPr/>
      <dgm:t>
        <a:bodyPr/>
        <a:lstStyle/>
        <a:p>
          <a:endParaRPr lang="zh-TW" altLang="en-US"/>
        </a:p>
      </dgm:t>
    </dgm:pt>
    <dgm:pt modelId="{34F35712-12F9-4820-9D83-1ECECDDA51AF}" type="sibTrans" cxnId="{4BA98FE6-D06C-43A3-AEE7-FFFB3434EF4F}">
      <dgm:prSet/>
      <dgm:spPr/>
      <dgm:t>
        <a:bodyPr/>
        <a:lstStyle/>
        <a:p>
          <a:endParaRPr lang="zh-TW" altLang="en-US"/>
        </a:p>
      </dgm:t>
    </dgm:pt>
    <dgm:pt modelId="{2CD011EC-C03B-410B-9CDC-A4FDB05DE3F7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計算得分</a:t>
          </a:r>
        </a:p>
      </dgm:t>
    </dgm:pt>
    <dgm:pt modelId="{8CBF2C30-E594-4E83-9047-D00F38FABBBA}" type="parTrans" cxnId="{09DD0293-76F4-4DC4-A1DF-5533703A4F81}">
      <dgm:prSet/>
      <dgm:spPr/>
      <dgm:t>
        <a:bodyPr/>
        <a:lstStyle/>
        <a:p>
          <a:endParaRPr lang="zh-TW" altLang="en-US"/>
        </a:p>
      </dgm:t>
    </dgm:pt>
    <dgm:pt modelId="{D1D4CBC3-8E1A-4337-AB69-F092C1CBAE25}" type="sibTrans" cxnId="{09DD0293-76F4-4DC4-A1DF-5533703A4F81}">
      <dgm:prSet/>
      <dgm:spPr/>
      <dgm:t>
        <a:bodyPr/>
        <a:lstStyle/>
        <a:p>
          <a:endParaRPr lang="zh-TW" altLang="en-US"/>
        </a:p>
      </dgm:t>
    </dgm:pt>
    <dgm:pt modelId="{CA9D357F-6546-4EAF-88C7-51385F516501}" type="pres">
      <dgm:prSet presAssocID="{AD412700-AC90-42E8-9720-B3AEBE30B0B6}" presName="CompostProcess" presStyleCnt="0">
        <dgm:presLayoutVars>
          <dgm:dir/>
          <dgm:resizeHandles val="exact"/>
        </dgm:presLayoutVars>
      </dgm:prSet>
      <dgm:spPr/>
    </dgm:pt>
    <dgm:pt modelId="{F402C039-4246-4FE8-BA50-C8D30694F6CC}" type="pres">
      <dgm:prSet presAssocID="{AD412700-AC90-42E8-9720-B3AEBE30B0B6}" presName="arrow" presStyleLbl="bgShp" presStyleIdx="0" presStyleCnt="1"/>
      <dgm:spPr/>
    </dgm:pt>
    <dgm:pt modelId="{CC1C101A-B413-4975-8267-AF0FDBD4782C}" type="pres">
      <dgm:prSet presAssocID="{AD412700-AC90-42E8-9720-B3AEBE30B0B6}" presName="linearProcess" presStyleCnt="0"/>
      <dgm:spPr/>
    </dgm:pt>
    <dgm:pt modelId="{E4CB0942-C675-4530-91A0-B5AC648561B3}" type="pres">
      <dgm:prSet presAssocID="{24334A39-F747-4BD7-8E37-6E082CC22C65}" presName="textNode" presStyleLbl="node1" presStyleIdx="0" presStyleCnt="3">
        <dgm:presLayoutVars>
          <dgm:bulletEnabled val="1"/>
        </dgm:presLayoutVars>
      </dgm:prSet>
      <dgm:spPr/>
    </dgm:pt>
    <dgm:pt modelId="{E3845FE9-E057-44E3-8E12-4517CA4B8A44}" type="pres">
      <dgm:prSet presAssocID="{916812FE-0157-4ED1-88DA-DF510C4F3491}" presName="sibTrans" presStyleCnt="0"/>
      <dgm:spPr/>
    </dgm:pt>
    <dgm:pt modelId="{D22231EC-0B91-482F-8BED-64867CA2A578}" type="pres">
      <dgm:prSet presAssocID="{F41E3E9F-F98A-4631-B4AF-91986B73FD83}" presName="textNode" presStyleLbl="node1" presStyleIdx="1" presStyleCnt="3">
        <dgm:presLayoutVars>
          <dgm:bulletEnabled val="1"/>
        </dgm:presLayoutVars>
      </dgm:prSet>
      <dgm:spPr/>
    </dgm:pt>
    <dgm:pt modelId="{2808BDC8-C818-4440-99BA-58A88BC810FB}" type="pres">
      <dgm:prSet presAssocID="{34F35712-12F9-4820-9D83-1ECECDDA51AF}" presName="sibTrans" presStyleCnt="0"/>
      <dgm:spPr/>
    </dgm:pt>
    <dgm:pt modelId="{5FA27BCE-5C30-41BB-A13E-9396AD964A6A}" type="pres">
      <dgm:prSet presAssocID="{2CD011EC-C03B-410B-9CDC-A4FDB05DE3F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0515431-CD0D-4B63-96B5-0612BD805ED3}" srcId="{AD412700-AC90-42E8-9720-B3AEBE30B0B6}" destId="{24334A39-F747-4BD7-8E37-6E082CC22C65}" srcOrd="0" destOrd="0" parTransId="{C7BAA3E3-0231-4C4C-A932-07167D8E06CB}" sibTransId="{916812FE-0157-4ED1-88DA-DF510C4F3491}"/>
    <dgm:cxn modelId="{C2EAA750-BCEF-43D5-9A13-278992E56E66}" type="presOf" srcId="{AD412700-AC90-42E8-9720-B3AEBE30B0B6}" destId="{CA9D357F-6546-4EAF-88C7-51385F516501}" srcOrd="0" destOrd="0" presId="urn:microsoft.com/office/officeart/2005/8/layout/hProcess9"/>
    <dgm:cxn modelId="{360C2F83-7479-4FAE-9446-BDF06A52A087}" type="presOf" srcId="{24334A39-F747-4BD7-8E37-6E082CC22C65}" destId="{E4CB0942-C675-4530-91A0-B5AC648561B3}" srcOrd="0" destOrd="0" presId="urn:microsoft.com/office/officeart/2005/8/layout/hProcess9"/>
    <dgm:cxn modelId="{09DD0293-76F4-4DC4-A1DF-5533703A4F81}" srcId="{AD412700-AC90-42E8-9720-B3AEBE30B0B6}" destId="{2CD011EC-C03B-410B-9CDC-A4FDB05DE3F7}" srcOrd="2" destOrd="0" parTransId="{8CBF2C30-E594-4E83-9047-D00F38FABBBA}" sibTransId="{D1D4CBC3-8E1A-4337-AB69-F092C1CBAE25}"/>
    <dgm:cxn modelId="{56FD07D2-9438-452D-B0F5-013E3433AEBB}" type="presOf" srcId="{F41E3E9F-F98A-4631-B4AF-91986B73FD83}" destId="{D22231EC-0B91-482F-8BED-64867CA2A578}" srcOrd="0" destOrd="0" presId="urn:microsoft.com/office/officeart/2005/8/layout/hProcess9"/>
    <dgm:cxn modelId="{4BA98FE6-D06C-43A3-AEE7-FFFB3434EF4F}" srcId="{AD412700-AC90-42E8-9720-B3AEBE30B0B6}" destId="{F41E3E9F-F98A-4631-B4AF-91986B73FD83}" srcOrd="1" destOrd="0" parTransId="{352DD193-ABC9-4FE5-BF57-5ADF5ADC5B76}" sibTransId="{34F35712-12F9-4820-9D83-1ECECDDA51AF}"/>
    <dgm:cxn modelId="{8DFCC4F5-2F53-4B85-A1E6-B8D35A139C66}" type="presOf" srcId="{2CD011EC-C03B-410B-9CDC-A4FDB05DE3F7}" destId="{5FA27BCE-5C30-41BB-A13E-9396AD964A6A}" srcOrd="0" destOrd="0" presId="urn:microsoft.com/office/officeart/2005/8/layout/hProcess9"/>
    <dgm:cxn modelId="{FB3B36A3-FE12-4338-8C99-0DE638F88FAC}" type="presParOf" srcId="{CA9D357F-6546-4EAF-88C7-51385F516501}" destId="{F402C039-4246-4FE8-BA50-C8D30694F6CC}" srcOrd="0" destOrd="0" presId="urn:microsoft.com/office/officeart/2005/8/layout/hProcess9"/>
    <dgm:cxn modelId="{2AB4B38E-4EE4-4880-AD15-C08D1B61CFEC}" type="presParOf" srcId="{CA9D357F-6546-4EAF-88C7-51385F516501}" destId="{CC1C101A-B413-4975-8267-AF0FDBD4782C}" srcOrd="1" destOrd="0" presId="urn:microsoft.com/office/officeart/2005/8/layout/hProcess9"/>
    <dgm:cxn modelId="{E5086618-A20A-4006-B062-5005A4835CFA}" type="presParOf" srcId="{CC1C101A-B413-4975-8267-AF0FDBD4782C}" destId="{E4CB0942-C675-4530-91A0-B5AC648561B3}" srcOrd="0" destOrd="0" presId="urn:microsoft.com/office/officeart/2005/8/layout/hProcess9"/>
    <dgm:cxn modelId="{DBF89564-9229-4AC1-968D-B3ED83DB467D}" type="presParOf" srcId="{CC1C101A-B413-4975-8267-AF0FDBD4782C}" destId="{E3845FE9-E057-44E3-8E12-4517CA4B8A44}" srcOrd="1" destOrd="0" presId="urn:microsoft.com/office/officeart/2005/8/layout/hProcess9"/>
    <dgm:cxn modelId="{8A176F7F-DF0E-41D2-BD5A-E40D56F2397C}" type="presParOf" srcId="{CC1C101A-B413-4975-8267-AF0FDBD4782C}" destId="{D22231EC-0B91-482F-8BED-64867CA2A578}" srcOrd="2" destOrd="0" presId="urn:microsoft.com/office/officeart/2005/8/layout/hProcess9"/>
    <dgm:cxn modelId="{8C2174D2-0D55-4353-A7E9-C81FE51B0F7D}" type="presParOf" srcId="{CC1C101A-B413-4975-8267-AF0FDBD4782C}" destId="{2808BDC8-C818-4440-99BA-58A88BC810FB}" srcOrd="3" destOrd="0" presId="urn:microsoft.com/office/officeart/2005/8/layout/hProcess9"/>
    <dgm:cxn modelId="{3C425A3D-DE0D-4CD7-9562-F404E988E988}" type="presParOf" srcId="{CC1C101A-B413-4975-8267-AF0FDBD4782C}" destId="{5FA27BCE-5C30-41BB-A13E-9396AD964A6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2C039-4246-4FE8-BA50-C8D30694F6CC}">
      <dsp:nvSpPr>
        <dsp:cNvPr id="0" name=""/>
        <dsp:cNvSpPr/>
      </dsp:nvSpPr>
      <dsp:spPr>
        <a:xfrm>
          <a:off x="439216" y="0"/>
          <a:ext cx="4977781" cy="223588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B0942-C675-4530-91A0-B5AC648561B3}">
      <dsp:nvSpPr>
        <dsp:cNvPr id="0" name=""/>
        <dsp:cNvSpPr/>
      </dsp:nvSpPr>
      <dsp:spPr>
        <a:xfrm>
          <a:off x="0" y="670766"/>
          <a:ext cx="1756864" cy="894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跑馬燈左右移</a:t>
          </a:r>
        </a:p>
      </dsp:txBody>
      <dsp:txXfrm>
        <a:off x="43659" y="714425"/>
        <a:ext cx="1669546" cy="807036"/>
      </dsp:txXfrm>
    </dsp:sp>
    <dsp:sp modelId="{D22231EC-0B91-482F-8BED-64867CA2A578}">
      <dsp:nvSpPr>
        <dsp:cNvPr id="0" name=""/>
        <dsp:cNvSpPr/>
      </dsp:nvSpPr>
      <dsp:spPr>
        <a:xfrm>
          <a:off x="2049674" y="670766"/>
          <a:ext cx="1756864" cy="8943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用按鈕控制</a:t>
          </a:r>
        </a:p>
      </dsp:txBody>
      <dsp:txXfrm>
        <a:off x="2093333" y="714425"/>
        <a:ext cx="1669546" cy="807036"/>
      </dsp:txXfrm>
    </dsp:sp>
    <dsp:sp modelId="{5FA27BCE-5C30-41BB-A13E-9396AD964A6A}">
      <dsp:nvSpPr>
        <dsp:cNvPr id="0" name=""/>
        <dsp:cNvSpPr/>
      </dsp:nvSpPr>
      <dsp:spPr>
        <a:xfrm>
          <a:off x="4099349" y="670766"/>
          <a:ext cx="1756864" cy="8943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計算得分</a:t>
          </a:r>
        </a:p>
      </dsp:txBody>
      <dsp:txXfrm>
        <a:off x="4143008" y="714425"/>
        <a:ext cx="1669546" cy="80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media" Target="../media/media2.mp4"/><Relationship Id="rId7" Type="http://schemas.openxmlformats.org/officeDocument/2006/relationships/diagramLayout" Target="../diagrams/layout1.xml"/><Relationship Id="rId12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1.xml"/><Relationship Id="rId4" Type="http://schemas.openxmlformats.org/officeDocument/2006/relationships/video" Target="../media/media2.mp4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2020.11.27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2020.11.20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Video out </a:t>
            </a:r>
            <a:r>
              <a:rPr lang="zh-TW" altLang="en-US" dirty="0"/>
              <a:t>使用 </a:t>
            </a:r>
            <a:r>
              <a:rPr lang="en-US" altLang="zh-TW" dirty="0"/>
              <a:t>VGA</a:t>
            </a:r>
            <a:r>
              <a:rPr lang="zh-TW" altLang="en-US" dirty="0"/>
              <a:t> 顯示玩 乒乓球 遊戲</a:t>
            </a:r>
            <a:endParaRPr lang="en-US" altLang="zh-TW" dirty="0"/>
          </a:p>
          <a:p>
            <a:r>
              <a:rPr lang="zh-TW" altLang="en-US" dirty="0"/>
              <a:t>依據打擊的位置球會往不同的方向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5CD676F-367D-407C-99EB-6C7DF8202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238170"/>
              </p:ext>
            </p:extLst>
          </p:nvPr>
        </p:nvGraphicFramePr>
        <p:xfrm>
          <a:off x="1209878" y="1612878"/>
          <a:ext cx="8789798" cy="210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5" name="video_out_乒乓球">
            <a:hlinkClick r:id="" action="ppaction://media"/>
            <a:extLst>
              <a:ext uri="{FF2B5EF4-FFF2-40B4-BE49-F238E27FC236}">
                <a16:creationId xmlns:a16="http://schemas.microsoft.com/office/drawing/2014/main" id="{3CCC3C65-3111-47D9-AD7F-34C6CA4E80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38200" y="2730003"/>
            <a:ext cx="4876800" cy="2803525"/>
          </a:xfrm>
          <a:prstGeom prst="rect">
            <a:avLst/>
          </a:prstGeom>
        </p:spPr>
      </p:pic>
      <p:pic>
        <p:nvPicPr>
          <p:cNvPr id="8" name="video_out_乒乓球2">
            <a:hlinkClick r:id="" action="ppaction://media"/>
            <a:extLst>
              <a:ext uri="{FF2B5EF4-FFF2-40B4-BE49-F238E27FC236}">
                <a16:creationId xmlns:a16="http://schemas.microsoft.com/office/drawing/2014/main" id="{B182671B-70BC-45B1-BF6E-7EC573F9057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477000" y="2730003"/>
            <a:ext cx="4876800" cy="28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8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板子 玩 乒乓球 遊戲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5CD676F-367D-407C-99EB-6C7DF82022C0}"/>
              </a:ext>
            </a:extLst>
          </p:cNvPr>
          <p:cNvGraphicFramePr/>
          <p:nvPr/>
        </p:nvGraphicFramePr>
        <p:xfrm>
          <a:off x="1209878" y="1612878"/>
          <a:ext cx="8789798" cy="210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15E13C32-729A-412F-A6BD-8928BD39E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285624"/>
              </p:ext>
            </p:extLst>
          </p:nvPr>
        </p:nvGraphicFramePr>
        <p:xfrm>
          <a:off x="1022758" y="1484851"/>
          <a:ext cx="5856214" cy="223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73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13F53-0E28-4B66-B37F-3579BB45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VGA</a:t>
            </a:r>
            <a:r>
              <a:rPr lang="zh-TW" altLang="en-US" dirty="0"/>
              <a:t> 顯示玩 乒乓球 遊戲</a:t>
            </a:r>
            <a:endParaRPr lang="en-US" altLang="zh-TW" dirty="0"/>
          </a:p>
          <a:p>
            <a:r>
              <a:rPr lang="en-US" altLang="zh-TW" dirty="0"/>
              <a:t>Q. </a:t>
            </a:r>
            <a:r>
              <a:rPr lang="zh-TW" altLang="en-US" dirty="0"/>
              <a:t>兩邊的擋板若超出邊界會直接消失從另</a:t>
            </a:r>
            <a:r>
              <a:rPr lang="zh-TW" altLang="en-US"/>
              <a:t>一端出現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642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56864</TotalTime>
  <Words>90</Words>
  <Application>Microsoft Office PowerPoint</Application>
  <PresentationFormat>寬螢幕</PresentationFormat>
  <Paragraphs>18</Paragraphs>
  <Slides>4</Slides>
  <Notes>1</Notes>
  <HiddenSlides>0</HiddenSlides>
  <MMClips>2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Times New Roman</vt:lpstr>
      <vt:lpstr>Office 佈景主題</vt:lpstr>
      <vt:lpstr> 專案進度報告</vt:lpstr>
      <vt:lpstr>當周進度</vt:lpstr>
      <vt:lpstr>當周進度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1229</cp:revision>
  <dcterms:created xsi:type="dcterms:W3CDTF">2019-03-11T13:47:46Z</dcterms:created>
  <dcterms:modified xsi:type="dcterms:W3CDTF">2020-11-27T10:05:52Z</dcterms:modified>
</cp:coreProperties>
</file>