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2" r:id="rId3"/>
    <p:sldId id="265" r:id="rId4"/>
    <p:sldId id="266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0.11.27" id="{71CEA3C6-4273-4CF8-B30B-F5CFBFEB996D}">
          <p14:sldIdLst>
            <p14:sldId id="259"/>
            <p14:sldId id="262"/>
            <p14:sldId id="265"/>
            <p14:sldId id="266"/>
            <p14:sldId id="267"/>
            <p14:sldId id="268"/>
            <p14:sldId id="26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3883" autoAdjust="0"/>
  </p:normalViewPr>
  <p:slideViewPr>
    <p:cSldViewPr snapToGrid="0">
      <p:cViewPr varScale="1">
        <p:scale>
          <a:sx n="91" d="100"/>
          <a:sy n="91" d="100"/>
        </p:scale>
        <p:origin x="470" y="72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8E9BA-A31F-41AF-B10F-3BCB85A7B33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AB215D3F-7844-4B78-83AE-0EDE1FC88B60}" type="pres">
      <dgm:prSet presAssocID="{5478E9BA-A31F-41AF-B10F-3BCB85A7B333}" presName="Name0" presStyleCnt="0">
        <dgm:presLayoutVars>
          <dgm:dir/>
          <dgm:resizeHandles val="exact"/>
        </dgm:presLayoutVars>
      </dgm:prSet>
      <dgm:spPr/>
    </dgm:pt>
  </dgm:ptLst>
  <dgm:cxnLst>
    <dgm:cxn modelId="{430BEBEC-D960-4958-B420-C81F632A8722}" type="presOf" srcId="{5478E9BA-A31F-41AF-B10F-3BCB85A7B333}" destId="{AB215D3F-7844-4B78-83AE-0EDE1FC88B6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8E9BA-A31F-41AF-B10F-3BCB85A7B33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AB215D3F-7844-4B78-83AE-0EDE1FC88B60}" type="pres">
      <dgm:prSet presAssocID="{5478E9BA-A31F-41AF-B10F-3BCB85A7B333}" presName="Name0" presStyleCnt="0">
        <dgm:presLayoutVars>
          <dgm:dir/>
          <dgm:resizeHandles val="exact"/>
        </dgm:presLayoutVars>
      </dgm:prSet>
      <dgm:spPr/>
    </dgm:pt>
  </dgm:ptLst>
  <dgm:cxnLst>
    <dgm:cxn modelId="{430BEBEC-D960-4958-B420-C81F632A8722}" type="presOf" srcId="{5478E9BA-A31F-41AF-B10F-3BCB85A7B333}" destId="{AB215D3F-7844-4B78-83AE-0EDE1FC88B6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78E9BA-A31F-41AF-B10F-3BCB85A7B33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AB215D3F-7844-4B78-83AE-0EDE1FC88B60}" type="pres">
      <dgm:prSet presAssocID="{5478E9BA-A31F-41AF-B10F-3BCB85A7B333}" presName="Name0" presStyleCnt="0">
        <dgm:presLayoutVars>
          <dgm:dir/>
          <dgm:resizeHandles val="exact"/>
        </dgm:presLayoutVars>
      </dgm:prSet>
      <dgm:spPr/>
    </dgm:pt>
  </dgm:ptLst>
  <dgm:cxnLst>
    <dgm:cxn modelId="{430BEBEC-D960-4958-B420-C81F632A8722}" type="presOf" srcId="{5478E9BA-A31F-41AF-B10F-3BCB85A7B333}" destId="{AB215D3F-7844-4B78-83AE-0EDE1FC88B6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2020.12.04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2020.11.27</a:t>
            </a:r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計數器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  <a:r>
              <a:rPr lang="zh-TW" altLang="en-US" dirty="0"/>
              <a:t>，</a:t>
            </a: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0(</a:t>
            </a:r>
            <a:r>
              <a:rPr lang="zh-TW" altLang="en-US" dirty="0"/>
              <a:t>含波形模擬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讓兩個的計數器可以自由設定上下限</a:t>
            </a:r>
            <a:r>
              <a:rPr lang="en-US" altLang="zh-TW" dirty="0"/>
              <a:t>(</a:t>
            </a:r>
            <a:r>
              <a:rPr lang="zh-TW" altLang="en-US" dirty="0"/>
              <a:t>含波形模擬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計數結果顯示在 </a:t>
            </a:r>
            <a:r>
              <a:rPr lang="en-US" altLang="zh-TW" dirty="0"/>
              <a:t>LED</a:t>
            </a:r>
            <a:r>
              <a:rPr lang="zh-TW" altLang="en-US" dirty="0"/>
              <a:t> 及 七段顯示器上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</p:spTree>
    <p:extLst>
      <p:ext uri="{BB962C8B-B14F-4D97-AF65-F5344CB8AC3E}">
        <p14:creationId xmlns:p14="http://schemas.microsoft.com/office/powerpoint/2010/main" val="2273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上數波形模擬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</a:t>
            </a:r>
            <a:r>
              <a:rPr lang="en-US" altLang="zh-TW" dirty="0"/>
              <a:t>/</a:t>
            </a:r>
            <a:r>
              <a:rPr lang="zh-TW" altLang="en-US" dirty="0"/>
              <a:t>下數計數器 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5CD676F-367D-407C-99EB-6C7DF82022C0}"/>
              </a:ext>
            </a:extLst>
          </p:cNvPr>
          <p:cNvGraphicFramePr/>
          <p:nvPr/>
        </p:nvGraphicFramePr>
        <p:xfrm>
          <a:off x="1209878" y="1612878"/>
          <a:ext cx="8789798" cy="210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F421467A-134F-45DC-991F-09149C81CB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6001"/>
            <a:ext cx="10515600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5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下數波形模擬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</a:t>
            </a:r>
            <a:r>
              <a:rPr lang="en-US" altLang="zh-TW" dirty="0"/>
              <a:t>/</a:t>
            </a:r>
            <a:r>
              <a:rPr lang="zh-TW" altLang="en-US" dirty="0"/>
              <a:t>下數計數器 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5CD676F-367D-407C-99EB-6C7DF8202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22610"/>
              </p:ext>
            </p:extLst>
          </p:nvPr>
        </p:nvGraphicFramePr>
        <p:xfrm>
          <a:off x="1209878" y="1612878"/>
          <a:ext cx="8789798" cy="210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95CE0B20-C669-463C-BDD2-5805A82AC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82503"/>
            <a:ext cx="10515600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2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設定上下限 上下數波形模擬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</a:t>
            </a:r>
            <a:r>
              <a:rPr lang="en-US" altLang="zh-TW" dirty="0"/>
              <a:t>/</a:t>
            </a:r>
            <a:r>
              <a:rPr lang="zh-TW" altLang="en-US" dirty="0"/>
              <a:t>下數計數器 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5CD676F-367D-407C-99EB-6C7DF82022C0}"/>
              </a:ext>
            </a:extLst>
          </p:cNvPr>
          <p:cNvGraphicFramePr/>
          <p:nvPr/>
        </p:nvGraphicFramePr>
        <p:xfrm>
          <a:off x="1209878" y="1612878"/>
          <a:ext cx="8789798" cy="210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0FF6F04F-262D-4936-AB5D-20203BF0C3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6153"/>
            <a:ext cx="10515600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3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上數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 計數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pic>
        <p:nvPicPr>
          <p:cNvPr id="5" name="上數LED">
            <a:hlinkClick r:id="" action="ppaction://media"/>
            <a:extLst>
              <a:ext uri="{FF2B5EF4-FFF2-40B4-BE49-F238E27FC236}">
                <a16:creationId xmlns:a16="http://schemas.microsoft.com/office/drawing/2014/main" id="{9A2649C6-883B-448B-957F-8C6F4AA26B7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92324" y="1612878"/>
            <a:ext cx="2323750" cy="376446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BA554A8-0683-4FF5-9CD2-198970470F8C}"/>
              </a:ext>
            </a:extLst>
          </p:cNvPr>
          <p:cNvSpPr/>
          <p:nvPr/>
        </p:nvSpPr>
        <p:spPr>
          <a:xfrm>
            <a:off x="6021898" y="2464266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0CCCF8-DF9A-450C-B931-061F344045D4}"/>
              </a:ext>
            </a:extLst>
          </p:cNvPr>
          <p:cNvSpPr/>
          <p:nvPr/>
        </p:nvSpPr>
        <p:spPr>
          <a:xfrm>
            <a:off x="5237527" y="2453780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DBBC7F-B217-4F06-B213-1603D498A6DC}"/>
              </a:ext>
            </a:extLst>
          </p:cNvPr>
          <p:cNvSpPr/>
          <p:nvPr/>
        </p:nvSpPr>
        <p:spPr>
          <a:xfrm>
            <a:off x="6813259" y="2464266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60F922-4EF9-46A6-B182-A628D52C934B}"/>
              </a:ext>
            </a:extLst>
          </p:cNvPr>
          <p:cNvSpPr/>
          <p:nvPr/>
        </p:nvSpPr>
        <p:spPr>
          <a:xfrm>
            <a:off x="7588891" y="2464266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60625C-25E7-4D2A-AE4E-DDCE27F29033}"/>
              </a:ext>
            </a:extLst>
          </p:cNvPr>
          <p:cNvSpPr/>
          <p:nvPr/>
        </p:nvSpPr>
        <p:spPr>
          <a:xfrm>
            <a:off x="8380252" y="2464266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78F207-1AC7-4F67-9EA9-30A84DF0F1BC}"/>
              </a:ext>
            </a:extLst>
          </p:cNvPr>
          <p:cNvSpPr/>
          <p:nvPr/>
        </p:nvSpPr>
        <p:spPr>
          <a:xfrm>
            <a:off x="9155884" y="2464266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A6AF5B-0B0C-4138-AE45-A5035A8D9968}"/>
              </a:ext>
            </a:extLst>
          </p:cNvPr>
          <p:cNvSpPr/>
          <p:nvPr/>
        </p:nvSpPr>
        <p:spPr>
          <a:xfrm>
            <a:off x="9940255" y="2464266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D36047-6C65-403C-B3DA-CE4395557423}"/>
              </a:ext>
            </a:extLst>
          </p:cNvPr>
          <p:cNvSpPr/>
          <p:nvPr/>
        </p:nvSpPr>
        <p:spPr>
          <a:xfrm>
            <a:off x="10724626" y="2464266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59A09C93-D823-41F5-9223-5E75D0721C91}"/>
              </a:ext>
            </a:extLst>
          </p:cNvPr>
          <p:cNvSpPr/>
          <p:nvPr/>
        </p:nvSpPr>
        <p:spPr>
          <a:xfrm rot="10800000">
            <a:off x="7298072" y="3869579"/>
            <a:ext cx="1711354" cy="9647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521906-E9CA-453D-B220-8D3809486E15}"/>
              </a:ext>
            </a:extLst>
          </p:cNvPr>
          <p:cNvSpPr txBox="1"/>
          <p:nvPr/>
        </p:nvSpPr>
        <p:spPr>
          <a:xfrm>
            <a:off x="5237527" y="5192677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 </a:t>
            </a:r>
            <a:r>
              <a:rPr lang="zh-TW" altLang="en-US" dirty="0"/>
              <a:t>顯示 </a:t>
            </a:r>
            <a:r>
              <a:rPr lang="en-US" altLang="zh-TW" dirty="0"/>
              <a:t>8</a:t>
            </a:r>
            <a:r>
              <a:rPr lang="zh-TW" altLang="en-US" dirty="0"/>
              <a:t> 和 </a:t>
            </a:r>
            <a:r>
              <a:rPr lang="en-US" altLang="zh-TW" dirty="0"/>
              <a:t>1</a:t>
            </a:r>
            <a:r>
              <a:rPr lang="zh-TW" altLang="en-US" dirty="0"/>
              <a:t> 兩個 </a:t>
            </a:r>
            <a:r>
              <a:rPr lang="en-US" altLang="zh-TW" dirty="0"/>
              <a:t>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73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8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下數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 計數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pic>
        <p:nvPicPr>
          <p:cNvPr id="5" name="下數LED">
            <a:hlinkClick r:id="" action="ppaction://media"/>
            <a:extLst>
              <a:ext uri="{FF2B5EF4-FFF2-40B4-BE49-F238E27FC236}">
                <a16:creationId xmlns:a16="http://schemas.microsoft.com/office/drawing/2014/main" id="{93DDCB75-8AFF-4342-8144-436AC8AEBBB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2041" y="1612878"/>
            <a:ext cx="2385134" cy="37655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ED8A54-E0F7-4DF7-8092-61E4CD895955}"/>
              </a:ext>
            </a:extLst>
          </p:cNvPr>
          <p:cNvSpPr/>
          <p:nvPr/>
        </p:nvSpPr>
        <p:spPr>
          <a:xfrm>
            <a:off x="6021898" y="2464266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057A8C-29AE-415A-8B8B-2F60F1185D93}"/>
              </a:ext>
            </a:extLst>
          </p:cNvPr>
          <p:cNvSpPr/>
          <p:nvPr/>
        </p:nvSpPr>
        <p:spPr>
          <a:xfrm>
            <a:off x="5237527" y="2453780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1F3BA9-85BC-44AE-B5BC-5AD98420479B}"/>
              </a:ext>
            </a:extLst>
          </p:cNvPr>
          <p:cNvSpPr/>
          <p:nvPr/>
        </p:nvSpPr>
        <p:spPr>
          <a:xfrm>
            <a:off x="6813259" y="2464266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05BF5C-E68C-4B0A-A10E-31261B80580B}"/>
              </a:ext>
            </a:extLst>
          </p:cNvPr>
          <p:cNvSpPr/>
          <p:nvPr/>
        </p:nvSpPr>
        <p:spPr>
          <a:xfrm>
            <a:off x="7588891" y="2464266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B8C2F7-FB14-443C-9CA1-B6C3279033DA}"/>
              </a:ext>
            </a:extLst>
          </p:cNvPr>
          <p:cNvSpPr/>
          <p:nvPr/>
        </p:nvSpPr>
        <p:spPr>
          <a:xfrm>
            <a:off x="8380252" y="2464266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64388E-A604-4E0D-A6F5-B6EDD3D46C0E}"/>
              </a:ext>
            </a:extLst>
          </p:cNvPr>
          <p:cNvSpPr/>
          <p:nvPr/>
        </p:nvSpPr>
        <p:spPr>
          <a:xfrm>
            <a:off x="9155884" y="2464266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5073AE-191E-4EB0-AB43-3206F1264572}"/>
              </a:ext>
            </a:extLst>
          </p:cNvPr>
          <p:cNvSpPr/>
          <p:nvPr/>
        </p:nvSpPr>
        <p:spPr>
          <a:xfrm>
            <a:off x="9940255" y="2464266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817327-F2DD-42F3-857A-22F80D1774FD}"/>
              </a:ext>
            </a:extLst>
          </p:cNvPr>
          <p:cNvSpPr/>
          <p:nvPr/>
        </p:nvSpPr>
        <p:spPr>
          <a:xfrm>
            <a:off x="10724626" y="2464266"/>
            <a:ext cx="629174" cy="964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E70B724-88B1-431D-B3E7-8F44C566FC31}"/>
              </a:ext>
            </a:extLst>
          </p:cNvPr>
          <p:cNvSpPr/>
          <p:nvPr/>
        </p:nvSpPr>
        <p:spPr>
          <a:xfrm>
            <a:off x="7362388" y="3869579"/>
            <a:ext cx="1711354" cy="9647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ACFA70D-7267-4BA6-A194-8D7601B9A41C}"/>
              </a:ext>
            </a:extLst>
          </p:cNvPr>
          <p:cNvSpPr txBox="1"/>
          <p:nvPr/>
        </p:nvSpPr>
        <p:spPr>
          <a:xfrm>
            <a:off x="5237527" y="5192677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 </a:t>
            </a:r>
            <a:r>
              <a:rPr lang="zh-TW" altLang="en-US" dirty="0"/>
              <a:t>顯示 </a:t>
            </a:r>
            <a:r>
              <a:rPr lang="en-US" altLang="zh-TW" dirty="0"/>
              <a:t>8</a:t>
            </a:r>
            <a:r>
              <a:rPr lang="zh-TW" altLang="en-US" dirty="0"/>
              <a:t> 和 </a:t>
            </a:r>
            <a:r>
              <a:rPr lang="en-US" altLang="zh-TW" dirty="0"/>
              <a:t>1</a:t>
            </a:r>
            <a:r>
              <a:rPr lang="zh-TW" altLang="en-US" dirty="0"/>
              <a:t> 兩個 </a:t>
            </a:r>
            <a:r>
              <a:rPr lang="en-US" altLang="zh-TW" dirty="0"/>
              <a:t>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32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113F53-0E28-4B66-B37F-3579BB45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Q.</a:t>
            </a:r>
            <a:r>
              <a:rPr lang="zh-TW" altLang="en-US" dirty="0"/>
              <a:t> 兩個 </a:t>
            </a:r>
            <a:r>
              <a:rPr lang="en-US" altLang="zh-TW" dirty="0"/>
              <a:t>process </a:t>
            </a:r>
            <a:r>
              <a:rPr lang="zh-TW" altLang="en-US" dirty="0"/>
              <a:t>會同時進行，但在波形模擬時設定 </a:t>
            </a:r>
            <a:r>
              <a:rPr lang="en-US" altLang="zh-TW" dirty="0"/>
              <a:t>reset </a:t>
            </a:r>
            <a:r>
              <a:rPr lang="zh-TW" altLang="en-US" dirty="0"/>
              <a:t>後卻是第一個 </a:t>
            </a:r>
            <a:r>
              <a:rPr lang="en-US" altLang="zh-TW" dirty="0"/>
              <a:t>process </a:t>
            </a:r>
            <a:r>
              <a:rPr lang="zh-TW" altLang="en-US" dirty="0"/>
              <a:t>執行</a:t>
            </a:r>
            <a:endParaRPr lang="en-US" altLang="zh-TW" dirty="0"/>
          </a:p>
          <a:p>
            <a:r>
              <a:rPr lang="en-US" altLang="zh-TW" dirty="0"/>
              <a:t>Q.</a:t>
            </a:r>
            <a:r>
              <a:rPr lang="zh-TW" altLang="en-US" dirty="0"/>
              <a:t> 七段顯示器尚未研究出怎麼使用</a:t>
            </a:r>
            <a:r>
              <a:rPr lang="en-US" altLang="zh-TW" dirty="0"/>
              <a:t>(</a:t>
            </a:r>
            <a:r>
              <a:rPr lang="zh-TW" altLang="en-US" dirty="0"/>
              <a:t>已照著</a:t>
            </a:r>
            <a:r>
              <a:rPr lang="en-US" altLang="zh-TW" dirty="0"/>
              <a:t>Datasheet</a:t>
            </a:r>
            <a:r>
              <a:rPr lang="zh-TW" altLang="en-US" dirty="0"/>
              <a:t>的腳位設定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642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57093</TotalTime>
  <Words>193</Words>
  <Application>Microsoft Office PowerPoint</Application>
  <PresentationFormat>寬螢幕</PresentationFormat>
  <Paragraphs>42</Paragraphs>
  <Slides>8</Slides>
  <Notes>1</Notes>
  <HiddenSlides>0</HiddenSlides>
  <MMClips>2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佈景主題</vt:lpstr>
      <vt:lpstr> 專案進度報告</vt:lpstr>
      <vt:lpstr>當周進度</vt:lpstr>
      <vt:lpstr>上/下數計數器 (1/3)</vt:lpstr>
      <vt:lpstr>上/下數計數器 (2/3)</vt:lpstr>
      <vt:lpstr>上/下數計數器 (3/3)</vt:lpstr>
      <vt:lpstr>LED 計數(1/2)</vt:lpstr>
      <vt:lpstr>LED 計數(2/2)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1291</cp:revision>
  <dcterms:created xsi:type="dcterms:W3CDTF">2019-03-11T13:47:46Z</dcterms:created>
  <dcterms:modified xsi:type="dcterms:W3CDTF">2020-12-04T10:21:43Z</dcterms:modified>
</cp:coreProperties>
</file>