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2" r:id="rId3"/>
    <p:sldId id="263" r:id="rId4"/>
    <p:sldId id="265" r:id="rId5"/>
    <p:sldId id="264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.12.11" id="{71CEA3C6-4273-4CF8-B30B-F5CFBFEB996D}">
          <p14:sldIdLst>
            <p14:sldId id="259"/>
            <p14:sldId id="262"/>
            <p14:sldId id="263"/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120" d="100"/>
          <a:sy n="120" d="100"/>
        </p:scale>
        <p:origin x="360" y="90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2020.12.18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2020.12.11</a:t>
            </a:r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設計 </a:t>
            </a:r>
            <a:r>
              <a:rPr lang="en-US" altLang="zh-TW" sz="2000" dirty="0"/>
              <a:t>LED</a:t>
            </a:r>
            <a:r>
              <a:rPr lang="zh-TW" altLang="en-US" sz="2000" dirty="0"/>
              <a:t> 乒乓球遊戲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使用 </a:t>
            </a:r>
            <a:r>
              <a:rPr lang="en-US" altLang="zh-TW" sz="2000" dirty="0"/>
              <a:t>LED</a:t>
            </a:r>
            <a:r>
              <a:rPr lang="zh-TW" altLang="en-US" sz="2000" dirty="0"/>
              <a:t> 當作球在移位，以及兩個按鈕當作 </a:t>
            </a:r>
            <a:r>
              <a:rPr lang="en-US" altLang="zh-TW" sz="2000" dirty="0"/>
              <a:t>PL1</a:t>
            </a:r>
            <a:r>
              <a:rPr lang="zh-TW" altLang="en-US" sz="2000" dirty="0"/>
              <a:t> </a:t>
            </a:r>
            <a:r>
              <a:rPr lang="en-US" altLang="zh-TW" sz="2000" dirty="0"/>
              <a:t>&amp;</a:t>
            </a:r>
            <a:r>
              <a:rPr lang="zh-TW" altLang="en-US" sz="2000" dirty="0"/>
              <a:t> </a:t>
            </a:r>
            <a:r>
              <a:rPr lang="en-US" altLang="zh-TW" sz="2000" dirty="0"/>
              <a:t>PL2</a:t>
            </a:r>
            <a:r>
              <a:rPr lang="zh-TW" altLang="en-US" sz="2000" dirty="0"/>
              <a:t> ，只要到達任意一邊端點在</a:t>
            </a:r>
            <a:r>
              <a:rPr lang="en-US" altLang="zh-TW" sz="2000" dirty="0"/>
              <a:t>1</a:t>
            </a:r>
            <a:r>
              <a:rPr lang="zh-TW" altLang="en-US" sz="2000" dirty="0"/>
              <a:t>個</a:t>
            </a:r>
            <a:r>
              <a:rPr lang="en-US" altLang="zh-TW" sz="2000" dirty="0"/>
              <a:t>CLK</a:t>
            </a:r>
            <a:r>
              <a:rPr lang="zh-TW" altLang="en-US" sz="2000" dirty="0"/>
              <a:t>內該側按鈕就要按下，若提早按或者太晚按都算失分。得分時發球權不變，反之換發，最後比分結果由七段顯示器顯示。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 </a:t>
            </a:r>
            <a:r>
              <a:rPr lang="en-US" altLang="zh-TW" sz="2000" dirty="0"/>
              <a:t>LED</a:t>
            </a:r>
            <a:r>
              <a:rPr lang="zh-TW" altLang="en-US" sz="2000" dirty="0"/>
              <a:t> 乒乓球遊戲 流程圖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</a:t>
            </a:r>
            <a:r>
              <a:rPr lang="en-US" altLang="zh-TW" dirty="0" err="1"/>
              <a:t>PingPong</a:t>
            </a:r>
            <a:r>
              <a:rPr lang="en-US" altLang="zh-TW" dirty="0"/>
              <a:t> (1/3)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D9680F-5EC1-4939-A7D5-85877FBBD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1159"/>
            <a:ext cx="4974203" cy="42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0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設計 </a:t>
            </a:r>
            <a:r>
              <a:rPr lang="en-US" altLang="zh-TW" sz="2000" dirty="0"/>
              <a:t>LED</a:t>
            </a:r>
            <a:r>
              <a:rPr lang="zh-TW" altLang="en-US" sz="2000" dirty="0"/>
              <a:t> 乒乓球遊戲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</a:t>
            </a:r>
            <a:r>
              <a:rPr lang="en-US" altLang="zh-TW" dirty="0" err="1"/>
              <a:t>PingPong</a:t>
            </a:r>
            <a:r>
              <a:rPr lang="en-US" altLang="zh-TW" dirty="0"/>
              <a:t> (2/3)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2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設計 </a:t>
            </a:r>
            <a:r>
              <a:rPr lang="en-US" altLang="zh-TW" sz="2000" dirty="0"/>
              <a:t>LED</a:t>
            </a:r>
            <a:r>
              <a:rPr lang="zh-TW" altLang="en-US" sz="2000" dirty="0"/>
              <a:t> 乒乓球遊戲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 </a:t>
            </a:r>
            <a:r>
              <a:rPr lang="en-US" altLang="zh-TW" dirty="0" err="1"/>
              <a:t>PingPong</a:t>
            </a:r>
            <a:r>
              <a:rPr lang="en-US" altLang="zh-TW" dirty="0"/>
              <a:t> (3/3)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94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設計 </a:t>
            </a:r>
            <a:r>
              <a:rPr lang="en-US" altLang="zh-TW" sz="2000" dirty="0"/>
              <a:t>LED</a:t>
            </a:r>
            <a:r>
              <a:rPr lang="zh-TW" altLang="en-US" sz="2000" dirty="0"/>
              <a:t> 乒乓球遊戲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</a:t>
            </a:r>
            <a:endParaRPr lang="en-US" altLang="zh-TW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</p:spTree>
    <p:extLst>
      <p:ext uri="{BB962C8B-B14F-4D97-AF65-F5344CB8AC3E}">
        <p14:creationId xmlns:p14="http://schemas.microsoft.com/office/powerpoint/2010/main" val="325009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57441</TotalTime>
  <Words>139</Words>
  <Application>Microsoft Office PowerPoint</Application>
  <PresentationFormat>寬螢幕</PresentationFormat>
  <Paragraphs>22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佈景主題</vt:lpstr>
      <vt:lpstr> 專案進度報告</vt:lpstr>
      <vt:lpstr>當周進度</vt:lpstr>
      <vt:lpstr>LED PingPong (1/3)</vt:lpstr>
      <vt:lpstr>LED PingPong (2/3)</vt:lpstr>
      <vt:lpstr>LED PingPong (3/3)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1407</cp:revision>
  <dcterms:created xsi:type="dcterms:W3CDTF">2019-03-11T13:47:46Z</dcterms:created>
  <dcterms:modified xsi:type="dcterms:W3CDTF">2020-12-16T04:45:37Z</dcterms:modified>
</cp:coreProperties>
</file>