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F13C-19A6-982F-2573-087A2B128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625419-988B-4EF8-6E2B-8ABD804B1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4983C-644E-AE54-5389-CAF81BB2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054E-2FB0-4BCA-99A1-B1478092C3D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8102A-D7D1-C9EC-5BAA-B4CA1213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8A923-260D-B0C2-E2CD-93A4F212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E591-DCBB-48FB-871E-E05E783D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1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67930-8FD5-EAB9-53B6-202D2891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FF971-6C36-5A4F-957C-7E216F7CF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2EE84-97EA-3BA3-EEC4-E9499B9A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054E-2FB0-4BCA-99A1-B1478092C3D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A0FBE-953E-6F8E-82D8-78560191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F0DDD-F3AB-A559-8C5F-C500361C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E591-DCBB-48FB-871E-E05E783D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1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04E9F3-8D9D-7C8E-DC3A-F25116890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383DC-DE60-D9E2-5817-55BAB7E90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3367B-EF9D-FFD6-B196-CF1343AE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054E-2FB0-4BCA-99A1-B1478092C3D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2A3E5-DE75-21D0-039A-CBBBFBE2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E2617-98FF-7078-BA07-BD3EE4F9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E591-DCBB-48FB-871E-E05E783D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1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75B95-EBFC-3017-B620-FE660B87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15A3E-3F28-3E54-C8F7-DA247398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5FDAB-97EF-BFAC-5B68-2616F0C5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054E-2FB0-4BCA-99A1-B1478092C3D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99806-4EE3-A7DC-CCA1-A0305B8E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DB4E-348E-3989-688C-1D774AA9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E591-DCBB-48FB-871E-E05E783D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3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2E63-D512-435F-CDA2-C5A6B8CD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5C19E-7E5C-CF79-319C-BC6D98BAE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CA1BE-5E90-4763-8A57-40C7EDDC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054E-2FB0-4BCA-99A1-B1478092C3D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01CEF-EBE6-64E6-A0DB-F5492B76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35BA3-47DA-65A6-AB1A-FE6008AD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E591-DCBB-48FB-871E-E05E783D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7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DED30-7E42-6FFB-7384-B2A039B0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68AE8-D742-0A49-81C3-A2CEEC64D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373637-5540-60EB-7807-C027F3A0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E3866-31AF-80B6-67E6-1AE9EE13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054E-2FB0-4BCA-99A1-B1478092C3D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AA7024-093D-6A5F-42E0-BFA7BC5F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34D078-E2DC-57A7-33FF-C1DCCFA6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E591-DCBB-48FB-871E-E05E783D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B245-6199-9305-1CF5-F66C6A76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22D9F-3F72-57F7-2E73-391655430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69EB2B-4270-2FE4-8B48-3F67848D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23B0A5-AE81-8AEA-070A-2EFE0036E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5FFBCA-DD60-6D8C-63D1-A11AD9AB5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48BA8A-F8D1-E3B0-7304-03802CBB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054E-2FB0-4BCA-99A1-B1478092C3D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BB2D43-AFA7-8153-C1AA-E10D620E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B395E1-14AD-E0FF-E740-28688A16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E591-DCBB-48FB-871E-E05E783D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3A2EB-759B-2A55-0891-9DCEBDA4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0905C3-6446-C45A-4902-6C32EED3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054E-2FB0-4BCA-99A1-B1478092C3D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E7033D-4483-44EB-996E-81A6D4C3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D8C75-BE05-94C6-8DB0-73E68672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E591-DCBB-48FB-871E-E05E783D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4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1F5E4E-CA56-9508-CF37-208953B8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054E-2FB0-4BCA-99A1-B1478092C3D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56EE4-AF2E-0361-9FA9-3362D24A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5B774A-8B76-3217-F89B-71C72C43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E591-DCBB-48FB-871E-E05E783D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9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2DFF2-10C6-68E7-D1E3-55B218EA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A8229-528B-BAE7-4EBF-5E941545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94656-1624-4AD6-3A2C-F37D7666C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7DA9E-BB97-8C82-817C-D41CEBD4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054E-2FB0-4BCA-99A1-B1478092C3D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A8AE6-C9CE-8211-6BD0-BACA9EE8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24E4D-37F8-710A-B190-B77CAB09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E591-DCBB-48FB-871E-E05E783D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4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DC356-2A1F-A5D9-9BBF-5456B662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C4BFBE-C5D4-F1A6-F80A-C0BD479A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6C2C7-8F67-1988-635B-669AE57D2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37D10-AE0B-C878-63E5-860A16CA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054E-2FB0-4BCA-99A1-B1478092C3D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6B084-CE26-084E-090F-DAC02533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0E144-C998-A04C-FDF4-F35C4032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E591-DCBB-48FB-871E-E05E783D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36D9B0-555E-B4CF-89EC-997B430F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14793-66C7-4AE7-5218-2EB4D326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4148D-A552-42DC-A52E-D98EB7BA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054E-2FB0-4BCA-99A1-B1478092C3D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C14B6-5AE7-6B55-9439-935709534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382EA-5895-F2A7-61E6-2B5646921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AE591-DCBB-48FB-871E-E05E783D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9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4A38C19-825F-8F0B-272C-787BB2B6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45181"/>
              </p:ext>
            </p:extLst>
          </p:nvPr>
        </p:nvGraphicFramePr>
        <p:xfrm>
          <a:off x="1957355" y="1531430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664619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60373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7642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31539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1403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HTTPS, FTP, SCP, Telnet, SSH etc.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1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0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83331"/>
                  </a:ext>
                </a:extLst>
              </a:tr>
              <a:tr h="334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6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0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40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57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김지성</dc:creator>
  <cp:lastModifiedBy>김지성</cp:lastModifiedBy>
  <cp:revision>8</cp:revision>
  <dcterms:created xsi:type="dcterms:W3CDTF">2023-07-23T10:04:03Z</dcterms:created>
  <dcterms:modified xsi:type="dcterms:W3CDTF">2023-07-23T12:22:50Z</dcterms:modified>
</cp:coreProperties>
</file>