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"/>
          <p:cNvGraphicFramePr/>
          <p:nvPr/>
        </p:nvGraphicFramePr>
        <p:xfrm>
          <a:off x="5333760" y="1786680"/>
          <a:ext cx="4541760" cy="1399320"/>
        </p:xfrm>
        <a:graphic>
          <a:graphicData uri="http://schemas.openxmlformats.org/drawingml/2006/table">
            <a:tbl>
              <a:tblPr/>
              <a:tblGrid>
                <a:gridCol w="1010880"/>
                <a:gridCol w="750960"/>
                <a:gridCol w="763200"/>
                <a:gridCol w="1006200"/>
                <a:gridCol w="101088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ETH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ae:b8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6e:98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89.203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8.8.8.8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reply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6e:98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ae:b8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8.8.8.8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89.203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2"/>
          <p:cNvGraphicFramePr/>
          <p:nvPr/>
        </p:nvGraphicFramePr>
        <p:xfrm>
          <a:off x="3750120" y="4147200"/>
          <a:ext cx="6177240" cy="1017360"/>
        </p:xfrm>
        <a:graphic>
          <a:graphicData uri="http://schemas.openxmlformats.org/drawingml/2006/table">
            <a:tbl>
              <a:tblPr/>
              <a:tblGrid>
                <a:gridCol w="1013040"/>
                <a:gridCol w="779040"/>
                <a:gridCol w="773640"/>
                <a:gridCol w="779760"/>
                <a:gridCol w="1048680"/>
                <a:gridCol w="760680"/>
                <a:gridCol w="1022760"/>
              </a:tblGrid>
              <a:tr h="3045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ETH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ARP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ae:b8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ff:ff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ae:b8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89.203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00:00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89.113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1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reply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6e:98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ae:b8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0" name="CustomShape 3"/>
          <p:cNvSpPr/>
          <p:nvPr/>
        </p:nvSpPr>
        <p:spPr>
          <a:xfrm>
            <a:off x="5359680" y="1463040"/>
            <a:ext cx="451548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749040" y="3840480"/>
            <a:ext cx="616176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645920" y="91440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82:d9:e5:98:6e:98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192.168.89.113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57200" y="246888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58:1c:f8:f3:f7:e6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192.168.89.60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651760" y="246888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58:86:94:f3:ae:b8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192.168.89.203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228600" y="3886200"/>
            <a:ext cx="3200400" cy="1600200"/>
          </a:xfrm>
          <a:prstGeom prst="wedgeRectCallout">
            <a:avLst>
              <a:gd name="adj1" fmla="val 29694"/>
              <a:gd name="adj2" fmla="val -8396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1. Arp </a:t>
            </a:r>
            <a:r>
              <a:rPr b="0" lang="en-US" sz="1800" spc="-1" strike="noStrike">
                <a:latin typeface="Arial"/>
              </a:rPr>
              <a:t>request:</a:t>
            </a:r>
            <a:br>
              <a:rPr sz="1800"/>
            </a:b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657600" y="228600"/>
            <a:ext cx="5257800" cy="914400"/>
          </a:xfrm>
          <a:prstGeom prst="wedgeRectCallout">
            <a:avLst>
              <a:gd name="adj1" fmla="val -53018"/>
              <a:gd name="adj2" fmla="val 3291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2. Arp reply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2020-04-02T04:51:22Z</dcterms:created>
  <dc:creator/>
  <dc:description/>
  <dc:language>en-US</dc:language>
  <cp:lastModifiedBy/>
  <dcterms:modified xsi:type="dcterms:W3CDTF">2023-08-04T21:05:27Z</dcterms:modified>
  <cp:revision>16</cp:revision>
  <dc:subject/>
  <dc:title/>
</cp:coreProperties>
</file>