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3654" autoAdjust="0"/>
  </p:normalViewPr>
  <p:slideViewPr>
    <p:cSldViewPr snapToGrid="0">
      <p:cViewPr varScale="1">
        <p:scale>
          <a:sx n="64" d="100"/>
          <a:sy n="64" d="100"/>
        </p:scale>
        <p:origin x="408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55ae47c7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555ae47c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55ae47c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6555ae4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55ae47c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555ae47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55ae47c7_2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555ae47c7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f240181d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75f240181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f240181d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5f240181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f240181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75f240181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7c47495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7c47495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f240181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f240181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f240181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f240181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f240181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f240181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4225" y="569375"/>
            <a:ext cx="4672800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E6893 Big Data Analytics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endParaRPr sz="19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Times New Roman"/>
              <a:buNone/>
            </a:pPr>
            <a:r>
              <a:rPr lang="en" sz="19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Analysis and optimization for NYC public transportation alternatives</a:t>
            </a:r>
            <a:endParaRPr sz="1100"/>
          </a:p>
        </p:txBody>
      </p:sp>
      <p:sp>
        <p:nvSpPr>
          <p:cNvPr id="130" name="Google Shape;130;p25"/>
          <p:cNvSpPr/>
          <p:nvPr/>
        </p:nvSpPr>
        <p:spPr>
          <a:xfrm>
            <a:off x="1143000" y="1925375"/>
            <a:ext cx="70077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5100" rIns="34275" bIns="3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 ID: 201912-42</a:t>
            </a:r>
            <a:br>
              <a:rPr lang="en" sz="1500"/>
            </a:b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(with UNI): Hongzhi Shi (hs3194)</a:t>
            </a: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906130"/>
            <a:ext cx="7007773" cy="175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Conclusion</a:t>
            </a:r>
            <a:endParaRPr sz="1100"/>
          </a:p>
        </p:txBody>
      </p:sp>
      <p:sp>
        <p:nvSpPr>
          <p:cNvPr id="188" name="Google Shape;188;p34"/>
          <p:cNvSpPr txBox="1"/>
          <p:nvPr/>
        </p:nvSpPr>
        <p:spPr>
          <a:xfrm>
            <a:off x="369900" y="734775"/>
            <a:ext cx="8404200" cy="4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Each plays a different role with FHV and Citi bike taking more shares from the Taxi service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Citi bike is both faster and more budget friendly for shorter trips and rush hour trips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Taxi and FHV  is still a better choice for most of the long distance trips and cross bridge trips.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Challenges </a:t>
            </a:r>
            <a:endParaRPr sz="1100"/>
          </a:p>
        </p:txBody>
      </p:sp>
      <p:sp>
        <p:nvSpPr>
          <p:cNvPr id="194" name="Google Shape;194;p35"/>
          <p:cNvSpPr txBox="1"/>
          <p:nvPr/>
        </p:nvSpPr>
        <p:spPr>
          <a:xfrm>
            <a:off x="428650" y="626525"/>
            <a:ext cx="8465400" cy="4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Different data format provided by different organizations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TLC goes by taxi zone VS citibike goes by specific station id with latitude and longitude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Solution: use BigQuery GIS feature to join the bike station location to the taxi zone, which is in the format of a polygon specified by a geojson file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data for congestion and rush hour surcharge from FHV to provide better comparison between the FHV and Taxi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lang="en" sz="2100" b="1">
                <a:solidFill>
                  <a:srgbClr val="0000FF"/>
                </a:solidFill>
              </a:rPr>
              <a:t>Agenda</a:t>
            </a:r>
            <a:endParaRPr sz="1800" b="1" i="0" u="none" strike="noStrike" cap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Overall goal/tech stack/dataset with focus on the progress after the mid point presentation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Demo of a web based app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conclusion and thoughts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challenges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lang="en" sz="2100" b="1">
                <a:solidFill>
                  <a:srgbClr val="0000FF"/>
                </a:solidFill>
              </a:rPr>
              <a:t>Overall goal</a:t>
            </a:r>
            <a:endParaRPr sz="1800" b="1" i="0" u="none" strike="noStrike" cap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Trend and usage pattern of Taxi/FHV/Citi bike in the past couple of years. (covered by mid point presentation)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tool to provide insight of whether taking a taxi/uber or a citi bike is a better choice to get from one neighbourhood to another at a particular time of the day(focus of this presentation)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lang="en" sz="2100" b="1">
                <a:solidFill>
                  <a:srgbClr val="0000FF"/>
                </a:solidFill>
              </a:rPr>
              <a:t>Tech stack</a:t>
            </a:r>
            <a:endParaRPr sz="1800" b="1" i="0" u="none" strike="noStrike" cap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Google cloud platform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PySpark on dataproc for data joining/filtering/aggregation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Cloud storage for all the data sets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BigQuery with heavy reliance on GIS feature to do geometric computation and analysis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Django for web app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D3 and Vega for visualization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lang="en" sz="2100" b="1">
                <a:solidFill>
                  <a:srgbClr val="0000FF"/>
                </a:solidFill>
              </a:rPr>
              <a:t>Dataset</a:t>
            </a:r>
            <a:endParaRPr sz="1800" b="1" i="0" u="none" strike="noStrike" cap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Past 3 years of aggregate data from TLC for yellow taxi/green taxi/high volume for hire vehicles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Past 3 years of trip data from citi bike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Past 3 years of trip data from TLC for taxi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NYC borough map file from NYC open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Taxi zone file from TLC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Cross town rush hour impact on travel time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75" y="795200"/>
            <a:ext cx="3835575" cy="33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0" y="795200"/>
            <a:ext cx="3978299" cy="3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distance impact on travel time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625"/>
            <a:ext cx="4568000" cy="40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0" y="783625"/>
            <a:ext cx="4118801" cy="40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cross bridge impact on travel time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625"/>
            <a:ext cx="6232769" cy="42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rush hour impact on fare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625"/>
            <a:ext cx="4568001" cy="3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1" y="783625"/>
            <a:ext cx="4118800" cy="365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Simple Light</vt:lpstr>
      <vt:lpstr>Office Theme</vt:lpstr>
      <vt:lpstr> E6893 Big Data Analytics  Analysis and optimization for NYC public transportation alternatives</vt:lpstr>
      <vt:lpstr>PowerPoint Presentation</vt:lpstr>
      <vt:lpstr>PowerPoint Presentation</vt:lpstr>
      <vt:lpstr>PowerPoint Presentation</vt:lpstr>
      <vt:lpstr>PowerPoint Presentation</vt:lpstr>
      <vt:lpstr>Demo : Cross town rush hour impact on travel time </vt:lpstr>
      <vt:lpstr>Demo : distance impact on travel time </vt:lpstr>
      <vt:lpstr>Demo : cross bridge impact on travel time </vt:lpstr>
      <vt:lpstr>Demo : rush hour impact on fare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E6893 Big Data Analytics  Analysis and optimization for NYC public transportation alternatives</dc:title>
  <cp:lastModifiedBy>Shi, Hongzhi</cp:lastModifiedBy>
  <cp:revision>1</cp:revision>
  <dcterms:modified xsi:type="dcterms:W3CDTF">2019-12-16T18:43:14Z</dcterms:modified>
</cp:coreProperties>
</file>