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9" r:id="rId6"/>
    <p:sldId id="270" r:id="rId7"/>
    <p:sldId id="271" r:id="rId8"/>
    <p:sldId id="258" r:id="rId9"/>
    <p:sldId id="272" r:id="rId10"/>
    <p:sldId id="268" r:id="rId11"/>
    <p:sldId id="275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i="0" u="none">
                <a:solidFill>
                  <a:srgbClr val="002060"/>
                </a:solidFill>
              </a:rPr>
              <a:t>ELEN-6893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 i="0" u="none">
                <a:solidFill>
                  <a:srgbClr val="002060"/>
                </a:solidFill>
              </a:rPr>
              <a:t>Big Data Analysis </a:t>
            </a:r>
            <a:endParaRPr lang="en-US" sz="3600" b="1" i="0" u="none">
              <a:solidFill>
                <a:srgbClr val="00206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Final Project: 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Automatic Image Labelling System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Group #3: Jing Peng, Jiashu Chen, Yi Yang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18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Date Performed: December 19rd, 2021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2"/>
          <a:srcRect r="20280"/>
          <a:stretch>
            <a:fillRect/>
          </a:stretch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Algorithm</a:t>
            </a:r>
            <a:endParaRPr sz="3000"/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72210"/>
            <a:ext cx="2808605" cy="2613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6615" y="600710"/>
            <a:ext cx="563816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Faster-RCNN: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Region-based classification and detection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ResNet: Feature map extractor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 Proposal Network: Two-stage detector to generate region proposals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Non-Maximum Suppression: Merge candidate region boxes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RoI Head branches: Classification and Bounding-box regression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Implement our experiments in PyTorch and visualize via OpenCV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5" y="3000375"/>
            <a:ext cx="2712720" cy="16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47650" y="843280"/>
            <a:ext cx="3293110" cy="3279140"/>
          </a:xfrm>
          <a:prstGeom prst="flowChartAlternate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Software</a:t>
            </a:r>
            <a:endParaRPr sz="3000"/>
          </a:p>
        </p:txBody>
      </p:sp>
      <p:pic>
        <p:nvPicPr>
          <p:cNvPr id="3" name="Picture 2" descr="Screen Shot 2021-11-17 at 7.34.0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023620"/>
            <a:ext cx="2849880" cy="1650365"/>
          </a:xfrm>
          <a:prstGeom prst="rect">
            <a:avLst/>
          </a:prstGeom>
        </p:spPr>
      </p:pic>
      <p:pic>
        <p:nvPicPr>
          <p:cNvPr id="2" name="Picture 1" descr="Screen Shot 2021-11-17 at 7.34.2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936875"/>
            <a:ext cx="2522855" cy="788670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3822700" y="692150"/>
            <a:ext cx="52819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Across platform application: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Front-end: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Framework: Electron + React + Semantic UI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Data interaction: Axios + React Hooks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Package: NPM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Back-end: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API: Flask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Deep-Learning Model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Database: MySQL8.0</a:t>
            </a:r>
            <a:endParaRPr lang="en-US" altLang="zh-CN" sz="1200"/>
          </a:p>
          <a:p>
            <a:pPr marL="742950" lvl="1" indent="0" algn="l" eaLnBrk="1" fontAlgn="auto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6" name="图片 0"/>
          <p:cNvPicPr>
            <a:picLocks noChangeAspect="1"/>
          </p:cNvPicPr>
          <p:nvPr/>
        </p:nvPicPr>
        <p:blipFill>
          <a:blip r:embed="rId2"/>
          <a:srcRect t="9794" r="2505" b="1763"/>
          <a:stretch>
            <a:fillRect/>
          </a:stretch>
        </p:blipFill>
        <p:spPr>
          <a:xfrm>
            <a:off x="4660265" y="1490345"/>
            <a:ext cx="1356360" cy="17481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71600" y="36385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AP50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AP75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APs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APm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APl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32.494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64.792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26.677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20.755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36.286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42.568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10282" r="3000" b="2049"/>
          <a:stretch>
            <a:fillRect/>
          </a:stretch>
        </p:blipFill>
        <p:spPr>
          <a:xfrm>
            <a:off x="937260" y="1509395"/>
            <a:ext cx="1346835" cy="1729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914" t="14842" r="11621"/>
          <a:stretch>
            <a:fillRect/>
          </a:stretch>
        </p:blipFill>
        <p:spPr>
          <a:xfrm>
            <a:off x="2808605" y="1490345"/>
            <a:ext cx="1327150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795" y="902335"/>
            <a:ext cx="456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ResNet34 + RPN:</a:t>
            </a:r>
            <a:endParaRPr lang="en-US" altLang="zh-CN" sz="1600"/>
          </a:p>
        </p:txBody>
      </p:sp>
      <p:sp>
        <p:nvSpPr>
          <p:cNvPr id="1" name="椭圆形标注 0"/>
          <p:cNvSpPr/>
          <p:nvPr/>
        </p:nvSpPr>
        <p:spPr>
          <a:xfrm>
            <a:off x="5822950" y="44450"/>
            <a:ext cx="2639695" cy="1376680"/>
          </a:xfrm>
          <a:prstGeom prst="wedgeEllipseCallout">
            <a:avLst>
              <a:gd name="adj1" fmla="val -39968"/>
              <a:gd name="adj2" fmla="val 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9985" y="248285"/>
            <a:ext cx="2105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Our model can detect targets in different colors, shapes and sizes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38265" y="1623060"/>
            <a:ext cx="2429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 training is done on GCP with one Tesla T4 GPU. Finished 20000 iterations in approximately 2 hours.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742315"/>
            <a:ext cx="5192395" cy="2906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46445" y="708025"/>
            <a:ext cx="29241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Upload your image to be labelled through our software user interface.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Wait for annotations generated by our deep-learning model.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Make modifications to achieve a better result if necessary.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Confirm your labels and put it into training dataset.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4" name="Google Shape;84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Problems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50177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divergence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Non-ideal initiation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Adjustment on learning rate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Warm-up training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Under-fitting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ResNet-18 seems to under-fit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Use a deeper net: ResNet-34/50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>
                <a:solidFill>
                  <a:schemeClr val="dk1"/>
                </a:solidFill>
              </a:rPr>
              <a:t>More epochs in the training process</a:t>
            </a:r>
            <a:endParaRPr lang="en-US"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Lack of variety in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Detect some specific types of targets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Enlarge the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Ensure that training data contains targets of different shapes and color, etc.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Evaluation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565785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Accuracy: AP as the most important criteria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Speed: How long it takes to process each image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Availability: Applicable to different targets and tasks</a:t>
            </a:r>
            <a:endParaRPr lang="en-US" sz="1600"/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Using Lazyload for images and components in the page.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Functions: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Annotations of uploaded images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Change of the annotations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add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delete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update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Future Work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Model training function interface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Parameters tuning for better performance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Training dataset variety</a:t>
            </a:r>
            <a:endParaRPr lang="en-US" sz="1600"/>
          </a:p>
          <a:p>
            <a:pPr marL="571500" lvl="1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Display real-time change of bounding box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Periodically training of the deep-learning model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Optimization of the front-end UI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Log system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Reference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Ren S, He K, Girshick R, et al. Faster r-cnn: Towards real-time object detection with region proposal networks[J]. Advances in neural information processing systems, 2015, 28: 91-99.</a:t>
            </a:r>
            <a:endParaRPr lang="en-US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He, Kaiming, et al. "Deep residual learning for image recognition." Proceedings of the IEEE conference on computer vision and pattern recognition. 2016.</a:t>
            </a:r>
            <a:endParaRPr lang="en-US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Lin T Y, Dollár P, Girshick R, et al. Feature pyramid networks for object detection[C]//Proceedings of the IEEE conference on computer vision and pattern recognition. 2017: 2117-2125.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cc2fa7-1733-4e4c-9fdf-be0d48d6ff71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WPS 表格</Application>
  <PresentationFormat/>
  <Paragraphs>127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Belleza</vt:lpstr>
      <vt:lpstr>Thonburi</vt:lpstr>
      <vt:lpstr>DecoType Naskh</vt:lpstr>
      <vt:lpstr>Wingdings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Simple Light</vt:lpstr>
      <vt:lpstr>ELEN-6893  Big Data Analysis </vt:lpstr>
      <vt:lpstr>Methods - Algorithm</vt:lpstr>
      <vt:lpstr>Methods - Software</vt:lpstr>
      <vt:lpstr>Current Results</vt:lpstr>
      <vt:lpstr>Current Results</vt:lpstr>
      <vt:lpstr>Problems</vt:lpstr>
      <vt:lpstr>Evaluation</vt:lpstr>
      <vt:lpstr>Future Work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ELEN-6893  Big Data Analysis </dc:title>
  <dc:creator/>
  <cp:lastModifiedBy>yangyi</cp:lastModifiedBy>
  <cp:revision>34</cp:revision>
  <dcterms:created xsi:type="dcterms:W3CDTF">2021-11-19T21:34:00Z</dcterms:created>
  <dcterms:modified xsi:type="dcterms:W3CDTF">2021-11-19T21:34:00Z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ED024A972A694FCC9F5C235991CB3054</vt:lpwstr>
  </property>
</Properties>
</file>