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DEFA20-D2A7-4BC1-9443-CBB098B25907}">
  <a:tblStyle styleId="{82DEFA20-D2A7-4BC1-9443-CBB098B25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61cc4a6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861cc4a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05ce2ca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005ce2c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61cc4a6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f861cc4a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861cc4a6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f861cc4a6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61cc4a6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f861cc4a6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athornton1618/SpotifyClassifi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hyperlink" Target="https://soundlab.cs.princeton.edu/publications/2001_ismir_amgc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>
                <a:solidFill>
                  <a:srgbClr val="002060"/>
                </a:solidFill>
              </a:rPr>
              <a:t>ELEN E6893</a:t>
            </a:r>
            <a:r>
              <a:rPr lang="en-US" sz="3600" b="1" i="0" u="none">
                <a:solidFill>
                  <a:srgbClr val="002060"/>
                </a:solidFill>
              </a:rPr>
              <a:t>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</a:rPr>
              <a:t>Big Data Analytics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2060"/>
                </a:solidFill>
              </a:rPr>
              <a:t>Research Project Proposal</a:t>
            </a:r>
            <a: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>
                <a:solidFill>
                  <a:srgbClr val="002060"/>
                </a:solidFill>
              </a:rPr>
              <a:t>Spotify Classifier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>
                <a:solidFill>
                  <a:srgbClr val="002060"/>
                </a:solidFill>
              </a:rPr>
              <a:t>Alex Thornton, Elmira Aliyeva, Tanvi Pande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Date Performed: </a:t>
            </a:r>
            <a:r>
              <a:rPr lang="en-US" sz="1800" b="1">
                <a:solidFill>
                  <a:srgbClr val="002060"/>
                </a:solidFill>
              </a:rPr>
              <a:t>November 5, 2021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r="20280"/>
          <a:stretch/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75" name="Google Shape;75;p15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dirty="0"/>
              <a:t>Project Overview</a:t>
            </a:r>
            <a:endParaRPr sz="3000" dirty="0"/>
          </a:p>
        </p:txBody>
      </p:sp>
      <p:sp>
        <p:nvSpPr>
          <p:cNvPr id="78" name="Google Shape;78;p15"/>
          <p:cNvSpPr txBox="1"/>
          <p:nvPr/>
        </p:nvSpPr>
        <p:spPr>
          <a:xfrm>
            <a:off x="247675" y="1150125"/>
            <a:ext cx="4010626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Create model for unsupervised music genre classification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10,000+ songs collected via Spotify API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End product will accept preprocessed song metadata and predict genre</a:t>
            </a: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Can k-means clusters align with genre labels?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5021875" y="357060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1. Spotify - source for song metadata</a:t>
            </a:r>
            <a:endParaRPr i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750" y="1057300"/>
            <a:ext cx="2398851" cy="23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07" name="Google Shape;107;p18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8" name="Google Shape;10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6272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Methods (Tools + Algorithms)</a:t>
            </a:r>
            <a:endParaRPr sz="3000"/>
          </a:p>
        </p:txBody>
      </p:sp>
      <p:sp>
        <p:nvSpPr>
          <p:cNvPr id="110" name="Google Shape;110;p18"/>
          <p:cNvSpPr txBox="1"/>
          <p:nvPr/>
        </p:nvSpPr>
        <p:spPr>
          <a:xfrm>
            <a:off x="247675" y="1150125"/>
            <a:ext cx="50808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Spotify Developer API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Source song metadata / features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Find songs from recommendations by genre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Google Cloud Platform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Run jobs to train model with Dataproc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Store processed song data with BigQuery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Spark ML Library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 built in spark tools (MapReduce, k-means) for model pipeline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Shared repository for collaboration among teammates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https://github.com/athornton1618/SpotifyClassifier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875" y="603575"/>
            <a:ext cx="3510726" cy="184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0313" y="2310463"/>
            <a:ext cx="1315876" cy="13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0153" y="2529925"/>
            <a:ext cx="1689246" cy="8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670313" y="3884300"/>
            <a:ext cx="33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4. Tools (GCP, GitHub, Spark)</a:t>
            </a:r>
            <a:endParaRPr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6" name="Google Shape;86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Data V's</a:t>
            </a:r>
            <a:endParaRPr sz="3000"/>
          </a:p>
        </p:txBody>
      </p:sp>
      <p:sp>
        <p:nvSpPr>
          <p:cNvPr id="89" name="Google Shape;89;p16"/>
          <p:cNvSpPr txBox="1"/>
          <p:nvPr/>
        </p:nvSpPr>
        <p:spPr>
          <a:xfrm>
            <a:off x="247674" y="1150125"/>
            <a:ext cx="4524559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Volume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10,000+ songs will be processed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Variety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All song metadata structured in json format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Velocity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Data not time sensitive/ streamed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Spotify queried for song metadata in batches by genre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0" name="Google Shape;90;p16"/>
          <p:cNvSpPr txBox="1"/>
          <p:nvPr/>
        </p:nvSpPr>
        <p:spPr>
          <a:xfrm>
            <a:off x="5118274" y="3922962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2. Song metadata</a:t>
            </a:r>
            <a:endParaRPr i="1"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875" y="618625"/>
            <a:ext cx="3575799" cy="3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7" name="Google Shape;97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Model Architecture</a:t>
            </a:r>
            <a:endParaRPr sz="3000"/>
          </a:p>
        </p:txBody>
      </p:sp>
      <p:sp>
        <p:nvSpPr>
          <p:cNvPr id="100" name="Google Shape;100;p17"/>
          <p:cNvSpPr txBox="1"/>
          <p:nvPr/>
        </p:nvSpPr>
        <p:spPr>
          <a:xfrm>
            <a:off x="2832150" y="395845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3. System Diagram</a:t>
            </a:r>
            <a:endParaRPr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CB3AA-5015-4C5A-9984-9A3017BE6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0" y="809645"/>
            <a:ext cx="7984053" cy="3079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20" name="Google Shape;120;p19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Reference Material</a:t>
            </a:r>
            <a:endParaRPr sz="3000"/>
          </a:p>
        </p:txBody>
      </p:sp>
      <p:sp>
        <p:nvSpPr>
          <p:cNvPr id="123" name="Google Shape;123;p19"/>
          <p:cNvSpPr txBox="1"/>
          <p:nvPr/>
        </p:nvSpPr>
        <p:spPr>
          <a:xfrm>
            <a:off x="247675" y="1150125"/>
            <a:ext cx="44961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Automatic Musical Genre Classification Of Audio Signals</a:t>
            </a:r>
            <a:r>
              <a:rPr lang="en-US" sz="1800">
                <a:solidFill>
                  <a:schemeClr val="dk1"/>
                </a:solidFill>
              </a:rPr>
              <a:t> - Princeton CS dept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Princeton research focused on DSP of raw audio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Spotify won't provide audio mp3's, only preprocessed metadata with features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Our project will scale for much larger song datasets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8875"/>
          <a:stretch/>
        </p:blipFill>
        <p:spPr>
          <a:xfrm>
            <a:off x="4842725" y="855900"/>
            <a:ext cx="3833400" cy="2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010275" y="3800025"/>
            <a:ext cx="34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5. Beat Histogram for Classical (Left) and Pop (Right) [1]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0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31" name="Google Shape;131;p20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195900" y="66600"/>
            <a:ext cx="8791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Schedule</a:t>
            </a:r>
            <a:endParaRPr sz="3000"/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3762976276"/>
              </p:ext>
            </p:extLst>
          </p:nvPr>
        </p:nvGraphicFramePr>
        <p:xfrm>
          <a:off x="195963" y="820067"/>
          <a:ext cx="8791100" cy="3892600"/>
        </p:xfrm>
        <a:graphic>
          <a:graphicData uri="http://schemas.openxmlformats.org/drawingml/2006/table">
            <a:tbl>
              <a:tblPr>
                <a:noFill/>
                <a:tableStyleId>{82DEFA20-D2A7-4BC1-9443-CBB098B25907}</a:tableStyleId>
              </a:tblPr>
              <a:tblGrid>
                <a:gridCol w="9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Proposal Presentation (Today)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Initial Progress Checkpoint (API keys, sample song metadata json stored in GCP)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Progress Presentation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11/28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Minimum Viable Product (product owners listed)</a:t>
                      </a:r>
                      <a:endParaRPr sz="1100" dirty="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 dirty="0"/>
                        <a:t>Data collection</a:t>
                      </a:r>
                      <a:endParaRPr sz="1100" dirty="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 dirty="0"/>
                        <a:t>Song vectorization + processing</a:t>
                      </a:r>
                      <a:endParaRPr sz="1100" dirty="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 dirty="0"/>
                        <a:t>K-means model</a:t>
                      </a:r>
                      <a:endParaRPr sz="1100" dirty="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 dirty="0"/>
                        <a:t>Analysis + Visualization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Tanvi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Elmira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Progress Report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Completion of all scripts, model trained, verification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12/17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Final Slides Submission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Everyone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330</Words>
  <Application>Microsoft Office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Belleza</vt:lpstr>
      <vt:lpstr>DecoType Naskh</vt:lpstr>
      <vt:lpstr>Times New Roman</vt:lpstr>
      <vt:lpstr>Simple Light</vt:lpstr>
      <vt:lpstr>ELEN E6893  Big Data Analytics</vt:lpstr>
      <vt:lpstr>Project Overview</vt:lpstr>
      <vt:lpstr>Methods (Tools + Algorithms)</vt:lpstr>
      <vt:lpstr>Data V's</vt:lpstr>
      <vt:lpstr>Model Architecture</vt:lpstr>
      <vt:lpstr>Reference Material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 E6893  Big Data Analytics</dc:title>
  <dc:creator>Alexander Thornton</dc:creator>
  <cp:lastModifiedBy>Alexander Thornton</cp:lastModifiedBy>
  <cp:revision>9</cp:revision>
  <dcterms:modified xsi:type="dcterms:W3CDTF">2021-11-05T17:48:52Z</dcterms:modified>
</cp:coreProperties>
</file>