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C6E810-86AB-4760-A13B-4768EDD96E78}">
  <a:tblStyle styleId="{C9C6E810-86AB-4760-A13B-4768EDD96E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861cc4a69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f861cc4a6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861cc4a6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f861cc4a6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861cc4a69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f861cc4a6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861cc4a6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f861cc4a6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athornton1618/SpotifyClassifi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hyperlink" Target="https://soundlab.cs.princeton.edu/publications/2001_ismir_amgc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95275" y="411946"/>
            <a:ext cx="82089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Belleza"/>
              <a:buNone/>
            </a:pPr>
            <a:r>
              <a:rPr lang="en-US" sz="3600" b="1">
                <a:solidFill>
                  <a:srgbClr val="002060"/>
                </a:solidFill>
              </a:rPr>
              <a:t>ELEN E6893</a:t>
            </a:r>
            <a:r>
              <a:rPr lang="en-US" sz="3600" b="1" i="0" u="none">
                <a:solidFill>
                  <a:srgbClr val="002060"/>
                </a:solidFill>
              </a:rPr>
              <a:t> </a:t>
            </a:r>
            <a:br>
              <a:rPr lang="en-US" sz="3600" b="1" i="0" u="none">
                <a:solidFill>
                  <a:srgbClr val="002060"/>
                </a:solidFill>
              </a:rPr>
            </a:br>
            <a:r>
              <a:rPr lang="en-US" sz="3600" b="1">
                <a:solidFill>
                  <a:srgbClr val="002060"/>
                </a:solidFill>
              </a:rPr>
              <a:t>Big Data Analytics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95275" y="1904600"/>
            <a:ext cx="89646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02060"/>
                </a:solidFill>
              </a:rPr>
              <a:t>Research Project Proposal</a:t>
            </a:r>
            <a:r>
              <a:rPr lang="en-US" sz="2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-US" sz="2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>
                <a:solidFill>
                  <a:srgbClr val="002060"/>
                </a:solidFill>
              </a:rPr>
              <a:t>Spotify Classifier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1800" b="1">
                <a:solidFill>
                  <a:srgbClr val="002060"/>
                </a:solidFill>
              </a:rPr>
              <a:t>Alex Thornton, Elmira Aliyeva, Tanvi Pande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Date Performed: </a:t>
            </a:r>
            <a:r>
              <a:rPr lang="en-US" sz="1800" b="1">
                <a:solidFill>
                  <a:srgbClr val="002060"/>
                </a:solidFill>
              </a:rPr>
              <a:t>November 5, 2021</a:t>
            </a:r>
            <a:endParaRPr sz="18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67" name="Google Shape;67;p14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r="20280"/>
          <a:stretch/>
        </p:blipFill>
        <p:spPr>
          <a:xfrm>
            <a:off x="6208625" y="467325"/>
            <a:ext cx="2935225" cy="40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75" name="Google Shape;75;p15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Project Overview</a:t>
            </a:r>
            <a:endParaRPr sz="3000"/>
          </a:p>
        </p:txBody>
      </p:sp>
      <p:sp>
        <p:nvSpPr>
          <p:cNvPr id="78" name="Google Shape;78;p15"/>
          <p:cNvSpPr txBox="1"/>
          <p:nvPr/>
        </p:nvSpPr>
        <p:spPr>
          <a:xfrm>
            <a:off x="247675" y="1150125"/>
            <a:ext cx="4251600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Seek to design and implement model for unsupervised music genre classification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10,000+ songs will be sourced and processed from Spotify to perform k-means clustering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End product will be able to accept a snippet of a song, vectorize, and classify by genre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15"/>
          <p:cNvSpPr txBox="1"/>
          <p:nvPr/>
        </p:nvSpPr>
        <p:spPr>
          <a:xfrm>
            <a:off x="5021875" y="3570600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1. Spotify - source for song metadata</a:t>
            </a:r>
            <a:endParaRPr i="1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750" y="1057300"/>
            <a:ext cx="2398851" cy="239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86" name="Google Shape;86;p1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7" name="Google Shape;8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Model Architecture</a:t>
            </a:r>
            <a:endParaRPr sz="3000"/>
          </a:p>
        </p:txBody>
      </p:sp>
      <p:sp>
        <p:nvSpPr>
          <p:cNvPr id="89" name="Google Shape;89;p16"/>
          <p:cNvSpPr txBox="1"/>
          <p:nvPr/>
        </p:nvSpPr>
        <p:spPr>
          <a:xfrm>
            <a:off x="2832150" y="3958450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2. System Diagram</a:t>
            </a:r>
            <a:endParaRPr i="1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400" y="1148138"/>
            <a:ext cx="8651834" cy="28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6" name="Google Shape;96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7" name="Google Shape;9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Required Tools</a:t>
            </a:r>
            <a:endParaRPr sz="3000"/>
          </a:p>
        </p:txBody>
      </p:sp>
      <p:sp>
        <p:nvSpPr>
          <p:cNvPr id="99" name="Google Shape;99;p17"/>
          <p:cNvSpPr txBox="1"/>
          <p:nvPr/>
        </p:nvSpPr>
        <p:spPr>
          <a:xfrm>
            <a:off x="247675" y="1150125"/>
            <a:ext cx="5080800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Spotify Developer API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Source song metadata / mp3 samples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30 second snippets available for select songs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Google Cloud Platform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Run jobs to train model with Dataproc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Store processed song data with BigQuery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Spark ML Library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Use built in spark tools (MapReduce, k-means) for model pipeline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GitHub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Shared repository for collaboration among teammates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https://github.com/athornton1618/SpotifyClassifier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875" y="603575"/>
            <a:ext cx="3510726" cy="184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0313" y="2310463"/>
            <a:ext cx="1315876" cy="131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0153" y="2529925"/>
            <a:ext cx="1689246" cy="8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5670313" y="3884300"/>
            <a:ext cx="33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3. Tools (GCP, GitHub, Spark)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8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09" name="Google Shape;109;p18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0" name="Google Shape;11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Reference Material</a:t>
            </a:r>
            <a:endParaRPr sz="3000"/>
          </a:p>
        </p:txBody>
      </p:sp>
      <p:sp>
        <p:nvSpPr>
          <p:cNvPr id="112" name="Google Shape;112;p18"/>
          <p:cNvSpPr txBox="1"/>
          <p:nvPr/>
        </p:nvSpPr>
        <p:spPr>
          <a:xfrm>
            <a:off x="247675" y="1150125"/>
            <a:ext cx="4496100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Automatic Musical Genre Classification Of Audio Signals</a:t>
            </a:r>
            <a:r>
              <a:rPr lang="en-US" sz="1800">
                <a:solidFill>
                  <a:schemeClr val="dk1"/>
                </a:solidFill>
              </a:rPr>
              <a:t> - Princeton CS dept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5">
            <a:alphaModFix/>
          </a:blip>
          <a:srcRect b="8875"/>
          <a:stretch/>
        </p:blipFill>
        <p:spPr>
          <a:xfrm>
            <a:off x="4842725" y="855900"/>
            <a:ext cx="3833400" cy="29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5010275" y="3800025"/>
            <a:ext cx="349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3. Beat Histogram for Classical (Left) and Pop (Right) [1]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9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20" name="Google Shape;120;p19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1" name="Google Shape;12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195900" y="66600"/>
            <a:ext cx="8791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Schedule</a:t>
            </a:r>
            <a:endParaRPr sz="3000"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195963" y="8200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{C9C6E810-86AB-4760-A13B-4768EDD96E78}</a:tableStyleId>
              </a:tblPr>
              <a:tblGrid>
                <a:gridCol w="85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11/05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Proposal Presentation (Today)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11/14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Initial Progress Checkpoint (API keys, pulled sample mp3 snippet, stored in BQ)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11/19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Progress Presentation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11/28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Prototypes of all 3 scripts (data collection, DSP, model)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12/03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Progress Report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12/05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Completion of all scripts, model trained, verification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12/17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Final Slides Submission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On-screen Show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Belleza</vt:lpstr>
      <vt:lpstr>DecoType Naskh</vt:lpstr>
      <vt:lpstr>Times New Roman</vt:lpstr>
      <vt:lpstr>Simple Light</vt:lpstr>
      <vt:lpstr>ELEN E6893  Big Data Analytics</vt:lpstr>
      <vt:lpstr>Project Overview</vt:lpstr>
      <vt:lpstr>Model Architecture</vt:lpstr>
      <vt:lpstr>Required Tools</vt:lpstr>
      <vt:lpstr>Reference Material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ELEN E6893  Big Data Analytics</dc:title>
  <dc:creator>Alexander Thornton</dc:creator>
  <cp:lastModifiedBy>Alexander Thornton</cp:lastModifiedBy>
  <cp:revision>1</cp:revision>
  <dcterms:modified xsi:type="dcterms:W3CDTF">2021-11-03T02:29:12Z</dcterms:modified>
</cp:coreProperties>
</file>