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979E933-12D9-4ABE-9AD4-89860526420C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11/22/2021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5216760" y="6530040"/>
            <a:ext cx="1758600" cy="276480"/>
          </a:xfrm>
          <a:prstGeom prst="rect">
            <a:avLst/>
          </a:prstGeom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William Lees IV (wjl2128)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BE2AB06-BE93-43BA-9453-316F2EFB315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" name="Picture 6" descr=""/>
          <p:cNvPicPr/>
          <p:nvPr/>
        </p:nvPicPr>
        <p:blipFill>
          <a:blip r:embed="rId2"/>
          <a:srcRect l="0" t="67315" r="0" b="0"/>
          <a:stretch/>
        </p:blipFill>
        <p:spPr>
          <a:xfrm>
            <a:off x="237960" y="136440"/>
            <a:ext cx="2237040" cy="43308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7A574E8-99EE-4CE7-8501-824B2C8CB348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11/22/2021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5216760" y="6530040"/>
            <a:ext cx="1758600" cy="276480"/>
          </a:xfrm>
          <a:prstGeom prst="rect">
            <a:avLst/>
          </a:prstGeom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William Lees IV (wjl2128)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265F4C7-DD04-48C6-80A6-B90B13106AD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7" name="Picture 7" descr=""/>
          <p:cNvPicPr/>
          <p:nvPr/>
        </p:nvPicPr>
        <p:blipFill>
          <a:blip r:embed="rId2"/>
          <a:srcRect l="0" t="67315" r="0" b="0"/>
          <a:stretch/>
        </p:blipFill>
        <p:spPr>
          <a:xfrm>
            <a:off x="237960" y="136440"/>
            <a:ext cx="2237040" cy="433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216760" y="2737440"/>
            <a:ext cx="1758600" cy="406908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William Lees IV (wjl2128)</a:t>
            </a:r>
            <a:endParaRPr b="0" lang="en-US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Predicting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Movie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Performan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Implementation of Machine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learning and linear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regression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PROGRESS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F7E62AE-46E4-44C0-BBFD-B61CCB32F144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11/22/2021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Problems and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Setbacks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5012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Imbd API did not contain Ranking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Web scraped html meta data as solution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Twitter API limited historical data to 7 days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Changed design to pull comments from youtube trailors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Youtube API limits number of comments pulled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API was only used to to pull youtube codes for videos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Youtube web pages uses Java based code source not suited for BeautifulSoup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Google chrome selenium libraries used to parse youtube comments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F58CF33-4692-4A67-9ECE-40BD152E3B73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11/22/2021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5216760" y="6530040"/>
            <a:ext cx="1758600" cy="27648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William Lees IV (wjl2128)</a:t>
            </a:r>
            <a:endParaRPr b="0" lang="en-US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Methods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5012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2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Youtube API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Needed two keys to pull all data for 154 movie trailer links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Pandas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Used to manipulate and append CSV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Urllib, Beautiful Soup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HTML Parsing for movie ranking (imbd ranks)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Selenium:google chrome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Useful google chrome python library to pull youtube java script data (comments)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Pyspark Linear Regression ML libraries (future)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Vectorizer (future)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F187456-9DE9-4199-B184-41164009B8FB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11/22/2021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5" name="TextShape 4"/>
          <p:cNvSpPr txBox="1"/>
          <p:nvPr/>
        </p:nvSpPr>
        <p:spPr>
          <a:xfrm>
            <a:off x="5216760" y="6530040"/>
            <a:ext cx="1758600" cy="27648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William Lees IV (wjl2128)</a:t>
            </a:r>
            <a:endParaRPr b="0" lang="en-US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Project flow and progress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0793F62-60CD-41D4-8841-3080BB68C8F1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11/22/2021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5216760" y="6530040"/>
            <a:ext cx="1758600" cy="27648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William Lees IV (wjl2128)</a:t>
            </a:r>
            <a:endParaRPr b="0" lang="en-US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1371600" y="1524240"/>
            <a:ext cx="2011680" cy="6400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CSV_IM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BD.py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235440" y="1524240"/>
            <a:ext cx="2194560" cy="6400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Word_ranker.py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5303520" y="1524240"/>
            <a:ext cx="2011680" cy="6400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CSV_Codes.py</a:t>
            </a:r>
            <a:endParaRPr b="0" lang="en-US" sz="1800" spc="-1" strike="noStrike">
              <a:solidFill>
                <a:srgbClr val="ffffff"/>
              </a:solidFill>
              <a:latin typeface="Arial"/>
              <a:ea typeface="Noto Sans CJK SC"/>
            </a:endParaRPr>
          </a:p>
        </p:txBody>
      </p:sp>
      <p:sp>
        <p:nvSpPr>
          <p:cNvPr id="102" name="Line 7"/>
          <p:cNvSpPr/>
          <p:nvPr/>
        </p:nvSpPr>
        <p:spPr>
          <a:xfrm>
            <a:off x="365760" y="1890000"/>
            <a:ext cx="1005840" cy="0"/>
          </a:xfrm>
          <a:prstGeom prst="line">
            <a:avLst/>
          </a:prstGeom>
          <a:ln w="36720">
            <a:solidFill>
              <a:srgbClr val="3465a4"/>
            </a:solidFill>
            <a:custDash>
              <a:ds d="197000" sp="12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Shape 8"/>
          <p:cNvSpPr txBox="1"/>
          <p:nvPr/>
        </p:nvSpPr>
        <p:spPr>
          <a:xfrm>
            <a:off x="0" y="1579680"/>
            <a:ext cx="164592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>
                <a:latin typeface="Arial"/>
              </a:rPr>
              <a:t>movies2020.csv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99440" y="2473920"/>
            <a:ext cx="4134960" cy="4114800"/>
          </a:xfrm>
          <a:prstGeom prst="rect">
            <a:avLst/>
          </a:prstGeom>
          <a:ln>
            <a:noFill/>
          </a:ln>
        </p:spPr>
      </p:pic>
      <p:sp>
        <p:nvSpPr>
          <p:cNvPr id="105" name="Line 9"/>
          <p:cNvSpPr/>
          <p:nvPr/>
        </p:nvSpPr>
        <p:spPr>
          <a:xfrm flipV="1">
            <a:off x="2377440" y="2164320"/>
            <a:ext cx="0" cy="309600"/>
          </a:xfrm>
          <a:prstGeom prst="line">
            <a:avLst/>
          </a:prstGeom>
          <a:ln w="36720">
            <a:solidFill>
              <a:srgbClr val="3465a4"/>
            </a:solidFill>
            <a:custDash>
              <a:ds d="197000" sp="127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Shape 10"/>
          <p:cNvSpPr txBox="1"/>
          <p:nvPr/>
        </p:nvSpPr>
        <p:spPr>
          <a:xfrm>
            <a:off x="3383280" y="1572120"/>
            <a:ext cx="201168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>
                <a:latin typeface="Arial"/>
              </a:rPr>
              <a:t>movies2020_ratings.csv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7" name="TextShape 11"/>
          <p:cNvSpPr txBox="1"/>
          <p:nvPr/>
        </p:nvSpPr>
        <p:spPr>
          <a:xfrm>
            <a:off x="7315200" y="1554480"/>
            <a:ext cx="192024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>
                <a:latin typeface="Arial"/>
              </a:rPr>
              <a:t>movies2020_codes.csv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8" name="Line 12"/>
          <p:cNvSpPr/>
          <p:nvPr/>
        </p:nvSpPr>
        <p:spPr>
          <a:xfrm>
            <a:off x="3383280" y="1920240"/>
            <a:ext cx="1920240" cy="0"/>
          </a:xfrm>
          <a:prstGeom prst="line">
            <a:avLst/>
          </a:prstGeom>
          <a:ln w="36720">
            <a:solidFill>
              <a:srgbClr val="3465a4"/>
            </a:solidFill>
            <a:custDash>
              <a:ds d="197000" sp="12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13"/>
          <p:cNvSpPr/>
          <p:nvPr/>
        </p:nvSpPr>
        <p:spPr>
          <a:xfrm>
            <a:off x="7315200" y="1920240"/>
            <a:ext cx="1920240" cy="0"/>
          </a:xfrm>
          <a:prstGeom prst="line">
            <a:avLst/>
          </a:prstGeom>
          <a:ln w="36720">
            <a:solidFill>
              <a:srgbClr val="3465a4"/>
            </a:solidFill>
            <a:custDash>
              <a:ds d="197000" sp="12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" descr=""/>
          <p:cNvPicPr/>
          <p:nvPr/>
        </p:nvPicPr>
        <p:blipFill>
          <a:blip r:embed="rId2"/>
          <a:srcRect l="0" t="0" r="39693" b="0"/>
          <a:stretch/>
        </p:blipFill>
        <p:spPr>
          <a:xfrm>
            <a:off x="4572000" y="2676960"/>
            <a:ext cx="3611880" cy="3175200"/>
          </a:xfrm>
          <a:prstGeom prst="rect">
            <a:avLst/>
          </a:prstGeom>
          <a:ln>
            <a:noFill/>
          </a:ln>
        </p:spPr>
      </p:pic>
      <p:sp>
        <p:nvSpPr>
          <p:cNvPr id="111" name="Line 14"/>
          <p:cNvSpPr/>
          <p:nvPr/>
        </p:nvSpPr>
        <p:spPr>
          <a:xfrm flipV="1">
            <a:off x="6309360" y="2103120"/>
            <a:ext cx="0" cy="573840"/>
          </a:xfrm>
          <a:prstGeom prst="line">
            <a:avLst/>
          </a:prstGeom>
          <a:ln w="36720">
            <a:solidFill>
              <a:srgbClr val="3465a4"/>
            </a:solidFill>
            <a:custDash>
              <a:ds d="197000" sp="127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8560440" y="2468880"/>
            <a:ext cx="3418200" cy="3474720"/>
          </a:xfrm>
          <a:prstGeom prst="rect">
            <a:avLst/>
          </a:prstGeom>
          <a:ln>
            <a:noFill/>
          </a:ln>
        </p:spPr>
      </p:pic>
      <p:sp>
        <p:nvSpPr>
          <p:cNvPr id="113" name="Line 15"/>
          <p:cNvSpPr/>
          <p:nvPr/>
        </p:nvSpPr>
        <p:spPr>
          <a:xfrm flipV="1">
            <a:off x="10332720" y="2103120"/>
            <a:ext cx="0" cy="365760"/>
          </a:xfrm>
          <a:prstGeom prst="line">
            <a:avLst/>
          </a:prstGeom>
          <a:ln w="36720">
            <a:solidFill>
              <a:srgbClr val="3465a4"/>
            </a:solidFill>
            <a:custDash>
              <a:ds d="197000" sp="127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CSV Results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CD03DEB-7FCB-40C3-B8C0-453BB0C48DA8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11/22/2021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5216760" y="6530040"/>
            <a:ext cx="1758600" cy="27648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William Lees IV (wjl2128)</a:t>
            </a:r>
            <a:endParaRPr b="0" lang="en-US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</p:txBody>
      </p:sp>
      <p:sp>
        <p:nvSpPr>
          <p:cNvPr id="117" name="TextShape 4"/>
          <p:cNvSpPr txBox="1"/>
          <p:nvPr/>
        </p:nvSpPr>
        <p:spPr>
          <a:xfrm>
            <a:off x="457200" y="1371600"/>
            <a:ext cx="201168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 u="sng">
                <a:uFillTx/>
                <a:latin typeface="Arial"/>
              </a:rPr>
              <a:t>movies2020_ratings.csv</a:t>
            </a:r>
            <a:endParaRPr b="0" lang="en-US" sz="1300" spc="-1" strike="noStrike" u="sng">
              <a:uFillTx/>
              <a:latin typeface="Arial"/>
            </a:endParaRPr>
          </a:p>
        </p:txBody>
      </p:sp>
      <p:sp>
        <p:nvSpPr>
          <p:cNvPr id="118" name="TextShape 5"/>
          <p:cNvSpPr txBox="1"/>
          <p:nvPr/>
        </p:nvSpPr>
        <p:spPr>
          <a:xfrm>
            <a:off x="440640" y="3108960"/>
            <a:ext cx="192024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 u="sng">
                <a:uFillTx/>
                <a:latin typeface="Arial"/>
              </a:rPr>
              <a:t>movies2020_codes.csv</a:t>
            </a:r>
            <a:endParaRPr b="0" lang="en-US" sz="1300" spc="-1" strike="noStrike" u="sng">
              <a:uFillTx/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82880" y="1613520"/>
            <a:ext cx="5577840" cy="138816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81800" y="3366720"/>
            <a:ext cx="9510840" cy="1280160"/>
          </a:xfrm>
          <a:prstGeom prst="rect">
            <a:avLst/>
          </a:prstGeom>
          <a:ln>
            <a:noFill/>
          </a:ln>
        </p:spPr>
      </p:pic>
      <p:sp>
        <p:nvSpPr>
          <p:cNvPr id="121" name="CustomShape 6"/>
          <p:cNvSpPr/>
          <p:nvPr/>
        </p:nvSpPr>
        <p:spPr>
          <a:xfrm>
            <a:off x="5394960" y="1626480"/>
            <a:ext cx="365760" cy="144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7"/>
          <p:cNvSpPr/>
          <p:nvPr/>
        </p:nvSpPr>
        <p:spPr>
          <a:xfrm>
            <a:off x="5577840" y="3366720"/>
            <a:ext cx="4114800" cy="1280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182880" y="4946040"/>
            <a:ext cx="8138160" cy="1454760"/>
          </a:xfrm>
          <a:prstGeom prst="rect">
            <a:avLst/>
          </a:prstGeom>
          <a:ln>
            <a:noFill/>
          </a:ln>
        </p:spPr>
      </p:pic>
      <p:sp>
        <p:nvSpPr>
          <p:cNvPr id="124" name="TextShape 8"/>
          <p:cNvSpPr txBox="1"/>
          <p:nvPr/>
        </p:nvSpPr>
        <p:spPr>
          <a:xfrm>
            <a:off x="457200" y="4717080"/>
            <a:ext cx="228600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 u="sng">
                <a:uFillTx/>
                <a:latin typeface="Arial"/>
              </a:rPr>
              <a:t>Comments for first video</a:t>
            </a:r>
            <a:endParaRPr b="0" lang="en-US" sz="1300" spc="-1" strike="noStrike" u="sng"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Evaluation and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1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Testing Dual linear regression models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70% learning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30% test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linear regression provides poor results other ML models will be considered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Full evaluation of accuracy models will be evaluated if needed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Youtube API issues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of the major setbacks to robust code is the limitiations to the youtube API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Work Arounds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HTML parsing and Js scraping both provide robust solutions to data cap limits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Future vidsual analysis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will be crossreference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Keyword corolation analysis will be performed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093E35D-81B1-4743-957D-C5CE7AE20112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11/22/2021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5216760" y="6530040"/>
            <a:ext cx="1758600" cy="27648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William Lees IV (wjl2128)</a:t>
            </a:r>
            <a:endParaRPr b="0" lang="en-US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Schedule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4671E3F-8F27-456E-9867-F6FEC2BCAA33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11/22/2021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5216760" y="6530040"/>
            <a:ext cx="1758600" cy="27648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William Lees IV (wjl2128)</a:t>
            </a:r>
            <a:endParaRPr b="0" lang="en-US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32" name="Table 4"/>
          <p:cNvGraphicFramePr/>
          <p:nvPr/>
        </p:nvGraphicFramePr>
        <p:xfrm>
          <a:off x="1603800" y="1581480"/>
          <a:ext cx="8984160" cy="3755520"/>
        </p:xfrm>
        <a:graphic>
          <a:graphicData uri="http://schemas.openxmlformats.org/drawingml/2006/table">
            <a:tbl>
              <a:tblPr/>
              <a:tblGrid>
                <a:gridCol w="4492080"/>
                <a:gridCol w="4492080"/>
              </a:tblGrid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Task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Estimated Date Completion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26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Establish TCP connection to Twitter API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11/12/2021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61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Pull IMDb data and append it to movie dataset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11/12/2021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26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2020 Data formatting and Twitter ranking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11/19/2021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26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Training Linear regression models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11/22/2021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61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2022 Data formatting and Twitter ranking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11/22/2021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61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Run Linear regression tests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11/26/2021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26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Data analysis and visualization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12/10/2021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26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Cross correlation data analysis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TBD: If time permits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</TotalTime>
  <Application>LibreOffice/6.4.7.2$Linux_X86_64 LibreOffice_project/40$Build-2</Application>
  <Words>709</Words>
  <Paragraphs>134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2021-11-02T15:00:20Z</dcterms:created>
  <dc:creator>Lees IV, William J (US)</dc:creator>
  <dc:description/>
  <cp:keywords>Unrestricted</cp:keywords>
  <dc:language>en-US</dc:language>
  <cp:lastModifiedBy/>
  <dcterms:modified xsi:type="dcterms:W3CDTF">2021-11-22T18:07:34Z</dcterms:modified>
  <cp:revision>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low Footer Overwrite">
    <vt:bool>1</vt:bool>
  </property>
  <property fmtid="{D5CDD505-2E9C-101B-9397-08002B2CF9AE}" pid="3" name="Allow Header Overwrite">
    <vt:bool>1</vt:bool>
  </property>
  <property fmtid="{D5CDD505-2E9C-101B-9397-08002B2CF9AE}" pid="4" name="AppVersion">
    <vt:lpwstr>16.0000</vt:lpwstr>
  </property>
  <property fmtid="{D5CDD505-2E9C-101B-9397-08002B2CF9AE}" pid="5" name="Document Author">
    <vt:lpwstr>US\e371042</vt:lpwstr>
  </property>
  <property fmtid="{D5CDD505-2E9C-101B-9397-08002B2CF9AE}" pid="6" name="Document Sensitivity">
    <vt:lpwstr>1</vt:lpwstr>
  </property>
  <property fmtid="{D5CDD505-2E9C-101B-9397-08002B2CF9AE}" pid="7" name="ExpCountry">
    <vt:lpwstr/>
  </property>
  <property fmtid="{D5CDD505-2E9C-101B-9397-08002B2CF9AE}" pid="8" name="HiddenSlides">
    <vt:i4>0</vt:i4>
  </property>
  <property fmtid="{D5CDD505-2E9C-101B-9397-08002B2CF9AE}" pid="9" name="HyperlinksChanged">
    <vt:bool>0</vt:bool>
  </property>
  <property fmtid="{D5CDD505-2E9C-101B-9397-08002B2CF9AE}" pid="10" name="LM SIP Document Sensitivity">
    <vt:lpwstr/>
  </property>
  <property fmtid="{D5CDD505-2E9C-101B-9397-08002B2CF9AE}" pid="11" name="LinksUpToDate">
    <vt:bool>0</vt:bool>
  </property>
  <property fmtid="{D5CDD505-2E9C-101B-9397-08002B2CF9AE}" pid="12" name="MMClips">
    <vt:i4>0</vt:i4>
  </property>
  <property fmtid="{D5CDD505-2E9C-101B-9397-08002B2CF9AE}" pid="13" name="Multiple Selected">
    <vt:lpwstr>-1</vt:lpwstr>
  </property>
  <property fmtid="{D5CDD505-2E9C-101B-9397-08002B2CF9AE}" pid="14" name="Notes">
    <vt:i4>0</vt:i4>
  </property>
  <property fmtid="{D5CDD505-2E9C-101B-9397-08002B2CF9AE}" pid="15" name="OCI Additional Info">
    <vt:lpwstr/>
  </property>
  <property fmtid="{D5CDD505-2E9C-101B-9397-08002B2CF9AE}" pid="16" name="OCI Restriction">
    <vt:bool>0</vt:bool>
  </property>
  <property fmtid="{D5CDD505-2E9C-101B-9397-08002B2CF9AE}" pid="17" name="PresentationFormat">
    <vt:lpwstr>Widescreen</vt:lpwstr>
  </property>
  <property fmtid="{D5CDD505-2E9C-101B-9397-08002B2CF9AE}" pid="18" name="SIPLongWording">
    <vt:lpwstr>
</vt:lpwstr>
  </property>
  <property fmtid="{D5CDD505-2E9C-101B-9397-08002B2CF9AE}" pid="19" name="ScaleCrop">
    <vt:bool>0</vt:bool>
  </property>
  <property fmtid="{D5CDD505-2E9C-101B-9397-08002B2CF9AE}" pid="20" name="ShareDoc">
    <vt:bool>0</vt:bool>
  </property>
  <property fmtid="{D5CDD505-2E9C-101B-9397-08002B2CF9AE}" pid="21" name="Slides">
    <vt:i4>9</vt:i4>
  </property>
  <property fmtid="{D5CDD505-2E9C-101B-9397-08002B2CF9AE}" pid="22" name="TextBoxAndDropdownValues">
    <vt:lpwstr/>
  </property>
  <property fmtid="{D5CDD505-2E9C-101B-9397-08002B2CF9AE}" pid="23" name="ThirdParty">
    <vt:lpwstr/>
  </property>
</Properties>
</file>