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9753600" cx="13004800"/>
  <p:notesSz cx="6858000" cy="9144000"/>
  <p:embeddedFontLst>
    <p:embeddedFont>
      <p:font typeface="Helvetica Neue"/>
      <p:regular r:id="rId12"/>
      <p:bold r:id="rId13"/>
      <p:italic r:id="rId14"/>
      <p:boldItalic r:id="rId15"/>
    </p:embeddedFont>
    <p:embeddedFont>
      <p:font typeface="Helvetica Neue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zFUSfNGLE9UBoCV18Gad59WyV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Italic.fntdata"/><Relationship Id="rId14" Type="http://schemas.openxmlformats.org/officeDocument/2006/relationships/font" Target="fonts/HelveticaNeue-italic.fntdata"/><Relationship Id="rId17" Type="http://schemas.openxmlformats.org/officeDocument/2006/relationships/font" Target="fonts/HelveticaNeueLight-bold.fntdata"/><Relationship Id="rId16" Type="http://schemas.openxmlformats.org/officeDocument/2006/relationships/font" Target="fonts/HelveticaNeueLight-regular.fntdata"/><Relationship Id="rId5" Type="http://schemas.openxmlformats.org/officeDocument/2006/relationships/slide" Target="slides/slide1.xml"/><Relationship Id="rId19" Type="http://schemas.openxmlformats.org/officeDocument/2006/relationships/font" Target="fonts/HelveticaNeueLight-boldItalic.fntdata"/><Relationship Id="rId6" Type="http://schemas.openxmlformats.org/officeDocument/2006/relationships/slide" Target="slides/slide2.xml"/><Relationship Id="rId18" Type="http://schemas.openxmlformats.org/officeDocument/2006/relationships/font" Target="fonts/HelveticaNeueLigh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p>
        </p:txBody>
      </p:sp>
      <p:sp>
        <p:nvSpPr>
          <p:cNvPr id="65" name="Google Shape;6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p>
        </p:txBody>
      </p:sp>
      <p:sp>
        <p:nvSpPr>
          <p:cNvPr id="72" name="Google Shape;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1" name="Google Shape;8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200"/>
              <a:t>This is the overview of our system. As you can see we input kaggle dataset into cloud storage as training set. Once we have trained a satisfying model for NLP tasks, we will apply the model on the streaming data from twitter api. After the sentiment analysis is finished, we will load the data into big query and do further visualization. We may also use some other analytics tools such as JavaScript or RStudio in the future.</a:t>
            </a:r>
            <a:endParaRPr sz="1200"/>
          </a:p>
          <a:p>
            <a:pPr indent="0" lvl="0" marL="0" rtl="0" algn="l">
              <a:spcBef>
                <a:spcPts val="0"/>
              </a:spcBef>
              <a:spcAft>
                <a:spcPts val="0"/>
              </a:spcAft>
              <a:buNone/>
            </a:pPr>
            <a:r>
              <a:t/>
            </a:r>
            <a:endParaRPr sz="1200"/>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水平" showMasterSp="0" type="tx">
  <p:cSld name="TITLE_AND_BODY">
    <p:spTree>
      <p:nvGrpSpPr>
        <p:cNvPr id="10" name="Shape 10"/>
        <p:cNvGrpSpPr/>
        <p:nvPr/>
      </p:nvGrpSpPr>
      <p:grpSpPr>
        <a:xfrm>
          <a:off x="0" y="0"/>
          <a:ext cx="0" cy="0"/>
          <a:chOff x="0" y="0"/>
          <a:chExt cx="0" cy="0"/>
        </a:xfrm>
      </p:grpSpPr>
      <p:cxnSp>
        <p:nvCxnSpPr>
          <p:cNvPr id="11" name="Google Shape;11;p9"/>
          <p:cNvCxnSpPr/>
          <p:nvPr/>
        </p:nvCxnSpPr>
        <p:spPr>
          <a:xfrm>
            <a:off x="7543800" y="7975599"/>
            <a:ext cx="1" cy="1422529"/>
          </a:xfrm>
          <a:prstGeom prst="straightConnector1">
            <a:avLst/>
          </a:prstGeom>
          <a:noFill/>
          <a:ln cap="flat" cmpd="sng" w="12700">
            <a:solidFill>
              <a:srgbClr val="9A9A9A"/>
            </a:solidFill>
            <a:prstDash val="solid"/>
            <a:miter lim="400000"/>
            <a:headEnd len="sm" w="sm" type="none"/>
            <a:tailEnd len="sm" w="sm" type="none"/>
          </a:ln>
        </p:spPr>
      </p:cxnSp>
      <p:sp>
        <p:nvSpPr>
          <p:cNvPr id="12" name="Google Shape;12;p9"/>
          <p:cNvSpPr/>
          <p:nvPr>
            <p:ph idx="2" type="pic"/>
          </p:nvPr>
        </p:nvSpPr>
        <p:spPr>
          <a:xfrm>
            <a:off x="0" y="-25400"/>
            <a:ext cx="13004800" cy="7725360"/>
          </a:xfrm>
          <a:prstGeom prst="rect">
            <a:avLst/>
          </a:prstGeom>
          <a:noFill/>
          <a:ln>
            <a:noFill/>
          </a:ln>
        </p:spPr>
      </p:sp>
      <p:sp>
        <p:nvSpPr>
          <p:cNvPr id="13" name="Google Shape;13;p9"/>
          <p:cNvSpPr txBox="1"/>
          <p:nvPr>
            <p:ph type="title"/>
          </p:nvPr>
        </p:nvSpPr>
        <p:spPr>
          <a:xfrm>
            <a:off x="1409700" y="7785100"/>
            <a:ext cx="5791200" cy="1701800"/>
          </a:xfrm>
          <a:prstGeom prst="rect">
            <a:avLst/>
          </a:prstGeom>
          <a:noFill/>
          <a:ln>
            <a:noFill/>
          </a:ln>
        </p:spPr>
        <p:txBody>
          <a:bodyPr anchorCtr="0" anchor="ctr" bIns="50800" lIns="50800" spcFirstLastPara="1" rIns="50800" wrap="square" tIns="50800">
            <a:normAutofit/>
          </a:bodyPr>
          <a:lstStyle>
            <a:lvl1pPr lvl="0" algn="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4" name="Google Shape;14;p9"/>
          <p:cNvSpPr txBox="1"/>
          <p:nvPr>
            <p:ph idx="1" type="body"/>
          </p:nvPr>
        </p:nvSpPr>
        <p:spPr>
          <a:xfrm>
            <a:off x="7848600" y="8470900"/>
            <a:ext cx="4953000" cy="508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1pPr>
            <a:lvl2pPr indent="-228600" lvl="1" marL="9144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2pPr>
            <a:lvl3pPr indent="-228600" lvl="2" marL="13716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3pPr>
            <a:lvl4pPr indent="-228600" lvl="3" marL="18288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4pPr>
            <a:lvl5pPr indent="-228600" lvl="4" marL="22860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15" name="Google Shape;15;p9"/>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文" showMasterSp="0">
  <p:cSld name="引文">
    <p:spTree>
      <p:nvGrpSpPr>
        <p:cNvPr id="54" name="Shape 54"/>
        <p:cNvGrpSpPr/>
        <p:nvPr/>
      </p:nvGrpSpPr>
      <p:grpSpPr>
        <a:xfrm>
          <a:off x="0" y="0"/>
          <a:ext cx="0" cy="0"/>
          <a:chOff x="0" y="0"/>
          <a:chExt cx="0" cy="0"/>
        </a:xfrm>
      </p:grpSpPr>
      <p:sp>
        <p:nvSpPr>
          <p:cNvPr id="55" name="Google Shape;55;p18"/>
          <p:cNvSpPr txBox="1"/>
          <p:nvPr>
            <p:ph idx="1" type="body"/>
          </p:nvPr>
        </p:nvSpPr>
        <p:spPr>
          <a:xfrm>
            <a:off x="1270000" y="6362700"/>
            <a:ext cx="10464800" cy="571500"/>
          </a:xfrm>
          <a:prstGeom prst="rect">
            <a:avLst/>
          </a:prstGeom>
          <a:noFill/>
          <a:ln>
            <a:noFill/>
          </a:ln>
        </p:spPr>
        <p:txBody>
          <a:bodyPr anchorCtr="0" anchor="t" bIns="50800" lIns="50800" spcFirstLastPara="1" rIns="50800" wrap="square" tIns="50800">
            <a:spAutoFit/>
          </a:bodyPr>
          <a:lstStyle>
            <a:lvl1pPr indent="-228600" lvl="0" marL="457200" algn="ctr">
              <a:lnSpc>
                <a:spcPct val="100000"/>
              </a:lnSpc>
              <a:spcBef>
                <a:spcPts val="0"/>
              </a:spcBef>
              <a:spcAft>
                <a:spcPts val="0"/>
              </a:spcAft>
              <a:buClr>
                <a:srgbClr val="000000"/>
              </a:buClr>
              <a:buSzPts val="2600"/>
              <a:buFont typeface="Helvetica Neue"/>
              <a:buNone/>
              <a:defRPr sz="2600">
                <a:solidFill>
                  <a:srgbClr val="000000"/>
                </a:solidFill>
                <a:latin typeface="Helvetica Neue"/>
                <a:ea typeface="Helvetica Neue"/>
                <a:cs typeface="Helvetica Neue"/>
                <a:sym typeface="Helvetica Neue"/>
              </a:defRPr>
            </a:lvl1pPr>
            <a:lvl2pPr indent="-314325" lvl="1" marL="914400" algn="l">
              <a:lnSpc>
                <a:spcPct val="100000"/>
              </a:lnSpc>
              <a:spcBef>
                <a:spcPts val="4200"/>
              </a:spcBef>
              <a:spcAft>
                <a:spcPts val="0"/>
              </a:spcAft>
              <a:buClr>
                <a:srgbClr val="747474"/>
              </a:buClr>
              <a:buSzPts val="1350"/>
              <a:buChar char="•"/>
              <a:defRPr/>
            </a:lvl2pPr>
            <a:lvl3pPr indent="-314325" lvl="2" marL="1371600" algn="l">
              <a:lnSpc>
                <a:spcPct val="100000"/>
              </a:lnSpc>
              <a:spcBef>
                <a:spcPts val="4200"/>
              </a:spcBef>
              <a:spcAft>
                <a:spcPts val="0"/>
              </a:spcAft>
              <a:buClr>
                <a:srgbClr val="747474"/>
              </a:buClr>
              <a:buSzPts val="1350"/>
              <a:buChar char="•"/>
              <a:defRPr/>
            </a:lvl3pPr>
            <a:lvl4pPr indent="-314325" lvl="3" marL="1828800" algn="l">
              <a:lnSpc>
                <a:spcPct val="100000"/>
              </a:lnSpc>
              <a:spcBef>
                <a:spcPts val="4200"/>
              </a:spcBef>
              <a:spcAft>
                <a:spcPts val="0"/>
              </a:spcAft>
              <a:buClr>
                <a:srgbClr val="747474"/>
              </a:buClr>
              <a:buSzPts val="1350"/>
              <a:buChar char="•"/>
              <a:defRPr/>
            </a:lvl4pPr>
            <a:lvl5pPr indent="-314325" lvl="4" marL="2286000" algn="l">
              <a:lnSpc>
                <a:spcPct val="100000"/>
              </a:lnSpc>
              <a:spcBef>
                <a:spcPts val="4200"/>
              </a:spcBef>
              <a:spcAft>
                <a:spcPts val="0"/>
              </a:spcAft>
              <a:buClr>
                <a:srgbClr val="747474"/>
              </a:buClr>
              <a:buSzPts val="1350"/>
              <a:buChar char="•"/>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56" name="Google Shape;56;p18"/>
          <p:cNvSpPr txBox="1"/>
          <p:nvPr>
            <p:ph idx="2" type="body"/>
          </p:nvPr>
        </p:nvSpPr>
        <p:spPr>
          <a:xfrm>
            <a:off x="1270000" y="4241799"/>
            <a:ext cx="10464800" cy="812801"/>
          </a:xfrm>
          <a:prstGeom prst="rect">
            <a:avLst/>
          </a:prstGeom>
          <a:noFill/>
          <a:ln>
            <a:noFill/>
          </a:ln>
        </p:spPr>
        <p:txBody>
          <a:bodyPr anchorCtr="0" anchor="ctr" bIns="50800" lIns="50800" spcFirstLastPara="1" rIns="50800" wrap="square" tIns="50800">
            <a:spAutoFit/>
          </a:bodyPr>
          <a:lstStyle>
            <a:lvl1pPr indent="-228600" lvl="0" marL="457200" algn="ctr">
              <a:lnSpc>
                <a:spcPct val="100000"/>
              </a:lnSpc>
              <a:spcBef>
                <a:spcPts val="2400"/>
              </a:spcBef>
              <a:spcAft>
                <a:spcPts val="0"/>
              </a:spcAft>
              <a:buClr>
                <a:srgbClr val="747474"/>
              </a:buClr>
              <a:buSzPts val="4000"/>
              <a:buFont typeface="Helvetica Neue Light"/>
              <a:buNone/>
              <a:defRPr sz="4000"/>
            </a:lvl1pPr>
            <a:lvl2pPr indent="-314325" lvl="1" marL="914400" algn="l">
              <a:lnSpc>
                <a:spcPct val="100000"/>
              </a:lnSpc>
              <a:spcBef>
                <a:spcPts val="4200"/>
              </a:spcBef>
              <a:spcAft>
                <a:spcPts val="0"/>
              </a:spcAft>
              <a:buClr>
                <a:srgbClr val="747474"/>
              </a:buClr>
              <a:buSzPts val="1350"/>
              <a:buChar char="•"/>
              <a:defRPr/>
            </a:lvl2pPr>
            <a:lvl3pPr indent="-314325" lvl="2" marL="1371600" algn="l">
              <a:lnSpc>
                <a:spcPct val="100000"/>
              </a:lnSpc>
              <a:spcBef>
                <a:spcPts val="4200"/>
              </a:spcBef>
              <a:spcAft>
                <a:spcPts val="0"/>
              </a:spcAft>
              <a:buClr>
                <a:srgbClr val="747474"/>
              </a:buClr>
              <a:buSzPts val="1350"/>
              <a:buChar char="•"/>
              <a:defRPr/>
            </a:lvl3pPr>
            <a:lvl4pPr indent="-314325" lvl="3" marL="1828800" algn="l">
              <a:lnSpc>
                <a:spcPct val="100000"/>
              </a:lnSpc>
              <a:spcBef>
                <a:spcPts val="4200"/>
              </a:spcBef>
              <a:spcAft>
                <a:spcPts val="0"/>
              </a:spcAft>
              <a:buClr>
                <a:srgbClr val="747474"/>
              </a:buClr>
              <a:buSzPts val="1350"/>
              <a:buChar char="•"/>
              <a:defRPr/>
            </a:lvl4pPr>
            <a:lvl5pPr indent="-314325" lvl="4" marL="2286000" algn="l">
              <a:lnSpc>
                <a:spcPct val="100000"/>
              </a:lnSpc>
              <a:spcBef>
                <a:spcPts val="4200"/>
              </a:spcBef>
              <a:spcAft>
                <a:spcPts val="0"/>
              </a:spcAft>
              <a:buClr>
                <a:srgbClr val="747474"/>
              </a:buClr>
              <a:buSzPts val="1350"/>
              <a:buChar char="•"/>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57" name="Google Shape;57;p18"/>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showMasterSp="0">
  <p:cSld name="照片">
    <p:spTree>
      <p:nvGrpSpPr>
        <p:cNvPr id="58" name="Shape 58"/>
        <p:cNvGrpSpPr/>
        <p:nvPr/>
      </p:nvGrpSpPr>
      <p:grpSpPr>
        <a:xfrm>
          <a:off x="0" y="0"/>
          <a:ext cx="0" cy="0"/>
          <a:chOff x="0" y="0"/>
          <a:chExt cx="0" cy="0"/>
        </a:xfrm>
      </p:grpSpPr>
      <p:sp>
        <p:nvSpPr>
          <p:cNvPr id="59" name="Google Shape;59;p19"/>
          <p:cNvSpPr/>
          <p:nvPr>
            <p:ph idx="2" type="pic"/>
          </p:nvPr>
        </p:nvSpPr>
        <p:spPr>
          <a:xfrm>
            <a:off x="-177800" y="0"/>
            <a:ext cx="13373100" cy="9753600"/>
          </a:xfrm>
          <a:prstGeom prst="rect">
            <a:avLst/>
          </a:prstGeom>
          <a:noFill/>
          <a:ln>
            <a:noFill/>
          </a:ln>
        </p:spPr>
      </p:sp>
      <p:sp>
        <p:nvSpPr>
          <p:cNvPr id="60" name="Google Shape;60;p19"/>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p:cSld name="空白">
    <p:spTree>
      <p:nvGrpSpPr>
        <p:cNvPr id="61" name="Shape 61"/>
        <p:cNvGrpSpPr/>
        <p:nvPr/>
      </p:nvGrpSpPr>
      <p:grpSpPr>
        <a:xfrm>
          <a:off x="0" y="0"/>
          <a:ext cx="0" cy="0"/>
          <a:chOff x="0" y="0"/>
          <a:chExt cx="0" cy="0"/>
        </a:xfrm>
      </p:grpSpPr>
      <p:sp>
        <p:nvSpPr>
          <p:cNvPr id="62" name="Google Shape;62;p20"/>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与项目符号">
  <p:cSld name="标题与项目符号">
    <p:spTree>
      <p:nvGrpSpPr>
        <p:cNvPr id="16" name="Shape 16"/>
        <p:cNvGrpSpPr/>
        <p:nvPr/>
      </p:nvGrpSpPr>
      <p:grpSpPr>
        <a:xfrm>
          <a:off x="0" y="0"/>
          <a:ext cx="0" cy="0"/>
          <a:chOff x="0" y="0"/>
          <a:chExt cx="0" cy="0"/>
        </a:xfrm>
      </p:grpSpPr>
      <p:sp>
        <p:nvSpPr>
          <p:cNvPr id="17" name="Google Shape;17;p10"/>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8" name="Google Shape;18;p10"/>
          <p:cNvSpPr txBox="1"/>
          <p:nvPr>
            <p:ph idx="1" type="body"/>
          </p:nvPr>
        </p:nvSpPr>
        <p:spPr>
          <a:xfrm>
            <a:off x="571500" y="2222500"/>
            <a:ext cx="11861800" cy="6667500"/>
          </a:xfrm>
          <a:prstGeom prst="rect">
            <a:avLst/>
          </a:prstGeom>
          <a:noFill/>
          <a:ln>
            <a:noFill/>
          </a:ln>
        </p:spPr>
        <p:txBody>
          <a:bodyPr anchorCtr="0" anchor="t" bIns="50800" lIns="50800" spcFirstLastPara="1" rIns="50800" wrap="square" tIns="50800">
            <a:normAutofit/>
          </a:bodyPr>
          <a:lstStyle>
            <a:lvl1pPr indent="-314325" lvl="0" marL="457200" algn="l">
              <a:lnSpc>
                <a:spcPct val="100000"/>
              </a:lnSpc>
              <a:spcBef>
                <a:spcPts val="4200"/>
              </a:spcBef>
              <a:spcAft>
                <a:spcPts val="0"/>
              </a:spcAft>
              <a:buClr>
                <a:srgbClr val="747474"/>
              </a:buClr>
              <a:buSzPts val="1350"/>
              <a:buChar char="•"/>
              <a:defRPr/>
            </a:lvl1pPr>
            <a:lvl2pPr indent="-314325" lvl="1" marL="914400" algn="l">
              <a:lnSpc>
                <a:spcPct val="100000"/>
              </a:lnSpc>
              <a:spcBef>
                <a:spcPts val="4200"/>
              </a:spcBef>
              <a:spcAft>
                <a:spcPts val="0"/>
              </a:spcAft>
              <a:buClr>
                <a:srgbClr val="747474"/>
              </a:buClr>
              <a:buSzPts val="1350"/>
              <a:buChar char="•"/>
              <a:defRPr/>
            </a:lvl2pPr>
            <a:lvl3pPr indent="-314325" lvl="2" marL="1371600" algn="l">
              <a:lnSpc>
                <a:spcPct val="100000"/>
              </a:lnSpc>
              <a:spcBef>
                <a:spcPts val="4200"/>
              </a:spcBef>
              <a:spcAft>
                <a:spcPts val="0"/>
              </a:spcAft>
              <a:buClr>
                <a:srgbClr val="747474"/>
              </a:buClr>
              <a:buSzPts val="1350"/>
              <a:buChar char="•"/>
              <a:defRPr/>
            </a:lvl3pPr>
            <a:lvl4pPr indent="-314325" lvl="3" marL="1828800" algn="l">
              <a:lnSpc>
                <a:spcPct val="100000"/>
              </a:lnSpc>
              <a:spcBef>
                <a:spcPts val="4200"/>
              </a:spcBef>
              <a:spcAft>
                <a:spcPts val="0"/>
              </a:spcAft>
              <a:buClr>
                <a:srgbClr val="747474"/>
              </a:buClr>
              <a:buSzPts val="1350"/>
              <a:buChar char="•"/>
              <a:defRPr/>
            </a:lvl4pPr>
            <a:lvl5pPr indent="-314325" lvl="4" marL="2286000" algn="l">
              <a:lnSpc>
                <a:spcPct val="100000"/>
              </a:lnSpc>
              <a:spcBef>
                <a:spcPts val="4200"/>
              </a:spcBef>
              <a:spcAft>
                <a:spcPts val="0"/>
              </a:spcAft>
              <a:buClr>
                <a:srgbClr val="747474"/>
              </a:buClr>
              <a:buSzPts val="1350"/>
              <a:buChar char="•"/>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19" name="Google Shape;19;p10"/>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项目符号与照片" showMasterSp="0">
  <p:cSld name="标题、项目符号与照片">
    <p:spTree>
      <p:nvGrpSpPr>
        <p:cNvPr id="20" name="Shape 20"/>
        <p:cNvGrpSpPr/>
        <p:nvPr/>
      </p:nvGrpSpPr>
      <p:grpSpPr>
        <a:xfrm>
          <a:off x="0" y="0"/>
          <a:ext cx="0" cy="0"/>
          <a:chOff x="0" y="0"/>
          <a:chExt cx="0" cy="0"/>
        </a:xfrm>
      </p:grpSpPr>
      <p:cxnSp>
        <p:nvCxnSpPr>
          <p:cNvPr id="21" name="Google Shape;21;p11"/>
          <p:cNvCxnSpPr/>
          <p:nvPr/>
        </p:nvCxnSpPr>
        <p:spPr>
          <a:xfrm>
            <a:off x="571500" y="1968500"/>
            <a:ext cx="5073394" cy="133"/>
          </a:xfrm>
          <a:prstGeom prst="straightConnector1">
            <a:avLst/>
          </a:prstGeom>
          <a:noFill/>
          <a:ln cap="flat" cmpd="sng" w="12700">
            <a:solidFill>
              <a:srgbClr val="9A9A9A"/>
            </a:solidFill>
            <a:prstDash val="solid"/>
            <a:miter lim="400000"/>
            <a:headEnd len="sm" w="sm" type="none"/>
            <a:tailEnd len="sm" w="sm" type="none"/>
          </a:ln>
        </p:spPr>
      </p:cxnSp>
      <p:sp>
        <p:nvSpPr>
          <p:cNvPr id="22" name="Google Shape;22;p11"/>
          <p:cNvSpPr/>
          <p:nvPr>
            <p:ph idx="2" type="pic"/>
          </p:nvPr>
        </p:nvSpPr>
        <p:spPr>
          <a:xfrm>
            <a:off x="6477000" y="-152400"/>
            <a:ext cx="6654800" cy="9906000"/>
          </a:xfrm>
          <a:prstGeom prst="rect">
            <a:avLst/>
          </a:prstGeom>
          <a:noFill/>
          <a:ln>
            <a:noFill/>
          </a:ln>
        </p:spPr>
      </p:sp>
      <p:sp>
        <p:nvSpPr>
          <p:cNvPr id="23" name="Google Shape;23;p11"/>
          <p:cNvSpPr txBox="1"/>
          <p:nvPr>
            <p:ph type="title"/>
          </p:nvPr>
        </p:nvSpPr>
        <p:spPr>
          <a:xfrm>
            <a:off x="571500" y="330200"/>
            <a:ext cx="5080000" cy="1397000"/>
          </a:xfrm>
          <a:prstGeom prst="rect">
            <a:avLst/>
          </a:prstGeom>
          <a:noFill/>
          <a:ln>
            <a:noFill/>
          </a:ln>
        </p:spPr>
        <p:txBody>
          <a:bodyPr anchorCtr="0" anchor="b"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4" name="Google Shape;24;p11"/>
          <p:cNvSpPr txBox="1"/>
          <p:nvPr>
            <p:ph idx="1" type="body"/>
          </p:nvPr>
        </p:nvSpPr>
        <p:spPr>
          <a:xfrm>
            <a:off x="571500" y="2222500"/>
            <a:ext cx="5080000" cy="6667500"/>
          </a:xfrm>
          <a:prstGeom prst="rect">
            <a:avLst/>
          </a:prstGeom>
          <a:noFill/>
          <a:ln>
            <a:noFill/>
          </a:ln>
        </p:spPr>
        <p:txBody>
          <a:bodyPr anchorCtr="0" anchor="t" bIns="50800" lIns="50800" spcFirstLastPara="1" rIns="50800" wrap="square" tIns="50800">
            <a:normAutofit/>
          </a:bodyPr>
          <a:lstStyle>
            <a:lvl1pPr indent="-352425" lvl="0" marL="457200" algn="l">
              <a:lnSpc>
                <a:spcPct val="100000"/>
              </a:lnSpc>
              <a:spcBef>
                <a:spcPts val="3000"/>
              </a:spcBef>
              <a:spcAft>
                <a:spcPts val="0"/>
              </a:spcAft>
              <a:buClr>
                <a:srgbClr val="747474"/>
              </a:buClr>
              <a:buSzPts val="1950"/>
              <a:buChar char="•"/>
              <a:defRPr sz="2600">
                <a:latin typeface="Helvetica Neue"/>
                <a:ea typeface="Helvetica Neue"/>
                <a:cs typeface="Helvetica Neue"/>
                <a:sym typeface="Helvetica Neue"/>
              </a:defRPr>
            </a:lvl1pPr>
            <a:lvl2pPr indent="-352425" lvl="1" marL="914400" algn="l">
              <a:lnSpc>
                <a:spcPct val="100000"/>
              </a:lnSpc>
              <a:spcBef>
                <a:spcPts val="3000"/>
              </a:spcBef>
              <a:spcAft>
                <a:spcPts val="0"/>
              </a:spcAft>
              <a:buClr>
                <a:srgbClr val="747474"/>
              </a:buClr>
              <a:buSzPts val="1950"/>
              <a:buChar char="•"/>
              <a:defRPr sz="2600">
                <a:latin typeface="Helvetica Neue"/>
                <a:ea typeface="Helvetica Neue"/>
                <a:cs typeface="Helvetica Neue"/>
                <a:sym typeface="Helvetica Neue"/>
              </a:defRPr>
            </a:lvl2pPr>
            <a:lvl3pPr indent="-352425" lvl="2" marL="1371600" algn="l">
              <a:lnSpc>
                <a:spcPct val="100000"/>
              </a:lnSpc>
              <a:spcBef>
                <a:spcPts val="3000"/>
              </a:spcBef>
              <a:spcAft>
                <a:spcPts val="0"/>
              </a:spcAft>
              <a:buClr>
                <a:srgbClr val="747474"/>
              </a:buClr>
              <a:buSzPts val="1950"/>
              <a:buChar char="•"/>
              <a:defRPr sz="2600">
                <a:latin typeface="Helvetica Neue"/>
                <a:ea typeface="Helvetica Neue"/>
                <a:cs typeface="Helvetica Neue"/>
                <a:sym typeface="Helvetica Neue"/>
              </a:defRPr>
            </a:lvl3pPr>
            <a:lvl4pPr indent="-352425" lvl="3" marL="1828800" algn="l">
              <a:lnSpc>
                <a:spcPct val="100000"/>
              </a:lnSpc>
              <a:spcBef>
                <a:spcPts val="3000"/>
              </a:spcBef>
              <a:spcAft>
                <a:spcPts val="0"/>
              </a:spcAft>
              <a:buClr>
                <a:srgbClr val="747474"/>
              </a:buClr>
              <a:buSzPts val="1950"/>
              <a:buChar char="•"/>
              <a:defRPr sz="2600">
                <a:latin typeface="Helvetica Neue"/>
                <a:ea typeface="Helvetica Neue"/>
                <a:cs typeface="Helvetica Neue"/>
                <a:sym typeface="Helvetica Neue"/>
              </a:defRPr>
            </a:lvl4pPr>
            <a:lvl5pPr indent="-352425" lvl="4" marL="2286000" algn="l">
              <a:lnSpc>
                <a:spcPct val="100000"/>
              </a:lnSpc>
              <a:spcBef>
                <a:spcPts val="3000"/>
              </a:spcBef>
              <a:spcAft>
                <a:spcPts val="0"/>
              </a:spcAft>
              <a:buClr>
                <a:srgbClr val="747474"/>
              </a:buClr>
              <a:buSzPts val="1950"/>
              <a:buChar char="•"/>
              <a:defRPr sz="2600">
                <a:latin typeface="Helvetica Neue"/>
                <a:ea typeface="Helvetica Neue"/>
                <a:cs typeface="Helvetica Neue"/>
                <a:sym typeface="Helvetica Neue"/>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25" name="Google Shape;25;p11"/>
          <p:cNvSpPr txBox="1"/>
          <p:nvPr>
            <p:ph idx="12" type="sldNum"/>
          </p:nvPr>
        </p:nvSpPr>
        <p:spPr>
          <a:xfrm>
            <a:off x="510743" y="9199778"/>
            <a:ext cx="312014" cy="299823"/>
          </a:xfrm>
          <a:prstGeom prst="rect">
            <a:avLst/>
          </a:prstGeom>
          <a:noFill/>
          <a:ln>
            <a:noFill/>
          </a:ln>
        </p:spPr>
        <p:txBody>
          <a:bodyPr anchorCtr="0" anchor="b" bIns="50800" lIns="50800" spcFirstLastPara="1" rIns="50800" wrap="square" tIns="50800">
            <a:spAutoFit/>
          </a:bodyPr>
          <a:lstStyle>
            <a:lvl1pPr indent="0" lvl="0"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marR="0" algn="l">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 - 顶部对齐">
  <p:cSld name="标题 - 顶部对齐">
    <p:spTree>
      <p:nvGrpSpPr>
        <p:cNvPr id="26" name="Shape 26"/>
        <p:cNvGrpSpPr/>
        <p:nvPr/>
      </p:nvGrpSpPr>
      <p:grpSpPr>
        <a:xfrm>
          <a:off x="0" y="0"/>
          <a:ext cx="0" cy="0"/>
          <a:chOff x="0" y="0"/>
          <a:chExt cx="0" cy="0"/>
        </a:xfrm>
      </p:grpSpPr>
      <p:sp>
        <p:nvSpPr>
          <p:cNvPr id="27" name="Google Shape;27;p12"/>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8" name="Google Shape;28;p12"/>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 showMasterSp="0" type="title">
  <p:cSld name="TITLE">
    <p:spTree>
      <p:nvGrpSpPr>
        <p:cNvPr id="29" name="Shape 29"/>
        <p:cNvGrpSpPr/>
        <p:nvPr/>
      </p:nvGrpSpPr>
      <p:grpSpPr>
        <a:xfrm>
          <a:off x="0" y="0"/>
          <a:ext cx="0" cy="0"/>
          <a:chOff x="0" y="0"/>
          <a:chExt cx="0" cy="0"/>
        </a:xfrm>
      </p:grpSpPr>
      <p:cxnSp>
        <p:nvCxnSpPr>
          <p:cNvPr id="30" name="Google Shape;30;p13"/>
          <p:cNvCxnSpPr/>
          <p:nvPr/>
        </p:nvCxnSpPr>
        <p:spPr>
          <a:xfrm>
            <a:off x="571500" y="4749800"/>
            <a:ext cx="11868094" cy="129"/>
          </a:xfrm>
          <a:prstGeom prst="straightConnector1">
            <a:avLst/>
          </a:prstGeom>
          <a:noFill/>
          <a:ln cap="flat" cmpd="sng" w="12700">
            <a:solidFill>
              <a:srgbClr val="9A9A9A"/>
            </a:solidFill>
            <a:prstDash val="solid"/>
            <a:miter lim="400000"/>
            <a:headEnd len="sm" w="sm" type="none"/>
            <a:tailEnd len="sm" w="sm" type="none"/>
          </a:ln>
        </p:spPr>
      </p:cxnSp>
      <p:sp>
        <p:nvSpPr>
          <p:cNvPr id="31" name="Google Shape;31;p13"/>
          <p:cNvSpPr txBox="1"/>
          <p:nvPr>
            <p:ph type="title"/>
          </p:nvPr>
        </p:nvSpPr>
        <p:spPr>
          <a:xfrm>
            <a:off x="571500" y="1320800"/>
            <a:ext cx="11861800" cy="3175000"/>
          </a:xfrm>
          <a:prstGeom prst="rect">
            <a:avLst/>
          </a:prstGeom>
          <a:noFill/>
          <a:ln>
            <a:noFill/>
          </a:ln>
        </p:spPr>
        <p:txBody>
          <a:bodyPr anchorCtr="0" anchor="b"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2" name="Google Shape;32;p13"/>
          <p:cNvSpPr txBox="1"/>
          <p:nvPr>
            <p:ph idx="1" type="body"/>
          </p:nvPr>
        </p:nvSpPr>
        <p:spPr>
          <a:xfrm>
            <a:off x="571500" y="5016500"/>
            <a:ext cx="11861800" cy="1016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1pPr>
            <a:lvl2pPr indent="-228600" lvl="1" marL="9144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2pPr>
            <a:lvl3pPr indent="-228600" lvl="2" marL="13716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3pPr>
            <a:lvl4pPr indent="-228600" lvl="3" marL="18288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4pPr>
            <a:lvl5pPr indent="-228600" lvl="4" marL="22860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33" name="Google Shape;33;p13"/>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 - 居中" showMasterSp="0">
  <p:cSld name="标题 - 居中">
    <p:spTree>
      <p:nvGrpSpPr>
        <p:cNvPr id="34" name="Shape 34"/>
        <p:cNvGrpSpPr/>
        <p:nvPr/>
      </p:nvGrpSpPr>
      <p:grpSpPr>
        <a:xfrm>
          <a:off x="0" y="0"/>
          <a:ext cx="0" cy="0"/>
          <a:chOff x="0" y="0"/>
          <a:chExt cx="0" cy="0"/>
        </a:xfrm>
      </p:grpSpPr>
      <p:sp>
        <p:nvSpPr>
          <p:cNvPr id="35" name="Google Shape;35;p14"/>
          <p:cNvSpPr txBox="1"/>
          <p:nvPr>
            <p:ph type="title"/>
          </p:nvPr>
        </p:nvSpPr>
        <p:spPr>
          <a:xfrm>
            <a:off x="571500" y="3289300"/>
            <a:ext cx="11861800" cy="3175000"/>
          </a:xfrm>
          <a:prstGeom prst="rect">
            <a:avLst/>
          </a:prstGeom>
          <a:noFill/>
          <a:ln>
            <a:noFill/>
          </a:ln>
        </p:spPr>
        <p:txBody>
          <a:bodyPr anchorCtr="0" anchor="ctr"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6" name="Google Shape;36;p14"/>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垂直" showMasterSp="0">
  <p:cSld name="照片 - 垂直">
    <p:spTree>
      <p:nvGrpSpPr>
        <p:cNvPr id="37" name="Shape 37"/>
        <p:cNvGrpSpPr/>
        <p:nvPr/>
      </p:nvGrpSpPr>
      <p:grpSpPr>
        <a:xfrm>
          <a:off x="0" y="0"/>
          <a:ext cx="0" cy="0"/>
          <a:chOff x="0" y="0"/>
          <a:chExt cx="0" cy="0"/>
        </a:xfrm>
      </p:grpSpPr>
      <p:cxnSp>
        <p:nvCxnSpPr>
          <p:cNvPr id="38" name="Google Shape;38;p15"/>
          <p:cNvCxnSpPr/>
          <p:nvPr/>
        </p:nvCxnSpPr>
        <p:spPr>
          <a:xfrm>
            <a:off x="571500" y="4864100"/>
            <a:ext cx="5334476" cy="58"/>
          </a:xfrm>
          <a:prstGeom prst="straightConnector1">
            <a:avLst/>
          </a:prstGeom>
          <a:noFill/>
          <a:ln cap="flat" cmpd="sng" w="12700">
            <a:solidFill>
              <a:srgbClr val="9A9A9A"/>
            </a:solidFill>
            <a:prstDash val="solid"/>
            <a:miter lim="400000"/>
            <a:headEnd len="sm" w="sm" type="none"/>
            <a:tailEnd len="sm" w="sm" type="none"/>
          </a:ln>
        </p:spPr>
      </p:cxnSp>
      <p:sp>
        <p:nvSpPr>
          <p:cNvPr id="39" name="Google Shape;39;p15"/>
          <p:cNvSpPr/>
          <p:nvPr>
            <p:ph idx="2" type="pic"/>
          </p:nvPr>
        </p:nvSpPr>
        <p:spPr>
          <a:xfrm>
            <a:off x="4775200" y="0"/>
            <a:ext cx="15392400" cy="9766300"/>
          </a:xfrm>
          <a:prstGeom prst="rect">
            <a:avLst/>
          </a:prstGeom>
          <a:noFill/>
          <a:ln>
            <a:noFill/>
          </a:ln>
        </p:spPr>
      </p:sp>
      <p:sp>
        <p:nvSpPr>
          <p:cNvPr id="40" name="Google Shape;40;p15"/>
          <p:cNvSpPr txBox="1"/>
          <p:nvPr>
            <p:ph type="title"/>
          </p:nvPr>
        </p:nvSpPr>
        <p:spPr>
          <a:xfrm>
            <a:off x="571500" y="1435100"/>
            <a:ext cx="5334000" cy="3175000"/>
          </a:xfrm>
          <a:prstGeom prst="rect">
            <a:avLst/>
          </a:prstGeom>
          <a:noFill/>
          <a:ln>
            <a:noFill/>
          </a:ln>
        </p:spPr>
        <p:txBody>
          <a:bodyPr anchorCtr="0" anchor="b" bIns="50800" lIns="50800" spcFirstLastPara="1" rIns="50800" wrap="square" tIns="5080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1" name="Google Shape;41;p15"/>
          <p:cNvSpPr txBox="1"/>
          <p:nvPr>
            <p:ph idx="1" type="body"/>
          </p:nvPr>
        </p:nvSpPr>
        <p:spPr>
          <a:xfrm>
            <a:off x="571500" y="5130800"/>
            <a:ext cx="5334000" cy="31750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1pPr>
            <a:lvl2pPr indent="-228600" lvl="1" marL="9144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2pPr>
            <a:lvl3pPr indent="-228600" lvl="2" marL="13716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3pPr>
            <a:lvl4pPr indent="-228600" lvl="3" marL="18288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4pPr>
            <a:lvl5pPr indent="-228600" lvl="4" marL="22860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42" name="Google Shape;42;p15"/>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项目符号" showMasterSp="0">
  <p:cSld name="项目符号">
    <p:spTree>
      <p:nvGrpSpPr>
        <p:cNvPr id="43" name="Shape 43"/>
        <p:cNvGrpSpPr/>
        <p:nvPr/>
      </p:nvGrpSpPr>
      <p:grpSpPr>
        <a:xfrm>
          <a:off x="0" y="0"/>
          <a:ext cx="0" cy="0"/>
          <a:chOff x="0" y="0"/>
          <a:chExt cx="0" cy="0"/>
        </a:xfrm>
      </p:grpSpPr>
      <p:sp>
        <p:nvSpPr>
          <p:cNvPr id="44" name="Google Shape;44;p16"/>
          <p:cNvSpPr txBox="1"/>
          <p:nvPr>
            <p:ph idx="1" type="body"/>
          </p:nvPr>
        </p:nvSpPr>
        <p:spPr>
          <a:xfrm>
            <a:off x="889000" y="889000"/>
            <a:ext cx="11214100" cy="7962900"/>
          </a:xfrm>
          <a:prstGeom prst="rect">
            <a:avLst/>
          </a:prstGeom>
          <a:noFill/>
          <a:ln>
            <a:noFill/>
          </a:ln>
        </p:spPr>
        <p:txBody>
          <a:bodyPr anchorCtr="0" anchor="t" bIns="50800" lIns="50800" spcFirstLastPara="1" rIns="50800" wrap="square" tIns="50800">
            <a:normAutofit/>
          </a:bodyPr>
          <a:lstStyle>
            <a:lvl1pPr indent="-314325" lvl="0" marL="457200" algn="l">
              <a:lnSpc>
                <a:spcPct val="100000"/>
              </a:lnSpc>
              <a:spcBef>
                <a:spcPts val="4200"/>
              </a:spcBef>
              <a:spcAft>
                <a:spcPts val="0"/>
              </a:spcAft>
              <a:buClr>
                <a:srgbClr val="747474"/>
              </a:buClr>
              <a:buSzPts val="1350"/>
              <a:buChar char="•"/>
              <a:defRPr/>
            </a:lvl1pPr>
            <a:lvl2pPr indent="-314325" lvl="1" marL="914400" algn="l">
              <a:lnSpc>
                <a:spcPct val="100000"/>
              </a:lnSpc>
              <a:spcBef>
                <a:spcPts val="4200"/>
              </a:spcBef>
              <a:spcAft>
                <a:spcPts val="0"/>
              </a:spcAft>
              <a:buClr>
                <a:srgbClr val="747474"/>
              </a:buClr>
              <a:buSzPts val="1350"/>
              <a:buChar char="•"/>
              <a:defRPr/>
            </a:lvl2pPr>
            <a:lvl3pPr indent="-314325" lvl="2" marL="1371600" algn="l">
              <a:lnSpc>
                <a:spcPct val="100000"/>
              </a:lnSpc>
              <a:spcBef>
                <a:spcPts val="4200"/>
              </a:spcBef>
              <a:spcAft>
                <a:spcPts val="0"/>
              </a:spcAft>
              <a:buClr>
                <a:srgbClr val="747474"/>
              </a:buClr>
              <a:buSzPts val="1350"/>
              <a:buChar char="•"/>
              <a:defRPr/>
            </a:lvl3pPr>
            <a:lvl4pPr indent="-314325" lvl="3" marL="1828800" algn="l">
              <a:lnSpc>
                <a:spcPct val="100000"/>
              </a:lnSpc>
              <a:spcBef>
                <a:spcPts val="4200"/>
              </a:spcBef>
              <a:spcAft>
                <a:spcPts val="0"/>
              </a:spcAft>
              <a:buClr>
                <a:srgbClr val="747474"/>
              </a:buClr>
              <a:buSzPts val="1350"/>
              <a:buChar char="•"/>
              <a:defRPr/>
            </a:lvl4pPr>
            <a:lvl5pPr indent="-314325" lvl="4" marL="2286000" algn="l">
              <a:lnSpc>
                <a:spcPct val="100000"/>
              </a:lnSpc>
              <a:spcBef>
                <a:spcPts val="4200"/>
              </a:spcBef>
              <a:spcAft>
                <a:spcPts val="0"/>
              </a:spcAft>
              <a:buClr>
                <a:srgbClr val="747474"/>
              </a:buClr>
              <a:buSzPts val="1350"/>
              <a:buChar char="•"/>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45" name="Google Shape;45;p16"/>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照片 - 3 联" showMasterSp="0">
  <p:cSld name="照片 - 3 联">
    <p:spTree>
      <p:nvGrpSpPr>
        <p:cNvPr id="46" name="Shape 46"/>
        <p:cNvGrpSpPr/>
        <p:nvPr/>
      </p:nvGrpSpPr>
      <p:grpSpPr>
        <a:xfrm>
          <a:off x="0" y="0"/>
          <a:ext cx="0" cy="0"/>
          <a:chOff x="0" y="0"/>
          <a:chExt cx="0" cy="0"/>
        </a:xfrm>
      </p:grpSpPr>
      <p:cxnSp>
        <p:nvCxnSpPr>
          <p:cNvPr id="47" name="Google Shape;47;p17"/>
          <p:cNvCxnSpPr/>
          <p:nvPr/>
        </p:nvCxnSpPr>
        <p:spPr>
          <a:xfrm flipH="1">
            <a:off x="9055098" y="508000"/>
            <a:ext cx="128" cy="7975631"/>
          </a:xfrm>
          <a:prstGeom prst="straightConnector1">
            <a:avLst/>
          </a:prstGeom>
          <a:noFill/>
          <a:ln cap="flat" cmpd="sng" w="12700">
            <a:solidFill>
              <a:srgbClr val="9A9A9A"/>
            </a:solidFill>
            <a:prstDash val="solid"/>
            <a:miter lim="400000"/>
            <a:headEnd len="sm" w="sm" type="none"/>
            <a:tailEnd len="sm" w="sm" type="none"/>
          </a:ln>
        </p:spPr>
      </p:cxnSp>
      <p:cxnSp>
        <p:nvCxnSpPr>
          <p:cNvPr id="48" name="Google Shape;48;p17"/>
          <p:cNvCxnSpPr/>
          <p:nvPr/>
        </p:nvCxnSpPr>
        <p:spPr>
          <a:xfrm>
            <a:off x="9055096" y="4464050"/>
            <a:ext cx="3448503" cy="59"/>
          </a:xfrm>
          <a:prstGeom prst="straightConnector1">
            <a:avLst/>
          </a:prstGeom>
          <a:noFill/>
          <a:ln cap="flat" cmpd="sng" w="12700">
            <a:solidFill>
              <a:srgbClr val="9A9A9A"/>
            </a:solidFill>
            <a:prstDash val="solid"/>
            <a:miter lim="400000"/>
            <a:headEnd len="sm" w="sm" type="none"/>
            <a:tailEnd len="sm" w="sm" type="none"/>
          </a:ln>
        </p:spPr>
      </p:cxnSp>
      <p:sp>
        <p:nvSpPr>
          <p:cNvPr id="49" name="Google Shape;49;p17"/>
          <p:cNvSpPr/>
          <p:nvPr>
            <p:ph idx="2" type="pic"/>
          </p:nvPr>
        </p:nvSpPr>
        <p:spPr>
          <a:xfrm>
            <a:off x="9168011" y="4584788"/>
            <a:ext cx="6506665" cy="4343401"/>
          </a:xfrm>
          <a:prstGeom prst="rect">
            <a:avLst/>
          </a:prstGeom>
          <a:noFill/>
          <a:ln>
            <a:noFill/>
          </a:ln>
        </p:spPr>
      </p:sp>
      <p:sp>
        <p:nvSpPr>
          <p:cNvPr id="50" name="Google Shape;50;p17"/>
          <p:cNvSpPr/>
          <p:nvPr>
            <p:ph idx="3" type="pic"/>
          </p:nvPr>
        </p:nvSpPr>
        <p:spPr>
          <a:xfrm>
            <a:off x="9182100" y="-101600"/>
            <a:ext cx="3365500" cy="5003800"/>
          </a:xfrm>
          <a:prstGeom prst="rect">
            <a:avLst/>
          </a:prstGeom>
          <a:noFill/>
          <a:ln>
            <a:noFill/>
          </a:ln>
        </p:spPr>
      </p:sp>
      <p:sp>
        <p:nvSpPr>
          <p:cNvPr id="51" name="Google Shape;51;p17"/>
          <p:cNvSpPr/>
          <p:nvPr>
            <p:ph idx="4" type="pic"/>
          </p:nvPr>
        </p:nvSpPr>
        <p:spPr>
          <a:xfrm>
            <a:off x="-800100" y="469900"/>
            <a:ext cx="11049000" cy="8053993"/>
          </a:xfrm>
          <a:prstGeom prst="rect">
            <a:avLst/>
          </a:prstGeom>
          <a:noFill/>
          <a:ln>
            <a:noFill/>
          </a:ln>
        </p:spPr>
      </p:sp>
      <p:sp>
        <p:nvSpPr>
          <p:cNvPr id="52" name="Google Shape;52;p17"/>
          <p:cNvSpPr txBox="1"/>
          <p:nvPr>
            <p:ph idx="1" type="body"/>
          </p:nvPr>
        </p:nvSpPr>
        <p:spPr>
          <a:xfrm>
            <a:off x="520700" y="8661400"/>
            <a:ext cx="8369300" cy="9398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1pPr>
            <a:lvl2pPr indent="-228600" lvl="1" marL="9144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2pPr>
            <a:lvl3pPr indent="-228600" lvl="2" marL="13716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3pPr>
            <a:lvl4pPr indent="-228600" lvl="3" marL="18288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4pPr>
            <a:lvl5pPr indent="-228600" lvl="4" marL="2286000" algn="l">
              <a:lnSpc>
                <a:spcPct val="100000"/>
              </a:lnSpc>
              <a:spcBef>
                <a:spcPts val="0"/>
              </a:spcBef>
              <a:spcAft>
                <a:spcPts val="0"/>
              </a:spcAft>
              <a:buClr>
                <a:srgbClr val="747474"/>
              </a:buClr>
              <a:buSzPts val="2600"/>
              <a:buFont typeface="Helvetica Neue"/>
              <a:buNone/>
              <a:defRPr sz="2600">
                <a:latin typeface="Helvetica Neue"/>
                <a:ea typeface="Helvetica Neue"/>
                <a:cs typeface="Helvetica Neue"/>
                <a:sym typeface="Helvetica Neue"/>
              </a:defRPr>
            </a:lvl5pPr>
            <a:lvl6pPr indent="-314325" lvl="5" marL="2743200" algn="l">
              <a:lnSpc>
                <a:spcPct val="100000"/>
              </a:lnSpc>
              <a:spcBef>
                <a:spcPts val="4200"/>
              </a:spcBef>
              <a:spcAft>
                <a:spcPts val="0"/>
              </a:spcAft>
              <a:buClr>
                <a:srgbClr val="747474"/>
              </a:buClr>
              <a:buSzPts val="1350"/>
              <a:buChar char="•"/>
              <a:defRPr/>
            </a:lvl6pPr>
            <a:lvl7pPr indent="-314325" lvl="6" marL="3200400" algn="l">
              <a:lnSpc>
                <a:spcPct val="100000"/>
              </a:lnSpc>
              <a:spcBef>
                <a:spcPts val="4200"/>
              </a:spcBef>
              <a:spcAft>
                <a:spcPts val="0"/>
              </a:spcAft>
              <a:buClr>
                <a:srgbClr val="747474"/>
              </a:buClr>
              <a:buSzPts val="1350"/>
              <a:buChar char="•"/>
              <a:defRPr/>
            </a:lvl7pPr>
            <a:lvl8pPr indent="-314325" lvl="7" marL="3657600" algn="l">
              <a:lnSpc>
                <a:spcPct val="100000"/>
              </a:lnSpc>
              <a:spcBef>
                <a:spcPts val="4200"/>
              </a:spcBef>
              <a:spcAft>
                <a:spcPts val="0"/>
              </a:spcAft>
              <a:buClr>
                <a:srgbClr val="747474"/>
              </a:buClr>
              <a:buSzPts val="1350"/>
              <a:buChar char="•"/>
              <a:defRPr/>
            </a:lvl8pPr>
            <a:lvl9pPr indent="-314325" lvl="8" marL="4114800" algn="l">
              <a:lnSpc>
                <a:spcPct val="100000"/>
              </a:lnSpc>
              <a:spcBef>
                <a:spcPts val="4200"/>
              </a:spcBef>
              <a:spcAft>
                <a:spcPts val="0"/>
              </a:spcAft>
              <a:buClr>
                <a:srgbClr val="747474"/>
              </a:buClr>
              <a:buSzPts val="1350"/>
              <a:buChar char="•"/>
              <a:defRPr/>
            </a:lvl9pPr>
          </a:lstStyle>
          <a:p/>
        </p:txBody>
      </p:sp>
      <p:sp>
        <p:nvSpPr>
          <p:cNvPr id="53" name="Google Shape;53;p17"/>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1pPr>
            <a:lvl2pPr indent="0" lvl="1"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2pPr>
            <a:lvl3pPr indent="0" lvl="2"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3pPr>
            <a:lvl4pPr indent="0" lvl="3"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4pPr>
            <a:lvl5pPr indent="0" lvl="4"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5pPr>
            <a:lvl6pPr indent="0" lvl="5"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6pPr>
            <a:lvl7pPr indent="0" lvl="6"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7pPr>
            <a:lvl8pPr indent="0" lvl="7"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8pPr>
            <a:lvl9pPr indent="0" lvl="8" marL="0" algn="r">
              <a:lnSpc>
                <a:spcPct val="100000"/>
              </a:lnSpc>
              <a:spcBef>
                <a:spcPts val="0"/>
              </a:spcBef>
              <a:spcAft>
                <a:spcPts val="0"/>
              </a:spcAft>
              <a:buClr>
                <a:srgbClr val="000000"/>
              </a:buClr>
              <a:buSzPts val="1400"/>
              <a:buFont typeface="Helvetica Neue"/>
              <a:buNone/>
              <a:defRPr sz="1400">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8"/>
          <p:cNvCxnSpPr/>
          <p:nvPr/>
        </p:nvCxnSpPr>
        <p:spPr>
          <a:xfrm>
            <a:off x="571500" y="1968500"/>
            <a:ext cx="11868106" cy="129"/>
          </a:xfrm>
          <a:prstGeom prst="straightConnector1">
            <a:avLst/>
          </a:prstGeom>
          <a:noFill/>
          <a:ln cap="flat" cmpd="sng" w="12700">
            <a:solidFill>
              <a:srgbClr val="9A9A9A"/>
            </a:solidFill>
            <a:prstDash val="solid"/>
            <a:miter lim="400000"/>
            <a:headEnd len="sm" w="sm" type="none"/>
            <a:tailEnd len="sm" w="sm" type="none"/>
          </a:ln>
        </p:spPr>
      </p:cxnSp>
      <p:sp>
        <p:nvSpPr>
          <p:cNvPr id="7" name="Google Shape;7;p8"/>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lvl1pPr lvl="0"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4200"/>
              <a:buFont typeface="Helvetica Neue Light"/>
              <a:buNone/>
              <a:defRPr b="0" i="0" sz="42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8"/>
          <p:cNvSpPr txBox="1"/>
          <p:nvPr>
            <p:ph idx="1" type="body"/>
          </p:nvPr>
        </p:nvSpPr>
        <p:spPr>
          <a:xfrm>
            <a:off x="571500" y="2222500"/>
            <a:ext cx="11861800" cy="6667500"/>
          </a:xfrm>
          <a:prstGeom prst="rect">
            <a:avLst/>
          </a:prstGeom>
          <a:noFill/>
          <a:ln>
            <a:noFill/>
          </a:ln>
        </p:spPr>
        <p:txBody>
          <a:bodyPr anchorCtr="0" anchor="t" bIns="50800" lIns="50800" spcFirstLastPara="1" rIns="50800" wrap="square" tIns="50800">
            <a:normAutofit/>
          </a:bodyPr>
          <a:lstStyle>
            <a:lvl1pPr indent="-400050" lvl="0" marL="4572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1pPr>
            <a:lvl2pPr indent="-400050" lvl="1" marL="9144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2pPr>
            <a:lvl3pPr indent="-400050" lvl="2" marL="13716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3pPr>
            <a:lvl4pPr indent="-400050" lvl="3" marL="18288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4pPr>
            <a:lvl5pPr indent="-400050" lvl="4" marL="22860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5pPr>
            <a:lvl6pPr indent="-400050" lvl="5" marL="27432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6pPr>
            <a:lvl7pPr indent="-400050" lvl="6" marL="32004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7pPr>
            <a:lvl8pPr indent="-400050" lvl="7" marL="36576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8pPr>
            <a:lvl9pPr indent="-400050" lvl="8" marL="4114800" marR="0" rtl="0" algn="l">
              <a:lnSpc>
                <a:spcPct val="100000"/>
              </a:lnSpc>
              <a:spcBef>
                <a:spcPts val="4200"/>
              </a:spcBef>
              <a:spcAft>
                <a:spcPts val="0"/>
              </a:spcAft>
              <a:buClr>
                <a:srgbClr val="747474"/>
              </a:buClr>
              <a:buSzPts val="2700"/>
              <a:buFont typeface="Helvetica Neue"/>
              <a:buChar char="•"/>
              <a:defRPr b="0" i="0" sz="3600" u="none" cap="none" strike="noStrike">
                <a:solidFill>
                  <a:srgbClr val="747474"/>
                </a:solidFill>
                <a:latin typeface="Helvetica Neue Light"/>
                <a:ea typeface="Helvetica Neue Light"/>
                <a:cs typeface="Helvetica Neue Light"/>
                <a:sym typeface="Helvetica Neue Light"/>
              </a:defRPr>
            </a:lvl9pPr>
          </a:lstStyle>
          <a:p/>
        </p:txBody>
      </p:sp>
      <p:sp>
        <p:nvSpPr>
          <p:cNvPr id="9" name="Google Shape;9;p8"/>
          <p:cNvSpPr txBox="1"/>
          <p:nvPr>
            <p:ph idx="12" type="sldNum"/>
          </p:nvPr>
        </p:nvSpPr>
        <p:spPr>
          <a:xfrm>
            <a:off x="12268199" y="9199778"/>
            <a:ext cx="312015" cy="299823"/>
          </a:xfrm>
          <a:prstGeom prst="rect">
            <a:avLst/>
          </a:prstGeom>
          <a:noFill/>
          <a:ln>
            <a:noFill/>
          </a:ln>
        </p:spPr>
        <p:txBody>
          <a:bodyPr anchorCtr="0" anchor="b" bIns="50800" lIns="50800" spcFirstLastPara="1" rIns="50800" wrap="square" tIns="50800">
            <a:spAutoFit/>
          </a:bodyPr>
          <a:lstStyle>
            <a:lvl1pPr indent="0" lvl="0"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1400"/>
              <a:buFont typeface="Helvetica Neue"/>
              <a:buNone/>
              <a:defRPr b="0" i="0" sz="1400" u="none" cap="none" strike="noStrike">
                <a:solidFill>
                  <a:srgbClr val="000000"/>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ipullrank.com/wp-content/uploads/2017/04/sentiment-analysis-tools-1400.jpg" TargetMode="External"/><Relationship Id="rId4" Type="http://schemas.openxmlformats.org/officeDocument/2006/relationships/hyperlink" Target="https://www.kaggle.com/datasets/kazanova/sentiment140" TargetMode="External"/><Relationship Id="rId5" Type="http://schemas.openxmlformats.org/officeDocument/2006/relationships/hyperlink" Target="https://towardsdatascience.com/simple-twitter-analytics-with-twitter-nlp-toolkit-7d7d79bf253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一朵粉色花朵的特写照片" id="67" name="Google Shape;67;p1"/>
          <p:cNvPicPr preferRelativeResize="0"/>
          <p:nvPr>
            <p:ph idx="2" type="pic"/>
          </p:nvPr>
        </p:nvPicPr>
        <p:blipFill rotWithShape="1">
          <a:blip r:embed="rId3">
            <a:alphaModFix/>
          </a:blip>
          <a:srcRect b="0" l="7190" r="7190" t="0"/>
          <a:stretch/>
        </p:blipFill>
        <p:spPr>
          <a:xfrm>
            <a:off x="0" y="0"/>
            <a:ext cx="13004800" cy="7594600"/>
          </a:xfrm>
          <a:prstGeom prst="rect">
            <a:avLst/>
          </a:prstGeom>
          <a:noFill/>
          <a:ln>
            <a:noFill/>
          </a:ln>
        </p:spPr>
      </p:pic>
      <p:sp>
        <p:nvSpPr>
          <p:cNvPr id="68" name="Google Shape;68;p1"/>
          <p:cNvSpPr txBox="1"/>
          <p:nvPr>
            <p:ph type="title"/>
          </p:nvPr>
        </p:nvSpPr>
        <p:spPr>
          <a:xfrm>
            <a:off x="1409700" y="7785100"/>
            <a:ext cx="5791200" cy="1701800"/>
          </a:xfrm>
          <a:prstGeom prst="rect">
            <a:avLst/>
          </a:prstGeom>
          <a:noFill/>
          <a:ln>
            <a:noFill/>
          </a:ln>
        </p:spPr>
        <p:txBody>
          <a:bodyPr anchorCtr="0" anchor="ctr" bIns="50800" lIns="50800" spcFirstLastPara="1" rIns="50800" wrap="square" tIns="50800">
            <a:normAutofit/>
          </a:bodyPr>
          <a:lstStyle/>
          <a:p>
            <a:pPr indent="0" lvl="0" marL="0" rtl="0" algn="r">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Twitter Real-Time Sentiment Analysis</a:t>
            </a:r>
            <a:endParaRPr/>
          </a:p>
        </p:txBody>
      </p:sp>
      <p:sp>
        <p:nvSpPr>
          <p:cNvPr id="69" name="Google Shape;69;p1"/>
          <p:cNvSpPr txBox="1"/>
          <p:nvPr>
            <p:ph idx="1" type="body"/>
          </p:nvPr>
        </p:nvSpPr>
        <p:spPr>
          <a:xfrm>
            <a:off x="7848600" y="8470900"/>
            <a:ext cx="4953000" cy="508000"/>
          </a:xfrm>
          <a:prstGeom prst="rect">
            <a:avLst/>
          </a:prstGeom>
          <a:noFill/>
          <a:ln>
            <a:noFill/>
          </a:ln>
        </p:spPr>
        <p:txBody>
          <a:bodyPr anchorCtr="0" anchor="t" bIns="50800" lIns="50800" spcFirstLastPara="1" rIns="50800" wrap="square" tIns="50800">
            <a:normAutofit/>
          </a:bodyPr>
          <a:lstStyle/>
          <a:p>
            <a:pPr indent="0" lvl="0" marL="0" rtl="0" algn="l">
              <a:lnSpc>
                <a:spcPct val="100000"/>
              </a:lnSpc>
              <a:spcBef>
                <a:spcPts val="0"/>
              </a:spcBef>
              <a:spcAft>
                <a:spcPts val="0"/>
              </a:spcAft>
              <a:buClr>
                <a:srgbClr val="747474"/>
              </a:buClr>
              <a:buSzPts val="2600"/>
              <a:buNone/>
            </a:pPr>
            <a:r>
              <a:rPr lang="en-US" sz="2600">
                <a:latin typeface="Helvetica Neue"/>
                <a:ea typeface="Helvetica Neue"/>
                <a:cs typeface="Helvetica Neue"/>
                <a:sym typeface="Helvetica Neue"/>
              </a:rPr>
              <a:t>Tiancheng Shi, Yuanchen Wei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571500" y="355600"/>
            <a:ext cx="11861800" cy="13970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Motivation</a:t>
            </a:r>
            <a:endParaRPr/>
          </a:p>
        </p:txBody>
      </p:sp>
      <p:sp>
        <p:nvSpPr>
          <p:cNvPr id="75" name="Google Shape;75;p2"/>
          <p:cNvSpPr txBox="1"/>
          <p:nvPr>
            <p:ph idx="1" type="body"/>
          </p:nvPr>
        </p:nvSpPr>
        <p:spPr>
          <a:xfrm>
            <a:off x="571499" y="2222499"/>
            <a:ext cx="11970997" cy="2113959"/>
          </a:xfrm>
          <a:prstGeom prst="rect">
            <a:avLst/>
          </a:prstGeom>
          <a:noFill/>
          <a:ln>
            <a:noFill/>
          </a:ln>
        </p:spPr>
        <p:txBody>
          <a:bodyPr anchorCtr="0" anchor="t" bIns="50800" lIns="50800" spcFirstLastPara="1" rIns="50800" wrap="square" tIns="50800">
            <a:normAutofit/>
          </a:bodyPr>
          <a:lstStyle/>
          <a:p>
            <a:pPr indent="-333756" lvl="0" marL="333756" rtl="0" algn="l">
              <a:lnSpc>
                <a:spcPct val="100000"/>
              </a:lnSpc>
              <a:spcBef>
                <a:spcPts val="0"/>
              </a:spcBef>
              <a:spcAft>
                <a:spcPts val="0"/>
              </a:spcAft>
              <a:buClr>
                <a:srgbClr val="747474"/>
              </a:buClr>
              <a:buSzPts val="1971"/>
              <a:buChar char="•"/>
            </a:pPr>
            <a:r>
              <a:rPr lang="en-US" sz="2628"/>
              <a:t>Twitter is a popular social media for self-expression. The sentiment of a user posting a tweet can oftentimes generate insightful results.</a:t>
            </a:r>
            <a:endParaRPr/>
          </a:p>
          <a:p>
            <a:pPr indent="-333756" lvl="0" marL="333756" rtl="0" algn="l">
              <a:lnSpc>
                <a:spcPct val="100000"/>
              </a:lnSpc>
              <a:spcBef>
                <a:spcPts val="3000"/>
              </a:spcBef>
              <a:spcAft>
                <a:spcPts val="0"/>
              </a:spcAft>
              <a:buClr>
                <a:srgbClr val="747474"/>
              </a:buClr>
              <a:buSzPts val="1971"/>
              <a:buChar char="•"/>
            </a:pPr>
            <a:r>
              <a:rPr lang="en-US" sz="2628"/>
              <a:t>The project group is primarily motivated to develop a real-time machine learning model to assess the sentiment – positive or negative – that a tweet implies.</a:t>
            </a:r>
            <a:endParaRPr/>
          </a:p>
        </p:txBody>
      </p:sp>
      <p:cxnSp>
        <p:nvCxnSpPr>
          <p:cNvPr id="76" name="Google Shape;76;p2"/>
          <p:cNvCxnSpPr/>
          <p:nvPr/>
        </p:nvCxnSpPr>
        <p:spPr>
          <a:xfrm>
            <a:off x="568347" y="5705891"/>
            <a:ext cx="11868106" cy="130"/>
          </a:xfrm>
          <a:prstGeom prst="straightConnector1">
            <a:avLst/>
          </a:prstGeom>
          <a:noFill/>
          <a:ln cap="flat" cmpd="sng" w="12700">
            <a:solidFill>
              <a:srgbClr val="9A9A9A"/>
            </a:solidFill>
            <a:prstDash val="solid"/>
            <a:miter lim="400000"/>
            <a:headEnd len="sm" w="sm" type="none"/>
            <a:tailEnd len="sm" w="sm" type="none"/>
          </a:ln>
        </p:spPr>
      </p:cxnSp>
      <p:sp>
        <p:nvSpPr>
          <p:cNvPr id="77" name="Google Shape;77;p2"/>
          <p:cNvSpPr txBox="1"/>
          <p:nvPr/>
        </p:nvSpPr>
        <p:spPr>
          <a:xfrm>
            <a:off x="568347" y="4092991"/>
            <a:ext cx="11861801" cy="1397001"/>
          </a:xfrm>
          <a:prstGeom prst="rect">
            <a:avLst/>
          </a:prstGeom>
          <a:noFill/>
          <a:ln>
            <a:noFill/>
          </a:ln>
        </p:spPr>
        <p:txBody>
          <a:bodyPr anchorCtr="0" anchor="b"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Goal</a:t>
            </a:r>
            <a:endParaRPr/>
          </a:p>
        </p:txBody>
      </p:sp>
      <p:sp>
        <p:nvSpPr>
          <p:cNvPr id="78" name="Google Shape;78;p2"/>
          <p:cNvSpPr txBox="1"/>
          <p:nvPr/>
        </p:nvSpPr>
        <p:spPr>
          <a:xfrm>
            <a:off x="571500" y="5921920"/>
            <a:ext cx="11868106" cy="3496282"/>
          </a:xfrm>
          <a:prstGeom prst="rect">
            <a:avLst/>
          </a:prstGeom>
          <a:noFill/>
          <a:ln>
            <a:noFill/>
          </a:ln>
        </p:spPr>
        <p:txBody>
          <a:bodyPr anchorCtr="0" anchor="t" bIns="50800" lIns="50800" spcFirstLastPara="1" rIns="50800" wrap="square" tIns="50800">
            <a:normAutofit/>
          </a:bodyPr>
          <a:lstStyle/>
          <a:p>
            <a:pPr indent="-362267" lvl="0" marL="315468" marR="0" rtl="0" algn="l">
              <a:lnSpc>
                <a:spcPct val="100000"/>
              </a:lnSpc>
              <a:spcBef>
                <a:spcPts val="0"/>
              </a:spcBef>
              <a:spcAft>
                <a:spcPts val="0"/>
              </a:spcAft>
              <a:buClr>
                <a:srgbClr val="747474"/>
              </a:buClr>
              <a:buSzPts val="2600"/>
              <a:buFont typeface="Helvetica Neue"/>
              <a:buChar char="•"/>
            </a:pPr>
            <a:r>
              <a:rPr b="0" i="0" lang="en-US" sz="2600" u="none" cap="none" strike="noStrike">
                <a:solidFill>
                  <a:srgbClr val="747474"/>
                </a:solidFill>
                <a:latin typeface="Helvetica Neue Light"/>
                <a:ea typeface="Helvetica Neue Light"/>
                <a:cs typeface="Helvetica Neue Light"/>
                <a:sym typeface="Helvetica Neue Light"/>
              </a:rPr>
              <a:t>NLP embeddings on classified tweets from Kaggle, and perform sentiment analysis on data using regression models.</a:t>
            </a:r>
            <a:endParaRPr sz="2600"/>
          </a:p>
          <a:p>
            <a:pPr indent="-362267" lvl="0" marL="315468" marR="0" rtl="0" algn="l">
              <a:lnSpc>
                <a:spcPct val="100000"/>
              </a:lnSpc>
              <a:spcBef>
                <a:spcPts val="2800"/>
              </a:spcBef>
              <a:spcAft>
                <a:spcPts val="0"/>
              </a:spcAft>
              <a:buClr>
                <a:srgbClr val="747474"/>
              </a:buClr>
              <a:buSzPts val="2600"/>
              <a:buFont typeface="Helvetica Neue"/>
              <a:buChar char="•"/>
            </a:pPr>
            <a:r>
              <a:rPr b="0" i="0" lang="en-US" sz="2600" u="none" cap="none" strike="noStrike">
                <a:solidFill>
                  <a:srgbClr val="747474"/>
                </a:solidFill>
                <a:latin typeface="Helvetica Neue Light"/>
                <a:ea typeface="Helvetica Neue Light"/>
                <a:cs typeface="Helvetica Neue Light"/>
                <a:sym typeface="Helvetica Neue Light"/>
              </a:rPr>
              <a:t>Extract and preprocess tweets from Twitter API as the test set.</a:t>
            </a:r>
            <a:endParaRPr sz="2600"/>
          </a:p>
          <a:p>
            <a:pPr indent="-362267" lvl="0" marL="315468" marR="0" rtl="0" algn="l">
              <a:lnSpc>
                <a:spcPct val="100000"/>
              </a:lnSpc>
              <a:spcBef>
                <a:spcPts val="2800"/>
              </a:spcBef>
              <a:spcAft>
                <a:spcPts val="0"/>
              </a:spcAft>
              <a:buClr>
                <a:srgbClr val="747474"/>
              </a:buClr>
              <a:buSzPts val="2600"/>
              <a:buFont typeface="Helvetica Neue"/>
              <a:buChar char="•"/>
            </a:pPr>
            <a:r>
              <a:rPr b="0" i="0" lang="en-US" sz="2600" u="none" cap="none" strike="noStrike">
                <a:solidFill>
                  <a:srgbClr val="747474"/>
                </a:solidFill>
                <a:latin typeface="Helvetica Neue Light"/>
                <a:ea typeface="Helvetica Neue Light"/>
                <a:cs typeface="Helvetica Neue Light"/>
                <a:sym typeface="Helvetica Neue Light"/>
              </a:rPr>
              <a:t>Predict the streaming tweets with trained model, and visualize the performance using JavaScript, BigQuery, etc.</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一排蓝色贡多拉，背景是威尼斯" id="83" name="Google Shape;83;p3"/>
          <p:cNvPicPr preferRelativeResize="0"/>
          <p:nvPr>
            <p:ph idx="2" type="pic"/>
          </p:nvPr>
        </p:nvPicPr>
        <p:blipFill rotWithShape="1">
          <a:blip r:embed="rId3">
            <a:alphaModFix/>
          </a:blip>
          <a:srcRect b="6381" l="0" r="0" t="6381"/>
          <a:stretch/>
        </p:blipFill>
        <p:spPr>
          <a:xfrm>
            <a:off x="6578933" y="324643"/>
            <a:ext cx="6069511" cy="9104267"/>
          </a:xfrm>
          <a:prstGeom prst="rect">
            <a:avLst/>
          </a:prstGeom>
          <a:noFill/>
          <a:ln>
            <a:noFill/>
          </a:ln>
        </p:spPr>
      </p:pic>
      <p:sp>
        <p:nvSpPr>
          <p:cNvPr id="84" name="Google Shape;84;p3"/>
          <p:cNvSpPr txBox="1"/>
          <p:nvPr>
            <p:ph type="title"/>
          </p:nvPr>
        </p:nvSpPr>
        <p:spPr>
          <a:xfrm>
            <a:off x="571500" y="330200"/>
            <a:ext cx="5080000" cy="13970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Data</a:t>
            </a:r>
            <a:endParaRPr/>
          </a:p>
        </p:txBody>
      </p:sp>
      <p:sp>
        <p:nvSpPr>
          <p:cNvPr id="85" name="Google Shape;85;p3"/>
          <p:cNvSpPr txBox="1"/>
          <p:nvPr>
            <p:ph idx="1" type="body"/>
          </p:nvPr>
        </p:nvSpPr>
        <p:spPr>
          <a:xfrm>
            <a:off x="571500" y="2222499"/>
            <a:ext cx="5073394" cy="6667501"/>
          </a:xfrm>
          <a:prstGeom prst="rect">
            <a:avLst/>
          </a:prstGeom>
          <a:noFill/>
          <a:ln>
            <a:noFill/>
          </a:ln>
        </p:spPr>
        <p:txBody>
          <a:bodyPr anchorCtr="0" anchor="t" bIns="50800" lIns="50800" spcFirstLastPara="1" rIns="50800" wrap="square" tIns="50800">
            <a:normAutofit/>
          </a:bodyPr>
          <a:lstStyle/>
          <a:p>
            <a:pPr indent="-396240" lvl="1" marL="396240" rtl="0" algn="l">
              <a:lnSpc>
                <a:spcPct val="100000"/>
              </a:lnSpc>
              <a:spcBef>
                <a:spcPts val="0"/>
              </a:spcBef>
              <a:spcAft>
                <a:spcPts val="0"/>
              </a:spcAft>
              <a:buClr>
                <a:srgbClr val="000000"/>
              </a:buClr>
              <a:buSzPts val="2025"/>
              <a:buChar char="‣"/>
            </a:pPr>
            <a:r>
              <a:rPr lang="en-US" sz="2700">
                <a:solidFill>
                  <a:srgbClr val="000000"/>
                </a:solidFill>
                <a:latin typeface="Helvetica Neue Light"/>
                <a:ea typeface="Helvetica Neue Light"/>
                <a:cs typeface="Helvetica Neue Light"/>
                <a:sym typeface="Helvetica Neue Light"/>
              </a:rPr>
              <a:t>Static data: Kaggle</a:t>
            </a:r>
            <a:endParaRPr/>
          </a:p>
          <a:p>
            <a:pPr indent="-486127" lvl="6" marL="676627" rtl="0" algn="l">
              <a:lnSpc>
                <a:spcPct val="90000"/>
              </a:lnSpc>
              <a:spcBef>
                <a:spcPts val="3000"/>
              </a:spcBef>
              <a:spcAft>
                <a:spcPts val="0"/>
              </a:spcAft>
              <a:buClr>
                <a:srgbClr val="747474"/>
              </a:buClr>
              <a:buSzPts val="2600"/>
              <a:buFont typeface="Helvetica Neue Light"/>
              <a:buAutoNum type="arabicPeriod"/>
            </a:pPr>
            <a:r>
              <a:rPr lang="en-US" sz="2600"/>
              <a:t>Volume: 1.6 million tweets</a:t>
            </a:r>
            <a:endParaRPr/>
          </a:p>
          <a:p>
            <a:pPr indent="-486127" lvl="6" marL="676627" rtl="0" algn="l">
              <a:lnSpc>
                <a:spcPct val="90000"/>
              </a:lnSpc>
              <a:spcBef>
                <a:spcPts val="3000"/>
              </a:spcBef>
              <a:spcAft>
                <a:spcPts val="0"/>
              </a:spcAft>
              <a:buClr>
                <a:srgbClr val="747474"/>
              </a:buClr>
              <a:buSzPts val="2600"/>
              <a:buFont typeface="Helvetica Neue Light"/>
              <a:buAutoNum type="arabicPeriod"/>
            </a:pPr>
            <a:r>
              <a:rPr lang="en-US" sz="2600"/>
              <a:t>Variety: each tweet is associated with an ordinal sentiment value from 0 (negative) to 4 (positive).</a:t>
            </a:r>
            <a:endParaRPr/>
          </a:p>
          <a:p>
            <a:pPr indent="0" lvl="1" marL="0" rtl="0" algn="l">
              <a:lnSpc>
                <a:spcPct val="100000"/>
              </a:lnSpc>
              <a:spcBef>
                <a:spcPts val="3000"/>
              </a:spcBef>
              <a:spcAft>
                <a:spcPts val="0"/>
              </a:spcAft>
              <a:buClr>
                <a:srgbClr val="747474"/>
              </a:buClr>
              <a:buSzPts val="1200"/>
              <a:buFont typeface="Helvetica Neue"/>
              <a:buNone/>
            </a:pPr>
            <a:r>
              <a:t/>
            </a:r>
            <a:endParaRPr sz="1200">
              <a:solidFill>
                <a:srgbClr val="000000"/>
              </a:solidFill>
              <a:latin typeface="Times"/>
              <a:ea typeface="Times"/>
              <a:cs typeface="Times"/>
              <a:sym typeface="Times"/>
            </a:endParaRPr>
          </a:p>
          <a:p>
            <a:pPr indent="-396240" lvl="1" marL="396240" rtl="0" algn="l">
              <a:lnSpc>
                <a:spcPct val="100000"/>
              </a:lnSpc>
              <a:spcBef>
                <a:spcPts val="0"/>
              </a:spcBef>
              <a:spcAft>
                <a:spcPts val="0"/>
              </a:spcAft>
              <a:buClr>
                <a:srgbClr val="000000"/>
              </a:buClr>
              <a:buSzPts val="2025"/>
              <a:buChar char="‣"/>
            </a:pPr>
            <a:r>
              <a:rPr lang="en-US" sz="2700">
                <a:solidFill>
                  <a:srgbClr val="000000"/>
                </a:solidFill>
                <a:latin typeface="Helvetica Neue Light"/>
                <a:ea typeface="Helvetica Neue Light"/>
                <a:cs typeface="Helvetica Neue Light"/>
                <a:sym typeface="Helvetica Neue Light"/>
              </a:rPr>
              <a:t>Streaming data: Twitter API Tweepy</a:t>
            </a:r>
            <a:endParaRPr/>
          </a:p>
          <a:p>
            <a:pPr indent="-486127" lvl="1" marL="676627" rtl="0" algn="l">
              <a:lnSpc>
                <a:spcPct val="90000"/>
              </a:lnSpc>
              <a:spcBef>
                <a:spcPts val="3000"/>
              </a:spcBef>
              <a:spcAft>
                <a:spcPts val="0"/>
              </a:spcAft>
              <a:buClr>
                <a:srgbClr val="747474"/>
              </a:buClr>
              <a:buSzPts val="2600"/>
              <a:buFont typeface="Helvetica Neue Light"/>
              <a:buAutoNum type="arabicPeriod" startAt="3"/>
            </a:pPr>
            <a:r>
              <a:rPr lang="en-US">
                <a:latin typeface="Helvetica Neue Light"/>
                <a:ea typeface="Helvetica Neue Light"/>
                <a:cs typeface="Helvetica Neue Light"/>
                <a:sym typeface="Helvetica Neue Light"/>
              </a:rPr>
              <a:t>Velocity: ~3000 tweets / sec, possibly filtering by several tags of interest.</a:t>
            </a:r>
            <a:endParaRPr/>
          </a:p>
        </p:txBody>
      </p:sp>
      <p:pic>
        <p:nvPicPr>
          <p:cNvPr descr="图像" id="86" name="Google Shape;86;p3"/>
          <p:cNvPicPr preferRelativeResize="0"/>
          <p:nvPr/>
        </p:nvPicPr>
        <p:blipFill rotWithShape="1">
          <a:blip r:embed="rId4">
            <a:alphaModFix/>
          </a:blip>
          <a:srcRect b="0" l="0" r="0" t="0"/>
          <a:stretch/>
        </p:blipFill>
        <p:spPr>
          <a:xfrm>
            <a:off x="10020317" y="6652531"/>
            <a:ext cx="2408172" cy="2408172"/>
          </a:xfrm>
          <a:prstGeom prst="rect">
            <a:avLst/>
          </a:prstGeom>
          <a:noFill/>
          <a:ln>
            <a:noFill/>
          </a:ln>
          <a:effectLst>
            <a:outerShdw blurRad="127000" rotWithShape="0" dir="5520000" dist="76200">
              <a:srgbClr val="000000">
                <a:alpha val="6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Methods</a:t>
            </a:r>
            <a:endParaRPr/>
          </a:p>
        </p:txBody>
      </p:sp>
      <p:sp>
        <p:nvSpPr>
          <p:cNvPr id="92" name="Google Shape;92;p4"/>
          <p:cNvSpPr txBox="1"/>
          <p:nvPr/>
        </p:nvSpPr>
        <p:spPr>
          <a:xfrm>
            <a:off x="571499" y="2222500"/>
            <a:ext cx="11861802" cy="6667500"/>
          </a:xfrm>
          <a:prstGeom prst="rect">
            <a:avLst/>
          </a:prstGeom>
          <a:noFill/>
          <a:ln>
            <a:noFill/>
          </a:ln>
        </p:spPr>
        <p:txBody>
          <a:bodyPr anchorCtr="0" anchor="t" bIns="50800" lIns="50800" spcFirstLastPara="1" rIns="50800" wrap="square" tIns="50800">
            <a:noAutofit/>
          </a:bodyPr>
          <a:lstStyle/>
          <a:p>
            <a:pPr indent="-430075" lvl="1" marL="392277"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Light"/>
                <a:ea typeface="Helvetica Neue Light"/>
                <a:cs typeface="Helvetica Neue Light"/>
                <a:sym typeface="Helvetica Neue Light"/>
              </a:rPr>
              <a:t>Data Preprocessing Techniques (NLP):</a:t>
            </a:r>
            <a:endParaRPr sz="2600"/>
          </a:p>
          <a:p>
            <a:pPr indent="-482917" lvl="6"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Bigram, trigram</a:t>
            </a:r>
            <a:endParaRPr sz="2600"/>
          </a:p>
          <a:p>
            <a:pPr indent="-482917" lvl="6"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Stopwords</a:t>
            </a:r>
            <a:endParaRPr sz="2600"/>
          </a:p>
          <a:p>
            <a:pPr indent="-482917" lvl="6"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Vader</a:t>
            </a:r>
            <a:endParaRPr sz="2600"/>
          </a:p>
          <a:p>
            <a:pPr indent="-482917" lvl="6"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Word2Vec</a:t>
            </a:r>
            <a:endParaRPr sz="2600"/>
          </a:p>
          <a:p>
            <a:pPr indent="0" lvl="0" marL="0" marR="0" rtl="0" algn="l">
              <a:lnSpc>
                <a:spcPct val="90000"/>
              </a:lnSpc>
              <a:spcBef>
                <a:spcPts val="2900"/>
              </a:spcBef>
              <a:spcAft>
                <a:spcPts val="0"/>
              </a:spcAft>
              <a:buNone/>
            </a:pPr>
            <a:r>
              <a:t/>
            </a:r>
            <a:endParaRPr sz="2600"/>
          </a:p>
          <a:p>
            <a:pPr indent="-430075" lvl="1" marL="392277" marR="0" rtl="0" algn="l">
              <a:lnSpc>
                <a:spcPct val="100000"/>
              </a:lnSpc>
              <a:spcBef>
                <a:spcPts val="0"/>
              </a:spcBef>
              <a:spcAft>
                <a:spcPts val="0"/>
              </a:spcAft>
              <a:buClr>
                <a:srgbClr val="000000"/>
              </a:buClr>
              <a:buSzPts val="2600"/>
              <a:buFont typeface="Helvetica Neue"/>
              <a:buChar char="‣"/>
            </a:pPr>
            <a:r>
              <a:rPr b="0" i="0" lang="en-US" sz="2600" u="none" cap="none" strike="noStrike">
                <a:solidFill>
                  <a:srgbClr val="000000"/>
                </a:solidFill>
                <a:latin typeface="Helvetica Neue Light"/>
                <a:ea typeface="Helvetica Neue Light"/>
                <a:cs typeface="Helvetica Neue Light"/>
                <a:sym typeface="Helvetica Neue Light"/>
              </a:rPr>
              <a:t>Classification Models:</a:t>
            </a:r>
            <a:endParaRPr sz="2600"/>
          </a:p>
          <a:p>
            <a:pPr indent="-482917" lvl="1"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Logistic Regression and its variants (Polynomial, etc.)</a:t>
            </a:r>
            <a:endParaRPr sz="2600"/>
          </a:p>
          <a:p>
            <a:pPr indent="-482917" lvl="1"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Decision Tree and its variants (Random Forest, XGBoost, etc.)</a:t>
            </a:r>
            <a:endParaRPr sz="2600"/>
          </a:p>
          <a:p>
            <a:pPr indent="-482917" lvl="1" marL="669861" marR="0" rtl="0" algn="l">
              <a:lnSpc>
                <a:spcPct val="90000"/>
              </a:lnSpc>
              <a:spcBef>
                <a:spcPts val="2900"/>
              </a:spcBef>
              <a:spcAft>
                <a:spcPts val="0"/>
              </a:spcAft>
              <a:buClr>
                <a:srgbClr val="747474"/>
              </a:buClr>
              <a:buSzPts val="2600"/>
              <a:buFont typeface="Helvetica Neue Light"/>
              <a:buAutoNum type="arabicPeriod"/>
            </a:pPr>
            <a:r>
              <a:rPr b="0" i="0" lang="en-US" sz="2600" u="none" cap="none" strike="noStrike">
                <a:solidFill>
                  <a:srgbClr val="747474"/>
                </a:solidFill>
                <a:latin typeface="Helvetica Neue Light"/>
                <a:ea typeface="Helvetica Neue Light"/>
                <a:cs typeface="Helvetica Neue Light"/>
                <a:sym typeface="Helvetica Neue Light"/>
              </a:rPr>
              <a:t>Multi-Layer Perceptron (Neural Networks)</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571500" y="330200"/>
            <a:ext cx="11861700" cy="13971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System</a:t>
            </a:r>
            <a:endParaRPr/>
          </a:p>
        </p:txBody>
      </p:sp>
      <p:pic>
        <p:nvPicPr>
          <p:cNvPr descr="图像" id="98" name="Google Shape;98;p5"/>
          <p:cNvPicPr preferRelativeResize="0"/>
          <p:nvPr/>
        </p:nvPicPr>
        <p:blipFill rotWithShape="1">
          <a:blip r:embed="rId3">
            <a:alphaModFix/>
          </a:blip>
          <a:srcRect b="0" l="0" r="783" t="0"/>
          <a:stretch/>
        </p:blipFill>
        <p:spPr>
          <a:xfrm>
            <a:off x="619666" y="2209928"/>
            <a:ext cx="11673103" cy="68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Schedule</a:t>
            </a:r>
            <a:endParaRPr/>
          </a:p>
        </p:txBody>
      </p:sp>
      <p:pic>
        <p:nvPicPr>
          <p:cNvPr descr="图像" id="104" name="Google Shape;104;p6"/>
          <p:cNvPicPr preferRelativeResize="0"/>
          <p:nvPr/>
        </p:nvPicPr>
        <p:blipFill rotWithShape="1">
          <a:blip r:embed="rId3">
            <a:alphaModFix/>
          </a:blip>
          <a:srcRect b="0" l="0" r="0" t="0"/>
          <a:stretch/>
        </p:blipFill>
        <p:spPr>
          <a:xfrm>
            <a:off x="350302" y="3544816"/>
            <a:ext cx="12304196" cy="26639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571500" y="330200"/>
            <a:ext cx="11861800" cy="1397000"/>
          </a:xfrm>
          <a:prstGeom prst="rect">
            <a:avLst/>
          </a:prstGeom>
          <a:noFill/>
          <a:ln>
            <a:noFill/>
          </a:ln>
        </p:spPr>
        <p:txBody>
          <a:bodyPr anchorCtr="0" anchor="b" bIns="50800" lIns="50800" spcFirstLastPara="1" rIns="50800" wrap="square" tIns="50800">
            <a:normAutofit/>
          </a:bodyPr>
          <a:lstStyle/>
          <a:p>
            <a:pPr indent="0" lvl="0" marL="0" rtl="0" algn="l">
              <a:lnSpc>
                <a:spcPct val="100000"/>
              </a:lnSpc>
              <a:spcBef>
                <a:spcPts val="0"/>
              </a:spcBef>
              <a:spcAft>
                <a:spcPts val="0"/>
              </a:spcAft>
              <a:buClr>
                <a:srgbClr val="000000"/>
              </a:buClr>
              <a:buSzPts val="4200"/>
              <a:buFont typeface="Helvetica Neue Light"/>
              <a:buNone/>
            </a:pPr>
            <a:r>
              <a:rPr b="0" i="0" lang="en-US" sz="4200" u="none" cap="none" strike="noStrike">
                <a:solidFill>
                  <a:srgbClr val="000000"/>
                </a:solidFill>
                <a:latin typeface="Helvetica Neue Light"/>
                <a:ea typeface="Helvetica Neue Light"/>
                <a:cs typeface="Helvetica Neue Light"/>
                <a:sym typeface="Helvetica Neue Light"/>
              </a:rPr>
              <a:t>Reference</a:t>
            </a:r>
            <a:endParaRPr/>
          </a:p>
        </p:txBody>
      </p:sp>
      <p:sp>
        <p:nvSpPr>
          <p:cNvPr id="110" name="Google Shape;110;p7"/>
          <p:cNvSpPr txBox="1"/>
          <p:nvPr>
            <p:ph idx="1" type="body"/>
          </p:nvPr>
        </p:nvSpPr>
        <p:spPr>
          <a:xfrm>
            <a:off x="571500" y="2222500"/>
            <a:ext cx="11861800" cy="6667500"/>
          </a:xfrm>
          <a:prstGeom prst="rect">
            <a:avLst/>
          </a:prstGeom>
          <a:noFill/>
          <a:ln>
            <a:noFill/>
          </a:ln>
        </p:spPr>
        <p:txBody>
          <a:bodyPr anchorCtr="0" anchor="t" bIns="50800" lIns="50800" spcFirstLastPara="1" rIns="50800" wrap="square" tIns="50800">
            <a:normAutofit/>
          </a:bodyPr>
          <a:lstStyle/>
          <a:p>
            <a:pPr indent="-330200" lvl="0" marL="330200" rtl="0" algn="l">
              <a:lnSpc>
                <a:spcPct val="100000"/>
              </a:lnSpc>
              <a:spcBef>
                <a:spcPts val="0"/>
              </a:spcBef>
              <a:spcAft>
                <a:spcPts val="0"/>
              </a:spcAft>
              <a:buClr>
                <a:srgbClr val="747474"/>
              </a:buClr>
              <a:buSzPts val="1950"/>
              <a:buChar char="•"/>
            </a:pPr>
            <a:r>
              <a:rPr lang="en-US" u="sng">
                <a:solidFill>
                  <a:schemeClr val="hlink"/>
                </a:solidFill>
                <a:hlinkClick r:id="rId3"/>
              </a:rPr>
              <a:t>http://ipullrank.com/wp-content/uploads/2017/04/sentiment-analysis-tools-1400.jpg</a:t>
            </a:r>
            <a:endParaRPr/>
          </a:p>
          <a:p>
            <a:pPr indent="-330200" lvl="0" marL="330200" rtl="0" algn="l">
              <a:lnSpc>
                <a:spcPct val="100000"/>
              </a:lnSpc>
              <a:spcBef>
                <a:spcPts val="3000"/>
              </a:spcBef>
              <a:spcAft>
                <a:spcPts val="0"/>
              </a:spcAft>
              <a:buClr>
                <a:srgbClr val="747474"/>
              </a:buClr>
              <a:buSzPts val="1950"/>
              <a:buChar char="•"/>
            </a:pPr>
            <a:r>
              <a:rPr lang="en-US" u="sng">
                <a:solidFill>
                  <a:schemeClr val="hlink"/>
                </a:solidFill>
                <a:hlinkClick r:id="rId4"/>
              </a:rPr>
              <a:t>https://www.kaggle.com/datasets/kazanova/sentiment140</a:t>
            </a:r>
            <a:endParaRPr/>
          </a:p>
          <a:p>
            <a:pPr indent="-330200" lvl="0" marL="330200" rtl="0" algn="l">
              <a:lnSpc>
                <a:spcPct val="100000"/>
              </a:lnSpc>
              <a:spcBef>
                <a:spcPts val="3000"/>
              </a:spcBef>
              <a:spcAft>
                <a:spcPts val="0"/>
              </a:spcAft>
              <a:buClr>
                <a:srgbClr val="747474"/>
              </a:buClr>
              <a:buSzPts val="1950"/>
              <a:buChar char="•"/>
            </a:pPr>
            <a:r>
              <a:rPr lang="en-US" u="sng">
                <a:solidFill>
                  <a:schemeClr val="hlink"/>
                </a:solidFill>
                <a:hlinkClick r:id="rId5"/>
              </a:rPr>
              <a:t>https://towardsdatascience.com/simple-twitter-analytics-with-twitter-nlp-toolkit-7d7d79bf2535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