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5-1F0F-457B-9855-B2704FFAE1E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BDA0-670C-4ED7-B0DC-FF52A5F8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3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5-1F0F-457B-9855-B2704FFAE1E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BDA0-670C-4ED7-B0DC-FF52A5F8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7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5-1F0F-457B-9855-B2704FFAE1E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BDA0-670C-4ED7-B0DC-FF52A5F8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3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5-1F0F-457B-9855-B2704FFAE1E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BDA0-670C-4ED7-B0DC-FF52A5F8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5-1F0F-457B-9855-B2704FFAE1E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BDA0-670C-4ED7-B0DC-FF52A5F8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5-1F0F-457B-9855-B2704FFAE1E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BDA0-670C-4ED7-B0DC-FF52A5F8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3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5-1F0F-457B-9855-B2704FFAE1E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BDA0-670C-4ED7-B0DC-FF52A5F8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6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5-1F0F-457B-9855-B2704FFAE1E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BDA0-670C-4ED7-B0DC-FF52A5F8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8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5-1F0F-457B-9855-B2704FFAE1E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BDA0-670C-4ED7-B0DC-FF52A5F8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6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5-1F0F-457B-9855-B2704FFAE1E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BDA0-670C-4ED7-B0DC-FF52A5F8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8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5-1F0F-457B-9855-B2704FFAE1E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BDA0-670C-4ED7-B0DC-FF52A5F8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0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AD275-1F0F-457B-9855-B2704FFAE1EC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5BDA0-670C-4ED7-B0DC-FF52A5F8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2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qs98R3rthI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rdQBloPMH_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195" y="929037"/>
            <a:ext cx="1428750" cy="63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234" y="248636"/>
            <a:ext cx="1895475" cy="352425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4009674" y="661614"/>
            <a:ext cx="277793" cy="219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301" y="1870538"/>
            <a:ext cx="1466850" cy="68580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 rot="5400000">
            <a:off x="2999053" y="2071959"/>
            <a:ext cx="277793" cy="219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282" y="1870538"/>
            <a:ext cx="1457325" cy="657225"/>
          </a:xfrm>
          <a:prstGeom prst="rect">
            <a:avLst/>
          </a:prstGeom>
        </p:spPr>
      </p:pic>
      <p:sp>
        <p:nvSpPr>
          <p:cNvPr id="10" name="Arrow: Down 9"/>
          <p:cNvSpPr/>
          <p:nvPr/>
        </p:nvSpPr>
        <p:spPr>
          <a:xfrm>
            <a:off x="4009674" y="1599463"/>
            <a:ext cx="277793" cy="219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6570" y="2527763"/>
            <a:ext cx="1476375" cy="819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7562" y="3289763"/>
            <a:ext cx="1409700" cy="714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2841" y="1853308"/>
            <a:ext cx="1447800" cy="638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2841" y="2470870"/>
            <a:ext cx="1466850" cy="809625"/>
          </a:xfrm>
          <a:prstGeom prst="rect">
            <a:avLst/>
          </a:prstGeom>
        </p:spPr>
      </p:pic>
      <p:sp>
        <p:nvSpPr>
          <p:cNvPr id="15" name="Arrow: Down 14"/>
          <p:cNvSpPr/>
          <p:nvPr/>
        </p:nvSpPr>
        <p:spPr>
          <a:xfrm rot="5400000">
            <a:off x="6088743" y="2071960"/>
            <a:ext cx="277793" cy="219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/>
          <p:cNvSpPr/>
          <p:nvPr/>
        </p:nvSpPr>
        <p:spPr>
          <a:xfrm rot="5400000">
            <a:off x="6065500" y="2741910"/>
            <a:ext cx="277793" cy="219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83367" y="3312964"/>
            <a:ext cx="1335087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Voice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83367" y="3589963"/>
            <a:ext cx="13350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dobe Heiti Std R" panose="020B0400000000000000" pitchFamily="34" charset="-128"/>
                <a:ea typeface="Adobe Heiti Std R" panose="020B0400000000000000" pitchFamily="34" charset="-128"/>
                <a:cs typeface="Arial" panose="020B0604020202020204" pitchFamily="34" charset="0"/>
              </a:rPr>
              <a:t>Text to speech manager</a:t>
            </a:r>
          </a:p>
        </p:txBody>
      </p:sp>
      <p:sp>
        <p:nvSpPr>
          <p:cNvPr id="20" name="Arrow: Down 19"/>
          <p:cNvSpPr/>
          <p:nvPr/>
        </p:nvSpPr>
        <p:spPr>
          <a:xfrm rot="5400000">
            <a:off x="6060022" y="3451522"/>
            <a:ext cx="277793" cy="219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7606134" y="3509747"/>
            <a:ext cx="646331" cy="2527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450</a:t>
            </a:r>
          </a:p>
        </p:txBody>
      </p:sp>
      <p:sp>
        <p:nvSpPr>
          <p:cNvPr id="22" name="Rectangle 21"/>
          <p:cNvSpPr/>
          <p:nvPr/>
        </p:nvSpPr>
        <p:spPr>
          <a:xfrm rot="16200000">
            <a:off x="7572490" y="2737770"/>
            <a:ext cx="716685" cy="2527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750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7649846" y="2045981"/>
            <a:ext cx="561974" cy="2527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200</a:t>
            </a:r>
          </a:p>
        </p:txBody>
      </p:sp>
      <p:sp>
        <p:nvSpPr>
          <p:cNvPr id="24" name="Rectangle 23"/>
          <p:cNvSpPr/>
          <p:nvPr/>
        </p:nvSpPr>
        <p:spPr>
          <a:xfrm rot="16200000">
            <a:off x="4631470" y="2071921"/>
            <a:ext cx="547178" cy="2527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1600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4553540" y="2802121"/>
            <a:ext cx="703983" cy="2527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100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4611327" y="3502750"/>
            <a:ext cx="591664" cy="2527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400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2520752" y="2088497"/>
            <a:ext cx="581940" cy="2527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100</a:t>
            </a:r>
          </a:p>
        </p:txBody>
      </p:sp>
      <p:sp>
        <p:nvSpPr>
          <p:cNvPr id="28" name="Rectangle 27"/>
          <p:cNvSpPr/>
          <p:nvPr/>
        </p:nvSpPr>
        <p:spPr>
          <a:xfrm rot="16200000">
            <a:off x="4641743" y="1104043"/>
            <a:ext cx="577093" cy="2527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700</a:t>
            </a:r>
          </a:p>
        </p:txBody>
      </p:sp>
      <p:pic>
        <p:nvPicPr>
          <p:cNvPr id="31" name="Picture 6" descr="Image result for finger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64" y="2552646"/>
            <a:ext cx="350722" cy="3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Image result for mouth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535" y="3422585"/>
            <a:ext cx="419180" cy="2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Image result for ea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348" y="1988080"/>
            <a:ext cx="396071" cy="39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ey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98" y="2924433"/>
            <a:ext cx="358854" cy="3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Arrow: Down 34"/>
          <p:cNvSpPr/>
          <p:nvPr/>
        </p:nvSpPr>
        <p:spPr>
          <a:xfrm rot="5400000">
            <a:off x="5220948" y="2064342"/>
            <a:ext cx="277793" cy="219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157468" y="4548064"/>
            <a:ext cx="10081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~4.5K lines of custom C# code compiled into a single .DLL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Configurability via properties retrieved to Neo4j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Logging library to Postgres via Postgrest API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Communications to Neo4j via rest call and custom JSON parsing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Graph library with visual DFS, BFS, Force Directed Graph, Heatmap and sizing based on properties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Interactivity via Gaze, Touch, Voice, and Text To Speech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2664" y="4153661"/>
            <a:ext cx="8062361" cy="3385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Final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98773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olol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01" y="1358920"/>
            <a:ext cx="5511477" cy="367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95277" y="5501397"/>
            <a:ext cx="3012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https://youtu.be/Oqs98R3rthI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95277" y="5851438"/>
            <a:ext cx="3262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https://youtu.be/rdQBloPMH_M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4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Adobe Heiti Std R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SGULEFF</dc:creator>
  <cp:lastModifiedBy>SGULEFF</cp:lastModifiedBy>
  <cp:revision>5</cp:revision>
  <dcterms:created xsi:type="dcterms:W3CDTF">2017-05-10T03:29:23Z</dcterms:created>
  <dcterms:modified xsi:type="dcterms:W3CDTF">2017-05-10T04:36:39Z</dcterms:modified>
</cp:coreProperties>
</file>