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22" d="100"/>
          <a:sy n="122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8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76B0-95A0-A446-BC5F-FC4C6656E159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DC11-A68A-EA4F-9E37-68974ABE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88629"/>
              </p:ext>
            </p:extLst>
          </p:nvPr>
        </p:nvGraphicFramePr>
        <p:xfrm>
          <a:off x="1246688" y="907326"/>
          <a:ext cx="259379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79"/>
                <a:gridCol w="259379"/>
                <a:gridCol w="259379"/>
                <a:gridCol w="259379"/>
                <a:gridCol w="259379"/>
                <a:gridCol w="259379"/>
                <a:gridCol w="259379"/>
                <a:gridCol w="259379"/>
                <a:gridCol w="259379"/>
                <a:gridCol w="259379"/>
              </a:tblGrid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25172"/>
              </p:ext>
            </p:extLst>
          </p:nvPr>
        </p:nvGraphicFramePr>
        <p:xfrm>
          <a:off x="5228811" y="907326"/>
          <a:ext cx="1296895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79"/>
                <a:gridCol w="259379"/>
                <a:gridCol w="259379"/>
                <a:gridCol w="259379"/>
                <a:gridCol w="259379"/>
              </a:tblGrid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46886"/>
              </p:ext>
            </p:extLst>
          </p:nvPr>
        </p:nvGraphicFramePr>
        <p:xfrm>
          <a:off x="7737321" y="2507526"/>
          <a:ext cx="259379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79"/>
                <a:gridCol w="259379"/>
                <a:gridCol w="259379"/>
                <a:gridCol w="259379"/>
                <a:gridCol w="259379"/>
                <a:gridCol w="259379"/>
                <a:gridCol w="259379"/>
                <a:gridCol w="259379"/>
                <a:gridCol w="259379"/>
                <a:gridCol w="259379"/>
              </a:tblGrid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655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59742" y="58752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sz="28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6404" y="587528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onsolas" charset="0"/>
                <a:ea typeface="Consolas" charset="0"/>
                <a:cs typeface="Consolas" charset="0"/>
              </a:rPr>
              <a:t>User</a:t>
            </a:r>
            <a:endParaRPr lang="en-US" sz="28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53205" y="587528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onsolas" charset="0"/>
                <a:ea typeface="Consolas" charset="0"/>
                <a:cs typeface="Consolas" charset="0"/>
              </a:rPr>
              <a:t>Business</a:t>
            </a:r>
            <a:endParaRPr lang="en-US" sz="28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726" y="27793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2800"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12356" y="2779316"/>
                <a:ext cx="6383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onsolas" charset="0"/>
                          <a:cs typeface="Consolas" charset="0"/>
                        </a:rPr>
                        <m:t>×</m:t>
                      </m:r>
                    </m:oMath>
                  </m:oMathPara>
                </a14:m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56" y="2779316"/>
                <a:ext cx="63831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0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834260" y="915711"/>
            <a:ext cx="5387591" cy="4194949"/>
            <a:chOff x="2834260" y="915711"/>
            <a:chExt cx="5387591" cy="4194949"/>
          </a:xfrm>
        </p:grpSpPr>
        <p:sp>
          <p:nvSpPr>
            <p:cNvPr id="2" name="Oval 1"/>
            <p:cNvSpPr/>
            <p:nvPr/>
          </p:nvSpPr>
          <p:spPr>
            <a:xfrm>
              <a:off x="5396404" y="2995448"/>
              <a:ext cx="346842" cy="3468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07153" y="2120462"/>
              <a:ext cx="346842" cy="3468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29782" y="3142593"/>
              <a:ext cx="346842" cy="3468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734321" y="2822027"/>
              <a:ext cx="346842" cy="3468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36233" y="1786758"/>
              <a:ext cx="346842" cy="3468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60829" y="2467304"/>
              <a:ext cx="346842" cy="34684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0960" y="1439916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21566" y="1773620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5093" y="2293883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63618" y="1266495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4645" y="1089132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755251" y="1422836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488778" y="1943099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97303" y="915711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752351" y="2835165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332957" y="3168869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066484" y="3689132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75009" y="2661744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34260" y="3182007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14866" y="3515711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48393" y="4035974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56918" y="3008586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569055" y="3909851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49661" y="4243555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83188" y="4763818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691713" y="3736430"/>
              <a:ext cx="346842" cy="3468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449999" y="1619909"/>
              <a:ext cx="2161194" cy="2161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360048" y="3903125"/>
            <a:ext cx="2955207" cy="1663586"/>
            <a:chOff x="8360048" y="3903125"/>
            <a:chExt cx="2955207" cy="1663586"/>
          </a:xfrm>
        </p:grpSpPr>
        <p:grpSp>
          <p:nvGrpSpPr>
            <p:cNvPr id="44" name="Group 43"/>
            <p:cNvGrpSpPr/>
            <p:nvPr/>
          </p:nvGrpSpPr>
          <p:grpSpPr>
            <a:xfrm>
              <a:off x="8360048" y="3903125"/>
              <a:ext cx="1374771" cy="523220"/>
              <a:chOff x="8360048" y="3903125"/>
              <a:chExt cx="1374771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761476" y="3903125"/>
                <a:ext cx="973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smtClean="0">
                    <a:latin typeface="Consolas" charset="0"/>
                    <a:ea typeface="Consolas" charset="0"/>
                    <a:cs typeface="Consolas" charset="0"/>
                  </a:rPr>
                  <a:t>User</a:t>
                </a:r>
                <a:endParaRPr lang="en-US" sz="280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360048" y="3991314"/>
                <a:ext cx="346842" cy="346842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360911" y="4473308"/>
              <a:ext cx="2954344" cy="523220"/>
              <a:chOff x="8360911" y="4473308"/>
              <a:chExt cx="2954344" cy="52322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360911" y="4561497"/>
                <a:ext cx="346842" cy="346842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764557" y="4473308"/>
                <a:ext cx="255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Eating Mates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363740" y="5043491"/>
              <a:ext cx="1765418" cy="523220"/>
              <a:chOff x="8363740" y="5043491"/>
              <a:chExt cx="1765418" cy="52322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363740" y="5131680"/>
                <a:ext cx="346842" cy="34684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761476" y="5043491"/>
                <a:ext cx="13676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Others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8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38987" y="2004848"/>
            <a:ext cx="346842" cy="34684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60829" y="2467304"/>
            <a:ext cx="346842" cy="3468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04391" y="2467304"/>
            <a:ext cx="346842" cy="34684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05048" y="2640725"/>
            <a:ext cx="1929202" cy="152137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12408" y="2178269"/>
            <a:ext cx="621842" cy="4624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05048" y="2178269"/>
            <a:ext cx="1307360" cy="19838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68846" y="2640725"/>
            <a:ext cx="3108966" cy="152137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5423" y="20979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dv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3627" y="29080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7267" y="26794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55537" y="4162098"/>
                <a:ext cx="3939540" cy="718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𝑠𝑖𝑚𝑖𝑙𝑎𝑟𝑖𝑡𝑦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0,  1−</m:t>
                              </m:r>
                              <m:f>
                                <m:f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mr-IN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𝑑𝑣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mr-IN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37" y="4162098"/>
                <a:ext cx="3939540" cy="7180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36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9" y="241737"/>
            <a:ext cx="4427043" cy="6210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04" y="0"/>
            <a:ext cx="33139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549" y="2531529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1.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Input User Id</a:t>
            </a:r>
            <a:endParaRPr lang="en-US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5936" y="31621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 Click Find</a:t>
            </a:r>
            <a:endParaRPr lang="en-US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>
            <a:off x="1118476" y="2900861"/>
            <a:ext cx="741855" cy="261289"/>
          </a:xfrm>
          <a:prstGeom prst="curvedConnector3">
            <a:avLst>
              <a:gd name="adj1" fmla="val -250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2"/>
          </p:cNvCxnSpPr>
          <p:nvPr/>
        </p:nvCxnSpPr>
        <p:spPr>
          <a:xfrm rot="5400000" flipH="1">
            <a:off x="3220139" y="2815357"/>
            <a:ext cx="294296" cy="1137955"/>
          </a:xfrm>
          <a:prstGeom prst="curvedConnector4">
            <a:avLst>
              <a:gd name="adj1" fmla="val -77677"/>
              <a:gd name="adj2" fmla="val 996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6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Cambria Math</vt:lpstr>
      <vt:lpstr>Consolas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Zehao Song</dc:creator>
  <cp:lastModifiedBy>Zehao Song</cp:lastModifiedBy>
  <cp:revision>12</cp:revision>
  <dcterms:created xsi:type="dcterms:W3CDTF">2016-12-21T20:34:32Z</dcterms:created>
  <dcterms:modified xsi:type="dcterms:W3CDTF">2016-12-22T19:29:49Z</dcterms:modified>
</cp:coreProperties>
</file>