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3663778" x="2849880"/>
            <a:ext cy="2970727" cx="437451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3663778" x="7393667"/>
            <a:ext cy="2970727" cx="43960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y="381000" x="2849880"/>
            <a:ext cy="2970727" cx="437451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y="381000" x="7393667"/>
            <a:ext cy="2970727" cx="43960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y="388619" x="243839"/>
            <a:ext cy="6245886" cx="24688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4"/><Relationship Target="../media/image02.png" Type="http://schemas.openxmlformats.org/officeDocument/2006/relationships/image" Id="rId3"/><Relationship Target="../media/image05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4"/><Relationship Target="../media/image01.jpg" Type="http://schemas.openxmlformats.org/officeDocument/2006/relationships/image" Id="rId3"/><Relationship Target="../media/image00.jpg" Type="http://schemas.openxmlformats.org/officeDocument/2006/relationships/image" Id="rId6"/><Relationship Target="../media/image06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825625" x="838200"/>
            <a:ext cy="4794379" cx="615132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is to attempt to relate different time intervals to stock volatility through clustering.</a:t>
            </a:r>
          </a:p>
          <a:p>
            <a:pPr algn="l" rtl="0" lvl="0" marR="0" indent="-228600" marL="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Symbols: AIG, AMZN, PEP</a:t>
            </a:r>
          </a:p>
          <a:p>
            <a:pPr algn="l" rtl="0" lvl="0" marR="0" indent="-228600" marL="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Dimensions: Normalized Volume, Symbol Volatility +1 Day, VIX Volatility +1 Day, Time Interval</a:t>
            </a:r>
          </a:p>
          <a:p>
            <a:pPr algn="l" rtl="0" lvl="0" marR="0" indent="-228600" marL="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Intervals: Period of Day, Day of Week, Fiscal Quarter, Year</a:t>
            </a:r>
          </a:p>
          <a:p>
            <a:pPr algn="l" rtl="0" lvl="0" marR="0" indent="-228600" marL="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in R and Hadoop with cluster size of 3-4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178434" x="7189939"/>
            <a:ext cy="2088759" cx="208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405926" x="9845454"/>
            <a:ext cy="1874152" cx="187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981191" x="8561350"/>
            <a:ext cy="1672898" cx="338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Results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825625" x="838200"/>
            <a:ext cy="4351338" cx="49926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strong correlation of time intervals to symbol volatility across all three sectors.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strong correlation between VIX volatility and symbol volatility.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significant relationship between volume and symbol volatility.</a:t>
            </a:r>
          </a:p>
        </p:txBody>
      </p:sp>
      <p:pic>
        <p:nvPicPr>
          <p:cNvPr id="88" name="Shape 8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66966" x="6096000"/>
            <a:ext cy="2743199" cx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66966" x="9353242"/>
            <a:ext cy="2743199" cx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3712007" x="6096000"/>
            <a:ext cy="2743199" cx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712007" x="9397084"/>
            <a:ext cy="2743199" cx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825625" x="838200"/>
            <a:ext cy="4794299" cx="7636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is to</a:t>
            </a: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classification model to separate variables out during feature selection and identify which ones generate the best predictive power</a:t>
            </a:r>
          </a:p>
          <a:p>
            <a:pPr algn="l" rtl="0" lvl="0" marR="0" indent="-228600" marL="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Symbols: Tested AIG, AMZN, PEP</a:t>
            </a:r>
          </a:p>
          <a:p>
            <a:pPr algn="l" rtl="0" lvl="0" marR="0" indent="-228600" marL="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in Dataset:</a:t>
            </a:r>
          </a:p>
          <a:p>
            <a:pPr algn="l" rtl="0" lvl="1" marR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Volume, Symbol Volatility +1 Day, VIX Volatility +1 Day, Time Interval</a:t>
            </a:r>
          </a:p>
          <a:p>
            <a:pPr algn="l" rtl="0" lvl="0" marR="0" indent="-228600" marL="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Targeted predicting when Symbol Volatility would rise over .25, which is the generally accepted cut off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20900" x="8226975"/>
            <a:ext cy="2715975" cx="38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747400" x="838200"/>
            <a:ext cy="4351199" cx="6423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Measured by AUC (Area Under Curve)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is a True Positive and 0 is a True Negative, while .5 is completely Random</a:t>
            </a:r>
          </a:p>
          <a:p>
            <a:pPr algn="l" rtl="0" lvl="1" marR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to no relationship with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intervals to symbol volatility, but that may be skewed by market crashes</a:t>
            </a:r>
          </a:p>
          <a:p>
            <a:pPr algn="l" rtl="0" lvl="1" marR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VIX volatility and symbol volatility</a:t>
            </a: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nearly completely randomly related</a:t>
            </a:r>
          </a:p>
          <a:p>
            <a:pPr algn="l" rtl="0" lvl="1" marR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significant relationship between volume and symbol volatility.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47400" x="7844825"/>
            <a:ext cy="2838450" cx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