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5"/>
  </p:notesMasterIdLst>
  <p:sldIdLst>
    <p:sldId id="256" r:id="rId2"/>
    <p:sldId id="495" r:id="rId3"/>
    <p:sldId id="494" r:id="rId4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D8E6"/>
    <a:srgbClr val="66CCFF"/>
    <a:srgbClr val="FF0066"/>
    <a:srgbClr val="9159A7"/>
    <a:srgbClr val="934FB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36" y="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755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78"/>
        <p:guide pos="2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15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16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17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18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19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0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1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2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3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4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5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6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7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8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9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0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1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2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3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4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5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6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7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8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9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0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1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2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3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4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5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6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7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8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9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0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1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2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3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4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5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6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7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8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9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0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1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2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3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4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5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6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7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8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9" name="AutoShape 5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0" name="AutoShape 5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1" name="AutoShape 5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2" name="AutoShape 5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3" name="AutoShape 6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4" name="AutoShape 6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5" name="AutoShape 6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6" name="AutoShape 6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7" name="AutoShape 6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8" name="AutoShape 6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9" name="AutoShape 6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0" name="AutoShape 6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1" name="AutoShape 6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2" name="AutoShape 6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3" name="AutoShape 7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4" name="AutoShape 7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5" name="AutoShape 7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6" name="AutoShape 7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7" name="AutoShape 7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8" name="AutoShape 7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9" name="AutoShape 7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90" name="AutoShape 7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91" name="AutoShape 7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92" name="AutoShape 7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93" name="Text Box 80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>
            <a:lvl1pPr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700" smtClean="0"/>
          </a:p>
        </p:txBody>
      </p:sp>
      <p:sp>
        <p:nvSpPr>
          <p:cNvPr id="90194" name="Text Box 81"/>
          <p:cNvSpPr txBox="1">
            <a:spLocks noChangeArrowheads="1"/>
          </p:cNvSpPr>
          <p:nvPr/>
        </p:nvSpPr>
        <p:spPr bwMode="auto">
          <a:xfrm>
            <a:off x="4143375" y="0"/>
            <a:ext cx="3165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>
            <a:lvl1pPr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700" smtClean="0"/>
          </a:p>
        </p:txBody>
      </p:sp>
      <p:sp>
        <p:nvSpPr>
          <p:cNvPr id="90195" name="Rectangle 8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81113" y="720725"/>
            <a:ext cx="4627562" cy="347027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27" name="Rectangle 83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719762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88" tIns="48244" rIns="96488" bIns="4824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90197" name="Text Box 84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>
            <a:lvl1pPr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700" smtClean="0"/>
          </a:p>
        </p:txBody>
      </p:sp>
      <p:sp>
        <p:nvSpPr>
          <p:cNvPr id="6229" name="Rectangle 85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015413"/>
            <a:ext cx="30400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88" tIns="48244" rIns="96488" bIns="48244" numCol="1" anchor="b" anchorCtr="0" compatLnSpc="1">
            <a:prstTxWarp prst="textNoShape">
              <a:avLst/>
            </a:prstTxWarp>
          </a:bodyPr>
          <a:lstStyle>
            <a:lvl1pPr algn="r" defTabSz="474663">
              <a:buClrTx/>
              <a:buFontTx/>
              <a:buNone/>
              <a:tabLst>
                <a:tab pos="752475" algn="l"/>
                <a:tab pos="1504950" algn="l"/>
                <a:tab pos="2255838" algn="l"/>
                <a:tab pos="3008313" algn="l"/>
              </a:tabLst>
              <a:defRPr sz="25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9809BB5-8A80-2A48-9564-8C5EB67C1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宋体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5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defTabSz="474663" eaLnBrk="0" hangingPunct="0"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fld id="{ED09F657-428A-AB44-A4A4-92CFD5A4412D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eaLnBrk="1" hangingPunct="1"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3375" y="9015413"/>
            <a:ext cx="304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1FAC8FD0-79DB-934A-8324-64D9584BB327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4143375" y="9015413"/>
            <a:ext cx="30448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32918FCE-2E05-2546-8C6F-6EA2A78BE82F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1" name="Text Box 3"/>
          <p:cNvSpPr txBox="1">
            <a:spLocks noChangeArrowheads="1"/>
          </p:cNvSpPr>
          <p:nvPr/>
        </p:nvSpPr>
        <p:spPr bwMode="auto">
          <a:xfrm>
            <a:off x="4143375" y="9028113"/>
            <a:ext cx="30702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4B22C0BC-4959-1040-A9BA-2768B67ED790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2" name="Text Box 4"/>
          <p:cNvSpPr txBox="1">
            <a:spLocks noChangeArrowheads="1"/>
          </p:cNvSpPr>
          <p:nvPr/>
        </p:nvSpPr>
        <p:spPr bwMode="auto">
          <a:xfrm>
            <a:off x="4143375" y="9029700"/>
            <a:ext cx="30718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C7860452-D155-5144-B12C-B03AE0ECC13F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3" name="Text Box 5"/>
          <p:cNvSpPr txBox="1">
            <a:spLocks noChangeArrowheads="1"/>
          </p:cNvSpPr>
          <p:nvPr/>
        </p:nvSpPr>
        <p:spPr bwMode="auto">
          <a:xfrm>
            <a:off x="4143375" y="9042400"/>
            <a:ext cx="30861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6F838447-1232-1F49-BBFB-D672D038A94C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4" name="Text Box 6"/>
          <p:cNvSpPr txBox="1">
            <a:spLocks noChangeArrowheads="1"/>
          </p:cNvSpPr>
          <p:nvPr/>
        </p:nvSpPr>
        <p:spPr bwMode="auto">
          <a:xfrm>
            <a:off x="4143375" y="9056688"/>
            <a:ext cx="30988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7F2BB11E-7B46-2A42-80BF-B10697AE8757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5" name="Text Box 7"/>
          <p:cNvSpPr txBox="1">
            <a:spLocks noChangeArrowheads="1"/>
          </p:cNvSpPr>
          <p:nvPr/>
        </p:nvSpPr>
        <p:spPr bwMode="auto">
          <a:xfrm>
            <a:off x="4143375" y="9067800"/>
            <a:ext cx="31099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EDD0BB97-51D9-6044-A48D-37BFCF467AFF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6" name="Text Box 8"/>
          <p:cNvSpPr txBox="1">
            <a:spLocks noChangeArrowheads="1"/>
          </p:cNvSpPr>
          <p:nvPr/>
        </p:nvSpPr>
        <p:spPr bwMode="auto">
          <a:xfrm>
            <a:off x="4143375" y="9074150"/>
            <a:ext cx="31178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B6EA74C9-27F3-884E-A613-8B7219669125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7" name="Text Box 9"/>
          <p:cNvSpPr txBox="1">
            <a:spLocks noChangeArrowheads="1"/>
          </p:cNvSpPr>
          <p:nvPr/>
        </p:nvSpPr>
        <p:spPr bwMode="auto">
          <a:xfrm>
            <a:off x="4143375" y="9120188"/>
            <a:ext cx="316547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B80B226B-5E7F-9948-95AD-083CECDF6C42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8" name="Text Box 10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171886CB-0280-734A-85A9-5672CB26711A}" type="slidenum">
              <a:rPr lang="en-US" sz="13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13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39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730875" cy="4198937"/>
          </a:xfrm>
          <a:noFill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0069C-4F75-4143-AD5F-556499A94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5213B-A792-B640-841F-CD5C2B9E0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593725"/>
            <a:ext cx="2139950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269037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99782-F3A1-974F-8C89-C42B9E5C3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561387" cy="376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2563" y="1255713"/>
            <a:ext cx="8561387" cy="497363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15A26-2917-9140-B9CA-09421C4C3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B5DA0-96F0-F949-9D00-08D1B98B1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4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076B0-6157-444E-8C18-04F5FF467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2563" y="1255713"/>
            <a:ext cx="4203700" cy="4973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8663" y="1255713"/>
            <a:ext cx="4205287" cy="4973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66F7-7C64-0D4B-866A-02103CB7E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391D3-8CF7-EE4A-BC93-73F7BA6E7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AB1D3-0A95-684F-9CF5-CD8BF108B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1D9EC-B21D-E040-82C1-62889E1ED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D44C9-F9C5-6545-8791-EEDC71371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8587E-2FF5-0A4D-A078-79ACD24BE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6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561387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255713"/>
            <a:ext cx="8561387" cy="497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9924" name="Line 3"/>
          <p:cNvSpPr>
            <a:spLocks noChangeShapeType="1"/>
          </p:cNvSpPr>
          <p:nvPr/>
        </p:nvSpPr>
        <p:spPr bwMode="auto">
          <a:xfrm>
            <a:off x="228600" y="549275"/>
            <a:ext cx="85947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324600" y="6577013"/>
            <a:ext cx="2636838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10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© 2014 CY Lin, Columbia University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04800" y="6488113"/>
            <a:ext cx="12827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6E30DA3-97BC-DB48-BC1B-0EDB340C4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9927" name="Text Box 6"/>
          <p:cNvSpPr txBox="1">
            <a:spLocks noChangeArrowheads="1"/>
          </p:cNvSpPr>
          <p:nvPr/>
        </p:nvSpPr>
        <p:spPr bwMode="auto">
          <a:xfrm>
            <a:off x="533400" y="6581775"/>
            <a:ext cx="10001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/>
          </a:p>
        </p:txBody>
      </p:sp>
      <p:sp>
        <p:nvSpPr>
          <p:cNvPr id="209929" name="Text Box 8"/>
          <p:cNvSpPr txBox="1">
            <a:spLocks noChangeArrowheads="1"/>
          </p:cNvSpPr>
          <p:nvPr/>
        </p:nvSpPr>
        <p:spPr bwMode="auto">
          <a:xfrm>
            <a:off x="6824663" y="24130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438400" y="6613525"/>
            <a:ext cx="39989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E6893 Big Data Analytics – Lecture 4: Big Data Analytics Algorithms</a:t>
            </a:r>
          </a:p>
        </p:txBody>
      </p:sp>
      <p:pic>
        <p:nvPicPr>
          <p:cNvPr id="209931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85725"/>
            <a:ext cx="5334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+mj-lt"/>
          <a:ea typeface="宋体" charset="0"/>
          <a:cs typeface="+mj-cs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宋体" charset="0"/>
          <a:cs typeface="Arial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宋体" charset="0"/>
          <a:cs typeface="Arial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宋体" charset="0"/>
          <a:cs typeface="Arial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宋体" charset="0"/>
          <a:cs typeface="Arial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ＭＳ Ｐゴシック" charset="0"/>
          <a:cs typeface="Arial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ＭＳ Ｐゴシック" charset="0"/>
          <a:cs typeface="Arial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ＭＳ Ｐゴシック" charset="0"/>
          <a:cs typeface="Arial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000000"/>
          </a:solidFill>
          <a:latin typeface="+mn-lt"/>
          <a:ea typeface="宋体" charset="0"/>
          <a:cs typeface="+mn-cs"/>
        </a:defRPr>
      </a:lvl1pPr>
      <a:lvl2pPr marL="742950" indent="-28575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1143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fld id="{BE8A4FFF-9275-D74E-A273-879871D4BFEF}" type="slidenum">
              <a:rPr kumimoji="0" lang="en-US" altLang="zh-CN" sz="1600">
                <a:solidFill>
                  <a:schemeClr val="tx1"/>
                </a:solidFill>
              </a:rPr>
              <a:pPr/>
              <a:t>1</a:t>
            </a:fld>
            <a:endParaRPr kumimoji="0" lang="en-US" altLang="zh-CN" sz="1600">
              <a:solidFill>
                <a:schemeClr val="tx1"/>
              </a:solidFill>
            </a:endParaRPr>
          </a:p>
        </p:txBody>
      </p:sp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14338" y="990600"/>
            <a:ext cx="87296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en-US" sz="2500" b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en-US" sz="2500" b="1" dirty="0" smtClean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E6893 Big Data Analytics: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en-US" sz="2500" b="1" i="1" dirty="0" smtClean="0">
              <a:solidFill>
                <a:srgbClr val="0000FF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en-US" altLang="zh-CN" sz="2500" b="1" i="1" dirty="0" smtClean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Final</a:t>
            </a:r>
            <a:r>
              <a:rPr lang="zh-CN" altLang="en-US" sz="2500" b="1" i="1" dirty="0" smtClean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500" b="1" i="1" dirty="0" smtClean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Project</a:t>
            </a:r>
            <a:r>
              <a:rPr lang="zh-CN" altLang="en-US" sz="2500" b="1" i="1" dirty="0" smtClean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500" b="1" i="1" dirty="0" smtClean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Presentation</a:t>
            </a:r>
            <a:endParaRPr lang="en-US" sz="2500" b="1" i="1" dirty="0" smtClean="0">
              <a:solidFill>
                <a:srgbClr val="0000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33400" y="2667000"/>
            <a:ext cx="83058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dirty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81000" y="2667000"/>
            <a:ext cx="419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/>
          </a:p>
        </p:txBody>
      </p:sp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589963" cy="223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505200" y="6172200"/>
            <a:ext cx="12620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Oct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, 2014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6B1D9EC-B21D-E040-82C1-62889E1ED2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fld id="{43B5FAA2-AB9D-5E47-BB36-BECBC9539C9B}" type="slidenum">
              <a:rPr kumimoji="0" lang="en-US" altLang="zh-CN" sz="1600">
                <a:solidFill>
                  <a:schemeClr val="tx1"/>
                </a:solidFill>
              </a:rPr>
              <a:pPr/>
              <a:t>3</a:t>
            </a:fld>
            <a:endParaRPr kumimoji="0" lang="en-US" altLang="zh-CN" sz="1600">
              <a:solidFill>
                <a:schemeClr val="tx1"/>
              </a:solidFill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0"/>
            <a:ext cx="3094038" cy="376238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ea typeface="+mj-ea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5_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5_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5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45945</TotalTime>
  <Words>28</Words>
  <Application>Microsoft Macintosh PowerPoint</Application>
  <PresentationFormat>全屏显示(4:3)</PresentationFormat>
  <Paragraphs>20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5_Office Theme</vt:lpstr>
      <vt:lpstr>PowerPoint 演示文稿</vt:lpstr>
      <vt:lpstr>PowerPoint 演示文稿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G Introduction</dc:title>
  <dc:creator>chingyung</dc:creator>
  <cp:lastModifiedBy>Rich Yu</cp:lastModifiedBy>
  <cp:revision>1661</cp:revision>
  <cp:lastPrinted>2013-03-16T02:07:01Z</cp:lastPrinted>
  <dcterms:created xsi:type="dcterms:W3CDTF">2009-12-28T21:06:28Z</dcterms:created>
  <dcterms:modified xsi:type="dcterms:W3CDTF">2014-11-06T18:49:42Z</dcterms:modified>
</cp:coreProperties>
</file>