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3" r:id="rId6"/>
    <p:sldId id="262" r:id="rId7"/>
    <p:sldId id="264" r:id="rId8"/>
    <p:sldId id="258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B26F02-8E99-411D-99B1-5412777043F5}" v="21" dt="2018-11-01T19:23:18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0"/>
    <p:restoredTop sz="94674"/>
  </p:normalViewPr>
  <p:slideViewPr>
    <p:cSldViewPr snapToGrid="0" snapToObjects="1">
      <p:cViewPr>
        <p:scale>
          <a:sx n="97" d="100"/>
          <a:sy n="97" d="100"/>
        </p:scale>
        <p:origin x="45" y="1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hao Yu" userId="9e7deac0f9820705" providerId="LiveId" clId="{0FB26F02-8E99-411D-99B1-5412777043F5}"/>
    <pc:docChg chg="undo custSel modSld">
      <pc:chgData name="Chenghao Yu" userId="9e7deac0f9820705" providerId="LiveId" clId="{0FB26F02-8E99-411D-99B1-5412777043F5}" dt="2018-11-01T22:10:43.428" v="93" actId="20577"/>
      <pc:docMkLst>
        <pc:docMk/>
      </pc:docMkLst>
      <pc:sldChg chg="modSp">
        <pc:chgData name="Chenghao Yu" userId="9e7deac0f9820705" providerId="LiveId" clId="{0FB26F02-8E99-411D-99B1-5412777043F5}" dt="2018-11-01T19:17:51.471" v="8"/>
        <pc:sldMkLst>
          <pc:docMk/>
          <pc:sldMk cId="51850115" sldId="259"/>
        </pc:sldMkLst>
        <pc:spChg chg="mod">
          <ac:chgData name="Chenghao Yu" userId="9e7deac0f9820705" providerId="LiveId" clId="{0FB26F02-8E99-411D-99B1-5412777043F5}" dt="2018-11-01T19:17:51.471" v="8"/>
          <ac:spMkLst>
            <pc:docMk/>
            <pc:sldMk cId="51850115" sldId="259"/>
            <ac:spMk id="20" creationId="{29E86CF1-CF02-4605-9FCE-2167E98272CB}"/>
          </ac:spMkLst>
        </pc:spChg>
        <pc:spChg chg="mod">
          <ac:chgData name="Chenghao Yu" userId="9e7deac0f9820705" providerId="LiveId" clId="{0FB26F02-8E99-411D-99B1-5412777043F5}" dt="2018-11-01T19:15:13.846" v="3" actId="1076"/>
          <ac:spMkLst>
            <pc:docMk/>
            <pc:sldMk cId="51850115" sldId="259"/>
            <ac:spMk id="38" creationId="{EF7A6852-9328-4B11-A6E8-401537D874A1}"/>
          </ac:spMkLst>
        </pc:spChg>
      </pc:sldChg>
      <pc:sldChg chg="modSp">
        <pc:chgData name="Chenghao Yu" userId="9e7deac0f9820705" providerId="LiveId" clId="{0FB26F02-8E99-411D-99B1-5412777043F5}" dt="2018-11-01T17:35:36.598" v="1" actId="20577"/>
        <pc:sldMkLst>
          <pc:docMk/>
          <pc:sldMk cId="458592709" sldId="260"/>
        </pc:sldMkLst>
        <pc:spChg chg="mod">
          <ac:chgData name="Chenghao Yu" userId="9e7deac0f9820705" providerId="LiveId" clId="{0FB26F02-8E99-411D-99B1-5412777043F5}" dt="2018-11-01T17:35:36.598" v="1" actId="20577"/>
          <ac:spMkLst>
            <pc:docMk/>
            <pc:sldMk cId="458592709" sldId="260"/>
            <ac:spMk id="2" creationId="{9A330AC6-0D33-9E4C-B2DE-9276B3BD0FC2}"/>
          </ac:spMkLst>
        </pc:spChg>
      </pc:sldChg>
      <pc:sldChg chg="addSp delSp modSp">
        <pc:chgData name="Chenghao Yu" userId="9e7deac0f9820705" providerId="LiveId" clId="{0FB26F02-8E99-411D-99B1-5412777043F5}" dt="2018-11-01T19:23:47.514" v="85" actId="14100"/>
        <pc:sldMkLst>
          <pc:docMk/>
          <pc:sldMk cId="1189173944" sldId="261"/>
        </pc:sldMkLst>
        <pc:spChg chg="add del mod">
          <ac:chgData name="Chenghao Yu" userId="9e7deac0f9820705" providerId="LiveId" clId="{0FB26F02-8E99-411D-99B1-5412777043F5}" dt="2018-11-01T19:23:14.632" v="68" actId="207"/>
          <ac:spMkLst>
            <pc:docMk/>
            <pc:sldMk cId="1189173944" sldId="261"/>
            <ac:spMk id="11" creationId="{09475045-205E-4832-BF94-2787E9558C3B}"/>
          </ac:spMkLst>
        </pc:spChg>
        <pc:spChg chg="mod">
          <ac:chgData name="Chenghao Yu" userId="9e7deac0f9820705" providerId="LiveId" clId="{0FB26F02-8E99-411D-99B1-5412777043F5}" dt="2018-11-01T19:23:47.514" v="85" actId="14100"/>
          <ac:spMkLst>
            <pc:docMk/>
            <pc:sldMk cId="1189173944" sldId="261"/>
            <ac:spMk id="12" creationId="{21BDF47D-1A54-4A25-9FC9-AACCC024771B}"/>
          </ac:spMkLst>
        </pc:spChg>
        <pc:spChg chg="mod">
          <ac:chgData name="Chenghao Yu" userId="9e7deac0f9820705" providerId="LiveId" clId="{0FB26F02-8E99-411D-99B1-5412777043F5}" dt="2018-11-01T19:23:31.222" v="73" actId="14100"/>
          <ac:spMkLst>
            <pc:docMk/>
            <pc:sldMk cId="1189173944" sldId="261"/>
            <ac:spMk id="13" creationId="{029BA04F-90BA-42E9-AC21-D140CA2C09F3}"/>
          </ac:spMkLst>
        </pc:spChg>
      </pc:sldChg>
      <pc:sldChg chg="modSp">
        <pc:chgData name="Chenghao Yu" userId="9e7deac0f9820705" providerId="LiveId" clId="{0FB26F02-8E99-411D-99B1-5412777043F5}" dt="2018-11-01T22:10:43.428" v="93" actId="20577"/>
        <pc:sldMkLst>
          <pc:docMk/>
          <pc:sldMk cId="3975784072" sldId="262"/>
        </pc:sldMkLst>
        <pc:spChg chg="mod">
          <ac:chgData name="Chenghao Yu" userId="9e7deac0f9820705" providerId="LiveId" clId="{0FB26F02-8E99-411D-99B1-5412777043F5}" dt="2018-11-01T22:10:43.428" v="93" actId="20577"/>
          <ac:spMkLst>
            <pc:docMk/>
            <pc:sldMk cId="3975784072" sldId="262"/>
            <ac:spMk id="14" creationId="{D8AD6DDD-4997-4C81-A8DB-B73C1220E70F}"/>
          </ac:spMkLst>
        </pc:spChg>
      </pc:sldChg>
      <pc:sldChg chg="modSp">
        <pc:chgData name="Chenghao Yu" userId="9e7deac0f9820705" providerId="LiveId" clId="{0FB26F02-8E99-411D-99B1-5412777043F5}" dt="2018-11-01T22:00:42.649" v="87" actId="1076"/>
        <pc:sldMkLst>
          <pc:docMk/>
          <pc:sldMk cId="3251545188" sldId="263"/>
        </pc:sldMkLst>
        <pc:spChg chg="mod">
          <ac:chgData name="Chenghao Yu" userId="9e7deac0f9820705" providerId="LiveId" clId="{0FB26F02-8E99-411D-99B1-5412777043F5}" dt="2018-11-01T22:00:42.649" v="87" actId="1076"/>
          <ac:spMkLst>
            <pc:docMk/>
            <pc:sldMk cId="3251545188" sldId="263"/>
            <ac:spMk id="8" creationId="{AE591EAA-5E13-4BC6-97AF-DF220F2FD752}"/>
          </ac:spMkLst>
        </pc:spChg>
      </pc:sldChg>
    </pc:docChg>
  </pc:docChgLst>
  <pc:docChgLst>
    <pc:chgData name="zhibo zhou" userId="1727c2060efb3f90" providerId="LiveId" clId="{2D1771E6-3948-440A-B5CF-5B01DAC903F1}"/>
    <pc:docChg chg="custSel modSld">
      <pc:chgData name="zhibo zhou" userId="1727c2060efb3f90" providerId="LiveId" clId="{2D1771E6-3948-440A-B5CF-5B01DAC903F1}" dt="2018-11-01T14:10:19.530" v="251"/>
      <pc:docMkLst>
        <pc:docMk/>
      </pc:docMkLst>
      <pc:sldChg chg="modSp">
        <pc:chgData name="zhibo zhou" userId="1727c2060efb3f90" providerId="LiveId" clId="{2D1771E6-3948-440A-B5CF-5B01DAC903F1}" dt="2018-11-01T12:57:33.517" v="7" actId="207"/>
        <pc:sldMkLst>
          <pc:docMk/>
          <pc:sldMk cId="1360950716" sldId="256"/>
        </pc:sldMkLst>
        <pc:spChg chg="mod">
          <ac:chgData name="zhibo zhou" userId="1727c2060efb3f90" providerId="LiveId" clId="{2D1771E6-3948-440A-B5CF-5B01DAC903F1}" dt="2018-11-01T12:57:33.517" v="7" actId="207"/>
          <ac:spMkLst>
            <pc:docMk/>
            <pc:sldMk cId="1360950716" sldId="256"/>
            <ac:spMk id="5" creationId="{00000000-0000-0000-0000-000000000000}"/>
          </ac:spMkLst>
        </pc:spChg>
      </pc:sldChg>
      <pc:sldChg chg="addSp delSp modSp">
        <pc:chgData name="zhibo zhou" userId="1727c2060efb3f90" providerId="LiveId" clId="{2D1771E6-3948-440A-B5CF-5B01DAC903F1}" dt="2018-11-01T14:08:09.180" v="169" actId="207"/>
        <pc:sldMkLst>
          <pc:docMk/>
          <pc:sldMk cId="1189173944" sldId="261"/>
        </pc:sldMkLst>
        <pc:spChg chg="del mod">
          <ac:chgData name="zhibo zhou" userId="1727c2060efb3f90" providerId="LiveId" clId="{2D1771E6-3948-440A-B5CF-5B01DAC903F1}" dt="2018-11-01T13:44:21.087" v="19"/>
          <ac:spMkLst>
            <pc:docMk/>
            <pc:sldMk cId="1189173944" sldId="261"/>
            <ac:spMk id="2" creationId="{C5F94750-5CE7-48B8-8747-7B08AD775241}"/>
          </ac:spMkLst>
        </pc:spChg>
        <pc:spChg chg="mod">
          <ac:chgData name="zhibo zhou" userId="1727c2060efb3f90" providerId="LiveId" clId="{2D1771E6-3948-440A-B5CF-5B01DAC903F1}" dt="2018-11-01T13:44:46.590" v="26" actId="20577"/>
          <ac:spMkLst>
            <pc:docMk/>
            <pc:sldMk cId="1189173944" sldId="261"/>
            <ac:spMk id="4" creationId="{E8ABEA49-C0D7-4942-ABD9-85AA3C78F829}"/>
          </ac:spMkLst>
        </pc:spChg>
        <pc:spChg chg="add del mod">
          <ac:chgData name="zhibo zhou" userId="1727c2060efb3f90" providerId="LiveId" clId="{2D1771E6-3948-440A-B5CF-5B01DAC903F1}" dt="2018-11-01T13:46:21.207" v="32"/>
          <ac:spMkLst>
            <pc:docMk/>
            <pc:sldMk cId="1189173944" sldId="261"/>
            <ac:spMk id="9" creationId="{DD883D70-7F30-4DDD-8638-71085D25BE6C}"/>
          </ac:spMkLst>
        </pc:spChg>
        <pc:spChg chg="add mod">
          <ac:chgData name="zhibo zhou" userId="1727c2060efb3f90" providerId="LiveId" clId="{2D1771E6-3948-440A-B5CF-5B01DAC903F1}" dt="2018-11-01T14:02:12.111" v="88"/>
          <ac:spMkLst>
            <pc:docMk/>
            <pc:sldMk cId="1189173944" sldId="261"/>
            <ac:spMk id="10" creationId="{BDBC9CCF-9155-4E25-90BB-6CD189557543}"/>
          </ac:spMkLst>
        </pc:spChg>
        <pc:spChg chg="add mod">
          <ac:chgData name="zhibo zhou" userId="1727c2060efb3f90" providerId="LiveId" clId="{2D1771E6-3948-440A-B5CF-5B01DAC903F1}" dt="2018-11-01T14:08:04.154" v="167" actId="207"/>
          <ac:spMkLst>
            <pc:docMk/>
            <pc:sldMk cId="1189173944" sldId="261"/>
            <ac:spMk id="11" creationId="{09475045-205E-4832-BF94-2787E9558C3B}"/>
          </ac:spMkLst>
        </pc:spChg>
        <pc:spChg chg="add mod">
          <ac:chgData name="zhibo zhou" userId="1727c2060efb3f90" providerId="LiveId" clId="{2D1771E6-3948-440A-B5CF-5B01DAC903F1}" dt="2018-11-01T14:08:06.571" v="168" actId="207"/>
          <ac:spMkLst>
            <pc:docMk/>
            <pc:sldMk cId="1189173944" sldId="261"/>
            <ac:spMk id="12" creationId="{21BDF47D-1A54-4A25-9FC9-AACCC024771B}"/>
          </ac:spMkLst>
        </pc:spChg>
        <pc:spChg chg="add mod">
          <ac:chgData name="zhibo zhou" userId="1727c2060efb3f90" providerId="LiveId" clId="{2D1771E6-3948-440A-B5CF-5B01DAC903F1}" dt="2018-11-01T14:08:09.180" v="169" actId="207"/>
          <ac:spMkLst>
            <pc:docMk/>
            <pc:sldMk cId="1189173944" sldId="261"/>
            <ac:spMk id="13" creationId="{029BA04F-90BA-42E9-AC21-D140CA2C09F3}"/>
          </ac:spMkLst>
        </pc:spChg>
        <pc:picChg chg="add mod">
          <ac:chgData name="zhibo zhou" userId="1727c2060efb3f90" providerId="LiveId" clId="{2D1771E6-3948-440A-B5CF-5B01DAC903F1}" dt="2018-11-01T13:45:02.711" v="29" actId="1076"/>
          <ac:picMkLst>
            <pc:docMk/>
            <pc:sldMk cId="1189173944" sldId="261"/>
            <ac:picMk id="8" creationId="{68D33376-B709-4DFD-A17D-F0895656E93D}"/>
          </ac:picMkLst>
        </pc:picChg>
      </pc:sldChg>
      <pc:sldChg chg="addSp delSp modSp">
        <pc:chgData name="zhibo zhou" userId="1727c2060efb3f90" providerId="LiveId" clId="{2D1771E6-3948-440A-B5CF-5B01DAC903F1}" dt="2018-11-01T14:10:19.530" v="251"/>
        <pc:sldMkLst>
          <pc:docMk/>
          <pc:sldMk cId="1607601846" sldId="264"/>
        </pc:sldMkLst>
        <pc:spChg chg="del mod">
          <ac:chgData name="zhibo zhou" userId="1727c2060efb3f90" providerId="LiveId" clId="{2D1771E6-3948-440A-B5CF-5B01DAC903F1}" dt="2018-11-01T13:47:53.122" v="38"/>
          <ac:spMkLst>
            <pc:docMk/>
            <pc:sldMk cId="1607601846" sldId="264"/>
            <ac:spMk id="2" creationId="{EFD3B49B-FF48-4EEA-9E67-A5530773BB5F}"/>
          </ac:spMkLst>
        </pc:spChg>
        <pc:spChg chg="add mod">
          <ac:chgData name="zhibo zhou" userId="1727c2060efb3f90" providerId="LiveId" clId="{2D1771E6-3948-440A-B5CF-5B01DAC903F1}" dt="2018-11-01T14:10:19.530" v="251"/>
          <ac:spMkLst>
            <pc:docMk/>
            <pc:sldMk cId="1607601846" sldId="264"/>
            <ac:spMk id="4" creationId="{2AAF116B-A14C-4D4D-8D87-71CCA87FD9C1}"/>
          </ac:spMkLst>
        </pc:spChg>
        <pc:spChg chg="mod">
          <ac:chgData name="zhibo zhou" userId="1727c2060efb3f90" providerId="LiveId" clId="{2D1771E6-3948-440A-B5CF-5B01DAC903F1}" dt="2018-11-01T13:47:38.605" v="35" actId="20577"/>
          <ac:spMkLst>
            <pc:docMk/>
            <pc:sldMk cId="1607601846" sldId="264"/>
            <ac:spMk id="47" creationId="{25290A42-1A98-44DB-8F8B-EB28C86E3A63}"/>
          </ac:spMkLst>
        </pc:spChg>
        <pc:picChg chg="add mod">
          <ac:chgData name="zhibo zhou" userId="1727c2060efb3f90" providerId="LiveId" clId="{2D1771E6-3948-440A-B5CF-5B01DAC903F1}" dt="2018-11-01T14:09:27.519" v="173" actId="1076"/>
          <ac:picMkLst>
            <pc:docMk/>
            <pc:sldMk cId="1607601846" sldId="264"/>
            <ac:picMk id="3" creationId="{68C8C190-695E-44EF-8F24-6869FCD20B6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74D61-C580-5D4C-BA64-9298A2558486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C8132-41C3-994D-B3B7-C043EA246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68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7E80-2360-BF45-ACF1-7A9A1F28D66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045A-7FEB-9847-8672-CB9ADA5E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1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7E80-2360-BF45-ACF1-7A9A1F28D66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045A-7FEB-9847-8672-CB9ADA5E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1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7E80-2360-BF45-ACF1-7A9A1F28D66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045A-7FEB-9847-8672-CB9ADA5E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8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7E80-2360-BF45-ACF1-7A9A1F28D66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045A-7FEB-9847-8672-CB9ADA5E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6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7E80-2360-BF45-ACF1-7A9A1F28D66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045A-7FEB-9847-8672-CB9ADA5E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8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7E80-2360-BF45-ACF1-7A9A1F28D66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045A-7FEB-9847-8672-CB9ADA5E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9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7E80-2360-BF45-ACF1-7A9A1F28D66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045A-7FEB-9847-8672-CB9ADA5E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0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7E80-2360-BF45-ACF1-7A9A1F28D66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045A-7FEB-9847-8672-CB9ADA5E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7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7E80-2360-BF45-ACF1-7A9A1F28D66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045A-7FEB-9847-8672-CB9ADA5E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0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7E80-2360-BF45-ACF1-7A9A1F28D66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045A-7FEB-9847-8672-CB9ADA5E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7E80-2360-BF45-ACF1-7A9A1F28D66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045A-7FEB-9847-8672-CB9ADA5E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1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67E80-2360-BF45-ACF1-7A9A1F28D66D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7045A-7FEB-9847-8672-CB9ADA5E1E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856962-51F1-F548-A23E-BB2253D69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7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0DZxe8PjEq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525642" y="759153"/>
            <a:ext cx="4361793" cy="1479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46800" tIns="46800" rIns="46800" bIns="46800" anchor="b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>
              <a:lnSpc>
                <a:spcPct val="90000"/>
              </a:lnSpc>
              <a:buClrTx/>
              <a:buFontTx/>
              <a:buNone/>
            </a:pPr>
            <a:endParaRPr lang="en-US" altLang="en-US" sz="2500" b="1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l" eaLnBrk="1">
              <a:lnSpc>
                <a:spcPct val="90000"/>
              </a:lnSpc>
              <a:buClrTx/>
              <a:buFontTx/>
              <a:buNone/>
            </a:pPr>
            <a:r>
              <a:rPr lang="en-US" altLang="en-US" sz="2500" dirty="0">
                <a:solidFill>
                  <a:srgbClr val="000000"/>
                </a:solidFill>
                <a:latin typeface="Arial Bold" charset="0"/>
                <a:ea typeface="Arial Bold" charset="0"/>
                <a:cs typeface="Arial Bold" charset="0"/>
              </a:rPr>
              <a:t>E6893 Big Data Analytics:</a:t>
            </a:r>
          </a:p>
          <a:p>
            <a:pPr algn="l" eaLnBrk="1">
              <a:lnSpc>
                <a:spcPct val="90000"/>
              </a:lnSpc>
              <a:buClrTx/>
              <a:buFontTx/>
              <a:buNone/>
            </a:pPr>
            <a:endParaRPr lang="en-US" altLang="en-US" sz="2500" b="1" i="1" dirty="0">
              <a:solidFill>
                <a:srgbClr val="0000FF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l">
              <a:buClrTx/>
            </a:pPr>
            <a:r>
              <a:rPr lang="en-US" altLang="zh-CN" sz="2500" b="1" i="1" dirty="0">
                <a:solidFill>
                  <a:srgbClr val="0000FF"/>
                </a:solidFill>
                <a:sym typeface="Calibri" panose="020F0502020204030204" pitchFamily="34" charset="0"/>
              </a:rPr>
              <a:t>Genome Splicing</a:t>
            </a:r>
            <a:endParaRPr lang="en-US" altLang="en-US" sz="2500" b="1" i="1" dirty="0">
              <a:solidFill>
                <a:srgbClr val="0000FF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0" y="2567151"/>
            <a:ext cx="3138488" cy="132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tIns="46800" rIns="4572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>
              <a:buSzPct val="100000"/>
              <a:defRPr/>
            </a:pPr>
            <a:r>
              <a:rPr lang="en-US" altLang="en-US" sz="2000" dirty="0"/>
              <a:t>Team Members (with UNI):</a:t>
            </a:r>
          </a:p>
          <a:p>
            <a:pPr defTabSz="514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ym typeface="Calibri" panose="020F0502020204030204" pitchFamily="34" charset="0"/>
              </a:rPr>
              <a:t>Yu, Chenghao (cy2475)</a:t>
            </a:r>
          </a:p>
          <a:p>
            <a:pPr defTabSz="514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ym typeface="Calibri" panose="020F0502020204030204" pitchFamily="34" charset="0"/>
              </a:rPr>
              <a:t>Zeng, </a:t>
            </a:r>
            <a:r>
              <a:rPr lang="en-US" altLang="zh-CN" sz="2000" dirty="0" err="1">
                <a:sym typeface="Calibri" panose="020F0502020204030204" pitchFamily="34" charset="0"/>
              </a:rPr>
              <a:t>Yuwei</a:t>
            </a:r>
            <a:r>
              <a:rPr lang="zh-CN" altLang="en-US" sz="2000" dirty="0">
                <a:sym typeface="Calibri" panose="020F0502020204030204" pitchFamily="34" charset="0"/>
              </a:rPr>
              <a:t> </a:t>
            </a:r>
            <a:r>
              <a:rPr lang="en-US" altLang="zh-CN" sz="2000" dirty="0">
                <a:sym typeface="Calibri" panose="020F0502020204030204" pitchFamily="34" charset="0"/>
              </a:rPr>
              <a:t>(yz3302)</a:t>
            </a:r>
          </a:p>
          <a:p>
            <a:pPr defTabSz="514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tx1"/>
                </a:solidFill>
                <a:sym typeface="Calibri" panose="020F0502020204030204" pitchFamily="34" charset="0"/>
              </a:rPr>
              <a:t>Zhou, Zhibo (zz2520)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74840"/>
            <a:ext cx="9343697" cy="2342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95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97873" y="146598"/>
            <a:ext cx="85598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6800" tIns="46800" rIns="46800" bIns="46800"/>
          <a:lstStyle>
            <a:lvl1pPr marL="457200" indent="-455613"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>
              <a:lnSpc>
                <a:spcPct val="90000"/>
              </a:lnSpc>
              <a:buClrTx/>
              <a:buFontTx/>
              <a:buNone/>
            </a:pPr>
            <a:r>
              <a:rPr lang="en-US" altLang="en-US" sz="2800" b="1" dirty="0">
                <a:solidFill>
                  <a:srgbClr val="0000FF"/>
                </a:solidFill>
                <a:latin typeface="Arial Bold" charset="0"/>
                <a:ea typeface="Arial Bold" charset="0"/>
                <a:cs typeface="Arial Bold" charset="0"/>
              </a:rPr>
              <a:t>Motivation</a:t>
            </a:r>
            <a:br>
              <a:rPr lang="en-US" altLang="en-US" b="1" dirty="0">
                <a:solidFill>
                  <a:srgbClr val="3333CC"/>
                </a:solidFill>
                <a:latin typeface="Arial Bold" charset="0"/>
                <a:ea typeface="Arial Bold" charset="0"/>
                <a:cs typeface="Arial Bold" charset="0"/>
              </a:rPr>
            </a:br>
            <a:endParaRPr lang="en-US" altLang="en-US" b="1" dirty="0">
              <a:solidFill>
                <a:srgbClr val="3333CC"/>
              </a:solidFill>
              <a:latin typeface="Arial Bold" charset="0"/>
              <a:ea typeface="Arial Bold" charset="0"/>
              <a:cs typeface="Arial Bold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D15D14A-0F40-4F26-88EB-F77C1E138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827" y="0"/>
            <a:ext cx="5548173" cy="6241694"/>
          </a:xfrm>
          <a:prstGeom prst="rect">
            <a:avLst/>
          </a:prstGeom>
        </p:spPr>
      </p:pic>
      <p:sp>
        <p:nvSpPr>
          <p:cNvPr id="40" name="TextBox 1">
            <a:extLst>
              <a:ext uri="{FF2B5EF4-FFF2-40B4-BE49-F238E27FC236}">
                <a16:creationId xmlns:a16="http://schemas.microsoft.com/office/drawing/2014/main" id="{A5715C60-D5D6-4F1E-80C6-C09ED0166321}"/>
              </a:ext>
            </a:extLst>
          </p:cNvPr>
          <p:cNvSpPr txBox="1"/>
          <p:nvPr/>
        </p:nvSpPr>
        <p:spPr>
          <a:xfrm>
            <a:off x="1459836" y="895037"/>
            <a:ext cx="2919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+mn-ea"/>
                <a:cs typeface="Lato Black" panose="020F0502020204030203" charset="0"/>
              </a:rPr>
              <a:t>1.1 </a:t>
            </a:r>
            <a:r>
              <a:rPr lang="vi-VN" sz="2000" b="1" dirty="0">
                <a:solidFill>
                  <a:schemeClr val="accent1"/>
                </a:solidFill>
                <a:latin typeface="+mn-ea"/>
                <a:cs typeface="Lato Black" panose="020F0502020204030203" charset="0"/>
              </a:rPr>
              <a:t>PROJECT </a:t>
            </a:r>
            <a:r>
              <a:rPr lang="en-US" sz="2000" b="1" dirty="0">
                <a:solidFill>
                  <a:schemeClr val="accent1"/>
                </a:solidFill>
                <a:latin typeface="+mn-ea"/>
                <a:cs typeface="Lato Black" panose="020F0502020204030203" charset="0"/>
              </a:rPr>
              <a:t>OBJECTIVE</a:t>
            </a:r>
            <a:endParaRPr lang="vi-VN" sz="2000" b="1" dirty="0">
              <a:solidFill>
                <a:schemeClr val="accent1"/>
              </a:solidFill>
              <a:latin typeface="+mn-ea"/>
              <a:cs typeface="Lato Black" panose="020F0502020204030203" charset="0"/>
            </a:endParaRPr>
          </a:p>
        </p:txBody>
      </p:sp>
      <p:grpSp>
        <p:nvGrpSpPr>
          <p:cNvPr id="41" name="组合 16">
            <a:extLst>
              <a:ext uri="{FF2B5EF4-FFF2-40B4-BE49-F238E27FC236}">
                <a16:creationId xmlns:a16="http://schemas.microsoft.com/office/drawing/2014/main" id="{F700DF24-FC29-4376-9555-3C464B2397F7}"/>
              </a:ext>
            </a:extLst>
          </p:cNvPr>
          <p:cNvGrpSpPr/>
          <p:nvPr/>
        </p:nvGrpSpPr>
        <p:grpSpPr>
          <a:xfrm>
            <a:off x="989836" y="793550"/>
            <a:ext cx="470000" cy="552363"/>
            <a:chOff x="281518" y="2070153"/>
            <a:chExt cx="470000" cy="552363"/>
          </a:xfrm>
        </p:grpSpPr>
        <p:sp>
          <p:nvSpPr>
            <p:cNvPr id="42" name="任意多边形 17">
              <a:extLst>
                <a:ext uri="{FF2B5EF4-FFF2-40B4-BE49-F238E27FC236}">
                  <a16:creationId xmlns:a16="http://schemas.microsoft.com/office/drawing/2014/main" id="{CB155E87-D8D9-4C76-ABB4-54178883C62E}"/>
                </a:ext>
              </a:extLst>
            </p:cNvPr>
            <p:cNvSpPr/>
            <p:nvPr/>
          </p:nvSpPr>
          <p:spPr>
            <a:xfrm>
              <a:off x="283376" y="2070153"/>
              <a:ext cx="468142" cy="55236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4240" tIns="234759" rIns="204241" bIns="234758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b="1" kern="1200"/>
            </a:p>
          </p:txBody>
        </p:sp>
        <p:sp>
          <p:nvSpPr>
            <p:cNvPr id="43" name="矩形 18">
              <a:extLst>
                <a:ext uri="{FF2B5EF4-FFF2-40B4-BE49-F238E27FC236}">
                  <a16:creationId xmlns:a16="http://schemas.microsoft.com/office/drawing/2014/main" id="{68BFDC9E-D8C3-4B50-8690-6EECDD71667F}"/>
                </a:ext>
              </a:extLst>
            </p:cNvPr>
            <p:cNvSpPr/>
            <p:nvPr/>
          </p:nvSpPr>
          <p:spPr>
            <a:xfrm>
              <a:off x="281518" y="2171640"/>
              <a:ext cx="4700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01</a:t>
              </a:r>
              <a:endParaRPr lang="zh-CN" altLang="en-US" sz="18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4" name="文本框 19">
            <a:extLst>
              <a:ext uri="{FF2B5EF4-FFF2-40B4-BE49-F238E27FC236}">
                <a16:creationId xmlns:a16="http://schemas.microsoft.com/office/drawing/2014/main" id="{BC3E9438-5E32-4DEE-905D-2032FB1BC426}"/>
              </a:ext>
            </a:extLst>
          </p:cNvPr>
          <p:cNvSpPr txBox="1"/>
          <p:nvPr/>
        </p:nvSpPr>
        <p:spPr>
          <a:xfrm>
            <a:off x="1314781" y="1904910"/>
            <a:ext cx="3223530" cy="160236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to 1990,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Human Genome Project was launched and cost 15 years to complete sequence for chromosomes. This was  a long and arduous fight.</a:t>
            </a:r>
          </a:p>
          <a:p>
            <a:pPr>
              <a:lnSpc>
                <a:spcPct val="125000"/>
              </a:lnSpc>
              <a:spcAft>
                <a:spcPts val="450"/>
              </a:spcAft>
              <a:buClr>
                <a:schemeClr val="accent1"/>
              </a:buClr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19">
            <a:extLst>
              <a:ext uri="{FF2B5EF4-FFF2-40B4-BE49-F238E27FC236}">
                <a16:creationId xmlns:a16="http://schemas.microsoft.com/office/drawing/2014/main" id="{2000684B-B2F8-4508-962B-167561AD3BB8}"/>
              </a:ext>
            </a:extLst>
          </p:cNvPr>
          <p:cNvSpPr txBox="1"/>
          <p:nvPr/>
        </p:nvSpPr>
        <p:spPr>
          <a:xfrm>
            <a:off x="1314781" y="4729045"/>
            <a:ext cx="3223530" cy="3712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  <a:spcAft>
                <a:spcPts val="450"/>
              </a:spcAft>
              <a:buClr>
                <a:schemeClr val="accent1"/>
              </a:buClr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F74745-11E5-4400-BB3F-AE7334AE3D91}"/>
              </a:ext>
            </a:extLst>
          </p:cNvPr>
          <p:cNvSpPr txBox="1"/>
          <p:nvPr/>
        </p:nvSpPr>
        <p:spPr>
          <a:xfrm>
            <a:off x="1307637" y="3662883"/>
            <a:ext cx="3223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Fortunately, we are empowered with the Spark and Hadoop ecosystem.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our mission is to realign sequence using distributing system and to check how fast I may achieve. </a:t>
            </a:r>
          </a:p>
        </p:txBody>
      </p:sp>
    </p:spTree>
    <p:extLst>
      <p:ext uri="{BB962C8B-B14F-4D97-AF65-F5344CB8AC3E}">
        <p14:creationId xmlns:p14="http://schemas.microsoft.com/office/powerpoint/2010/main" val="184914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477985" y="143364"/>
            <a:ext cx="85598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6800" tIns="46800" rIns="46800" bIns="46800"/>
          <a:lstStyle>
            <a:lvl1pPr marL="457200" indent="-455613"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>
              <a:lnSpc>
                <a:spcPct val="90000"/>
              </a:lnSpc>
              <a:buSzPct val="100000"/>
              <a:defRPr/>
            </a:pPr>
            <a:r>
              <a:rPr lang="en-US" altLang="en-US" sz="2800" b="1" dirty="0">
                <a:solidFill>
                  <a:srgbClr val="0000FF"/>
                </a:solidFill>
                <a:latin typeface="Arial Bold" charset="0"/>
                <a:ea typeface="Arial Bold" charset="0"/>
                <a:cs typeface="Arial Bold" charset="0"/>
              </a:rPr>
              <a:t>Dataset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285F6D68-DEA2-4EB1-8B9C-49DAF522C502}"/>
              </a:ext>
            </a:extLst>
          </p:cNvPr>
          <p:cNvSpPr txBox="1"/>
          <p:nvPr/>
        </p:nvSpPr>
        <p:spPr>
          <a:xfrm>
            <a:off x="2069359" y="778068"/>
            <a:ext cx="7818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n-ea"/>
                <a:cs typeface="Lato Black" panose="020F0502020204030203" charset="0"/>
              </a:rPr>
              <a:t>1.2 DATA SOURCE: De Novo Assembly Dataset By </a:t>
            </a:r>
            <a:r>
              <a:rPr lang="en-US" sz="2000" b="1" dirty="0" err="1">
                <a:solidFill>
                  <a:schemeClr val="accent1"/>
                </a:solidFill>
                <a:latin typeface="+mn-ea"/>
                <a:cs typeface="Lato Black" panose="020F0502020204030203" charset="0"/>
              </a:rPr>
              <a:t>SuperNova</a:t>
            </a:r>
            <a:r>
              <a:rPr lang="en-US" sz="2000" b="1" dirty="0">
                <a:solidFill>
                  <a:schemeClr val="accent1"/>
                </a:solidFill>
                <a:latin typeface="+mn-ea"/>
                <a:cs typeface="Lato Black" panose="020F0502020204030203" charset="0"/>
              </a:rPr>
              <a:t> 2.1.0</a:t>
            </a:r>
            <a:endParaRPr lang="vi-VN" sz="2000" b="1" dirty="0">
              <a:solidFill>
                <a:schemeClr val="accent1"/>
              </a:solidFill>
              <a:latin typeface="+mn-ea"/>
              <a:cs typeface="Lato Black" panose="020F0502020204030203" charset="0"/>
            </a:endParaRPr>
          </a:p>
        </p:txBody>
      </p:sp>
      <p:grpSp>
        <p:nvGrpSpPr>
          <p:cNvPr id="5" name="组合 16">
            <a:extLst>
              <a:ext uri="{FF2B5EF4-FFF2-40B4-BE49-F238E27FC236}">
                <a16:creationId xmlns:a16="http://schemas.microsoft.com/office/drawing/2014/main" id="{C28A9BC0-3D6D-42DD-9345-CED4E175D66C}"/>
              </a:ext>
            </a:extLst>
          </p:cNvPr>
          <p:cNvGrpSpPr/>
          <p:nvPr/>
        </p:nvGrpSpPr>
        <p:grpSpPr>
          <a:xfrm>
            <a:off x="1595550" y="694478"/>
            <a:ext cx="470000" cy="552363"/>
            <a:chOff x="281518" y="2070153"/>
            <a:chExt cx="470000" cy="552363"/>
          </a:xfrm>
        </p:grpSpPr>
        <p:sp>
          <p:nvSpPr>
            <p:cNvPr id="6" name="任意多边形 17">
              <a:extLst>
                <a:ext uri="{FF2B5EF4-FFF2-40B4-BE49-F238E27FC236}">
                  <a16:creationId xmlns:a16="http://schemas.microsoft.com/office/drawing/2014/main" id="{428A7128-D917-422C-9F4E-1CB891E3F070}"/>
                </a:ext>
              </a:extLst>
            </p:cNvPr>
            <p:cNvSpPr/>
            <p:nvPr/>
          </p:nvSpPr>
          <p:spPr>
            <a:xfrm>
              <a:off x="283376" y="2070153"/>
              <a:ext cx="468142" cy="55236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4240" tIns="234759" rIns="204241" bIns="234758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b="1" kern="1200"/>
            </a:p>
          </p:txBody>
        </p:sp>
        <p:sp>
          <p:nvSpPr>
            <p:cNvPr id="7" name="矩形 18">
              <a:extLst>
                <a:ext uri="{FF2B5EF4-FFF2-40B4-BE49-F238E27FC236}">
                  <a16:creationId xmlns:a16="http://schemas.microsoft.com/office/drawing/2014/main" id="{5161E0F6-693A-4F75-84B3-25A24F58D7C6}"/>
                </a:ext>
              </a:extLst>
            </p:cNvPr>
            <p:cNvSpPr/>
            <p:nvPr/>
          </p:nvSpPr>
          <p:spPr>
            <a:xfrm>
              <a:off x="281518" y="2171640"/>
              <a:ext cx="4700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01</a:t>
              </a:r>
              <a:endParaRPr lang="zh-CN" altLang="en-US" sz="18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" name="组合 3">
            <a:extLst>
              <a:ext uri="{FF2B5EF4-FFF2-40B4-BE49-F238E27FC236}">
                <a16:creationId xmlns:a16="http://schemas.microsoft.com/office/drawing/2014/main" id="{B4CA5C4F-97C3-4A9E-BBA9-3DF27B7E8A64}"/>
              </a:ext>
            </a:extLst>
          </p:cNvPr>
          <p:cNvGrpSpPr/>
          <p:nvPr/>
        </p:nvGrpSpPr>
        <p:grpSpPr>
          <a:xfrm>
            <a:off x="4777103" y="1612778"/>
            <a:ext cx="1628775" cy="1616075"/>
            <a:chOff x="4011613" y="1093787"/>
            <a:chExt cx="1628775" cy="1616075"/>
          </a:xfrm>
        </p:grpSpPr>
        <p:sp>
          <p:nvSpPr>
            <p:cNvPr id="9" name="Freeform 18">
              <a:extLst>
                <a:ext uri="{FF2B5EF4-FFF2-40B4-BE49-F238E27FC236}">
                  <a16:creationId xmlns:a16="http://schemas.microsoft.com/office/drawing/2014/main" id="{9B4B6843-5328-45A0-85D3-F088856B43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11613" y="1093787"/>
              <a:ext cx="1628775" cy="1616075"/>
            </a:xfrm>
            <a:custGeom>
              <a:avLst/>
              <a:gdLst>
                <a:gd name="T0" fmla="*/ 416 w 833"/>
                <a:gd name="T1" fmla="*/ 72 h 826"/>
                <a:gd name="T2" fmla="*/ 382 w 833"/>
                <a:gd name="T3" fmla="*/ 74 h 826"/>
                <a:gd name="T4" fmla="*/ 339 w 833"/>
                <a:gd name="T5" fmla="*/ 0 h 826"/>
                <a:gd name="T6" fmla="*/ 235 w 833"/>
                <a:gd name="T7" fmla="*/ 33 h 826"/>
                <a:gd name="T8" fmla="*/ 244 w 833"/>
                <a:gd name="T9" fmla="*/ 119 h 826"/>
                <a:gd name="T10" fmla="*/ 190 w 833"/>
                <a:gd name="T11" fmla="*/ 159 h 826"/>
                <a:gd name="T12" fmla="*/ 111 w 833"/>
                <a:gd name="T13" fmla="*/ 124 h 826"/>
                <a:gd name="T14" fmla="*/ 47 w 833"/>
                <a:gd name="T15" fmla="*/ 212 h 826"/>
                <a:gd name="T16" fmla="*/ 105 w 833"/>
                <a:gd name="T17" fmla="*/ 276 h 826"/>
                <a:gd name="T18" fmla="*/ 84 w 833"/>
                <a:gd name="T19" fmla="*/ 340 h 826"/>
                <a:gd name="T20" fmla="*/ 0 w 833"/>
                <a:gd name="T21" fmla="*/ 358 h 826"/>
                <a:gd name="T22" fmla="*/ 0 w 833"/>
                <a:gd name="T23" fmla="*/ 467 h 826"/>
                <a:gd name="T24" fmla="*/ 84 w 833"/>
                <a:gd name="T25" fmla="*/ 485 h 826"/>
                <a:gd name="T26" fmla="*/ 105 w 833"/>
                <a:gd name="T27" fmla="*/ 550 h 826"/>
                <a:gd name="T28" fmla="*/ 47 w 833"/>
                <a:gd name="T29" fmla="*/ 613 h 826"/>
                <a:gd name="T30" fmla="*/ 112 w 833"/>
                <a:gd name="T31" fmla="*/ 702 h 826"/>
                <a:gd name="T32" fmla="*/ 190 w 833"/>
                <a:gd name="T33" fmla="*/ 667 h 826"/>
                <a:gd name="T34" fmla="*/ 245 w 833"/>
                <a:gd name="T35" fmla="*/ 707 h 826"/>
                <a:gd name="T36" fmla="*/ 236 w 833"/>
                <a:gd name="T37" fmla="*/ 792 h 826"/>
                <a:gd name="T38" fmla="*/ 340 w 833"/>
                <a:gd name="T39" fmla="*/ 826 h 826"/>
                <a:gd name="T40" fmla="*/ 383 w 833"/>
                <a:gd name="T41" fmla="*/ 751 h 826"/>
                <a:gd name="T42" fmla="*/ 417 w 833"/>
                <a:gd name="T43" fmla="*/ 753 h 826"/>
                <a:gd name="T44" fmla="*/ 450 w 833"/>
                <a:gd name="T45" fmla="*/ 751 h 826"/>
                <a:gd name="T46" fmla="*/ 493 w 833"/>
                <a:gd name="T47" fmla="*/ 825 h 826"/>
                <a:gd name="T48" fmla="*/ 597 w 833"/>
                <a:gd name="T49" fmla="*/ 792 h 826"/>
                <a:gd name="T50" fmla="*/ 588 w 833"/>
                <a:gd name="T51" fmla="*/ 706 h 826"/>
                <a:gd name="T52" fmla="*/ 643 w 833"/>
                <a:gd name="T53" fmla="*/ 667 h 826"/>
                <a:gd name="T54" fmla="*/ 721 w 833"/>
                <a:gd name="T55" fmla="*/ 701 h 826"/>
                <a:gd name="T56" fmla="*/ 785 w 833"/>
                <a:gd name="T57" fmla="*/ 613 h 826"/>
                <a:gd name="T58" fmla="*/ 728 w 833"/>
                <a:gd name="T59" fmla="*/ 549 h 826"/>
                <a:gd name="T60" fmla="*/ 749 w 833"/>
                <a:gd name="T61" fmla="*/ 485 h 826"/>
                <a:gd name="T62" fmla="*/ 833 w 833"/>
                <a:gd name="T63" fmla="*/ 467 h 826"/>
                <a:gd name="T64" fmla="*/ 833 w 833"/>
                <a:gd name="T65" fmla="*/ 358 h 826"/>
                <a:gd name="T66" fmla="*/ 749 w 833"/>
                <a:gd name="T67" fmla="*/ 340 h 826"/>
                <a:gd name="T68" fmla="*/ 728 w 833"/>
                <a:gd name="T69" fmla="*/ 275 h 826"/>
                <a:gd name="T70" fmla="*/ 785 w 833"/>
                <a:gd name="T71" fmla="*/ 212 h 826"/>
                <a:gd name="T72" fmla="*/ 721 w 833"/>
                <a:gd name="T73" fmla="*/ 123 h 826"/>
                <a:gd name="T74" fmla="*/ 643 w 833"/>
                <a:gd name="T75" fmla="*/ 158 h 826"/>
                <a:gd name="T76" fmla="*/ 588 w 833"/>
                <a:gd name="T77" fmla="*/ 118 h 826"/>
                <a:gd name="T78" fmla="*/ 597 w 833"/>
                <a:gd name="T79" fmla="*/ 33 h 826"/>
                <a:gd name="T80" fmla="*/ 493 w 833"/>
                <a:gd name="T81" fmla="*/ 0 h 826"/>
                <a:gd name="T82" fmla="*/ 450 w 833"/>
                <a:gd name="T83" fmla="*/ 74 h 826"/>
                <a:gd name="T84" fmla="*/ 416 w 833"/>
                <a:gd name="T85" fmla="*/ 72 h 826"/>
                <a:gd name="T86" fmla="*/ 718 w 833"/>
                <a:gd name="T87" fmla="*/ 412 h 826"/>
                <a:gd name="T88" fmla="*/ 417 w 833"/>
                <a:gd name="T89" fmla="*/ 714 h 826"/>
                <a:gd name="T90" fmla="*/ 115 w 833"/>
                <a:gd name="T91" fmla="*/ 413 h 826"/>
                <a:gd name="T92" fmla="*/ 416 w 833"/>
                <a:gd name="T93" fmla="*/ 111 h 826"/>
                <a:gd name="T94" fmla="*/ 718 w 833"/>
                <a:gd name="T95" fmla="*/ 412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33" h="826">
                  <a:moveTo>
                    <a:pt x="416" y="72"/>
                  </a:moveTo>
                  <a:cubicBezTo>
                    <a:pt x="405" y="72"/>
                    <a:pt x="393" y="73"/>
                    <a:pt x="382" y="74"/>
                  </a:cubicBezTo>
                  <a:cubicBezTo>
                    <a:pt x="339" y="0"/>
                    <a:pt x="339" y="0"/>
                    <a:pt x="339" y="0"/>
                  </a:cubicBezTo>
                  <a:cubicBezTo>
                    <a:pt x="235" y="33"/>
                    <a:pt x="235" y="33"/>
                    <a:pt x="235" y="33"/>
                  </a:cubicBezTo>
                  <a:cubicBezTo>
                    <a:pt x="244" y="119"/>
                    <a:pt x="244" y="119"/>
                    <a:pt x="244" y="119"/>
                  </a:cubicBezTo>
                  <a:cubicBezTo>
                    <a:pt x="225" y="130"/>
                    <a:pt x="207" y="144"/>
                    <a:pt x="190" y="159"/>
                  </a:cubicBezTo>
                  <a:cubicBezTo>
                    <a:pt x="111" y="124"/>
                    <a:pt x="111" y="124"/>
                    <a:pt x="111" y="124"/>
                  </a:cubicBezTo>
                  <a:cubicBezTo>
                    <a:pt x="47" y="212"/>
                    <a:pt x="47" y="212"/>
                    <a:pt x="47" y="212"/>
                  </a:cubicBezTo>
                  <a:cubicBezTo>
                    <a:pt x="105" y="276"/>
                    <a:pt x="105" y="276"/>
                    <a:pt x="105" y="276"/>
                  </a:cubicBezTo>
                  <a:cubicBezTo>
                    <a:pt x="96" y="296"/>
                    <a:pt x="89" y="318"/>
                    <a:pt x="84" y="340"/>
                  </a:cubicBezTo>
                  <a:cubicBezTo>
                    <a:pt x="0" y="358"/>
                    <a:pt x="0" y="358"/>
                    <a:pt x="0" y="358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84" y="485"/>
                    <a:pt x="84" y="485"/>
                    <a:pt x="84" y="485"/>
                  </a:cubicBezTo>
                  <a:cubicBezTo>
                    <a:pt x="89" y="508"/>
                    <a:pt x="96" y="529"/>
                    <a:pt x="105" y="550"/>
                  </a:cubicBezTo>
                  <a:cubicBezTo>
                    <a:pt x="47" y="613"/>
                    <a:pt x="47" y="613"/>
                    <a:pt x="47" y="613"/>
                  </a:cubicBezTo>
                  <a:cubicBezTo>
                    <a:pt x="112" y="702"/>
                    <a:pt x="112" y="702"/>
                    <a:pt x="112" y="702"/>
                  </a:cubicBezTo>
                  <a:cubicBezTo>
                    <a:pt x="190" y="667"/>
                    <a:pt x="190" y="667"/>
                    <a:pt x="190" y="667"/>
                  </a:cubicBezTo>
                  <a:cubicBezTo>
                    <a:pt x="207" y="682"/>
                    <a:pt x="225" y="695"/>
                    <a:pt x="245" y="707"/>
                  </a:cubicBezTo>
                  <a:cubicBezTo>
                    <a:pt x="236" y="792"/>
                    <a:pt x="236" y="792"/>
                    <a:pt x="236" y="792"/>
                  </a:cubicBezTo>
                  <a:cubicBezTo>
                    <a:pt x="340" y="826"/>
                    <a:pt x="340" y="826"/>
                    <a:pt x="340" y="826"/>
                  </a:cubicBezTo>
                  <a:cubicBezTo>
                    <a:pt x="383" y="751"/>
                    <a:pt x="383" y="751"/>
                    <a:pt x="383" y="751"/>
                  </a:cubicBezTo>
                  <a:cubicBezTo>
                    <a:pt x="394" y="752"/>
                    <a:pt x="405" y="753"/>
                    <a:pt x="417" y="753"/>
                  </a:cubicBezTo>
                  <a:cubicBezTo>
                    <a:pt x="428" y="753"/>
                    <a:pt x="439" y="752"/>
                    <a:pt x="450" y="751"/>
                  </a:cubicBezTo>
                  <a:cubicBezTo>
                    <a:pt x="493" y="825"/>
                    <a:pt x="493" y="825"/>
                    <a:pt x="493" y="825"/>
                  </a:cubicBezTo>
                  <a:cubicBezTo>
                    <a:pt x="597" y="792"/>
                    <a:pt x="597" y="792"/>
                    <a:pt x="597" y="792"/>
                  </a:cubicBezTo>
                  <a:cubicBezTo>
                    <a:pt x="588" y="706"/>
                    <a:pt x="588" y="706"/>
                    <a:pt x="588" y="706"/>
                  </a:cubicBezTo>
                  <a:cubicBezTo>
                    <a:pt x="608" y="695"/>
                    <a:pt x="626" y="682"/>
                    <a:pt x="643" y="667"/>
                  </a:cubicBezTo>
                  <a:cubicBezTo>
                    <a:pt x="721" y="701"/>
                    <a:pt x="721" y="701"/>
                    <a:pt x="721" y="701"/>
                  </a:cubicBezTo>
                  <a:cubicBezTo>
                    <a:pt x="785" y="613"/>
                    <a:pt x="785" y="613"/>
                    <a:pt x="785" y="613"/>
                  </a:cubicBezTo>
                  <a:cubicBezTo>
                    <a:pt x="728" y="549"/>
                    <a:pt x="728" y="549"/>
                    <a:pt x="728" y="549"/>
                  </a:cubicBezTo>
                  <a:cubicBezTo>
                    <a:pt x="737" y="529"/>
                    <a:pt x="744" y="507"/>
                    <a:pt x="749" y="485"/>
                  </a:cubicBezTo>
                  <a:cubicBezTo>
                    <a:pt x="833" y="467"/>
                    <a:pt x="833" y="467"/>
                    <a:pt x="833" y="467"/>
                  </a:cubicBezTo>
                  <a:cubicBezTo>
                    <a:pt x="833" y="358"/>
                    <a:pt x="833" y="358"/>
                    <a:pt x="833" y="358"/>
                  </a:cubicBezTo>
                  <a:cubicBezTo>
                    <a:pt x="749" y="340"/>
                    <a:pt x="749" y="340"/>
                    <a:pt x="749" y="340"/>
                  </a:cubicBezTo>
                  <a:cubicBezTo>
                    <a:pt x="744" y="317"/>
                    <a:pt x="737" y="296"/>
                    <a:pt x="728" y="275"/>
                  </a:cubicBezTo>
                  <a:cubicBezTo>
                    <a:pt x="785" y="212"/>
                    <a:pt x="785" y="212"/>
                    <a:pt x="785" y="212"/>
                  </a:cubicBezTo>
                  <a:cubicBezTo>
                    <a:pt x="721" y="123"/>
                    <a:pt x="721" y="123"/>
                    <a:pt x="721" y="123"/>
                  </a:cubicBezTo>
                  <a:cubicBezTo>
                    <a:pt x="643" y="158"/>
                    <a:pt x="643" y="158"/>
                    <a:pt x="643" y="158"/>
                  </a:cubicBezTo>
                  <a:cubicBezTo>
                    <a:pt x="626" y="143"/>
                    <a:pt x="607" y="130"/>
                    <a:pt x="588" y="118"/>
                  </a:cubicBezTo>
                  <a:cubicBezTo>
                    <a:pt x="597" y="33"/>
                    <a:pt x="597" y="33"/>
                    <a:pt x="597" y="33"/>
                  </a:cubicBezTo>
                  <a:cubicBezTo>
                    <a:pt x="493" y="0"/>
                    <a:pt x="493" y="0"/>
                    <a:pt x="493" y="0"/>
                  </a:cubicBezTo>
                  <a:cubicBezTo>
                    <a:pt x="450" y="74"/>
                    <a:pt x="450" y="74"/>
                    <a:pt x="450" y="74"/>
                  </a:cubicBezTo>
                  <a:cubicBezTo>
                    <a:pt x="439" y="73"/>
                    <a:pt x="428" y="72"/>
                    <a:pt x="416" y="72"/>
                  </a:cubicBezTo>
                  <a:close/>
                  <a:moveTo>
                    <a:pt x="718" y="412"/>
                  </a:moveTo>
                  <a:cubicBezTo>
                    <a:pt x="718" y="579"/>
                    <a:pt x="583" y="714"/>
                    <a:pt x="417" y="714"/>
                  </a:cubicBezTo>
                  <a:cubicBezTo>
                    <a:pt x="250" y="714"/>
                    <a:pt x="115" y="579"/>
                    <a:pt x="115" y="413"/>
                  </a:cubicBezTo>
                  <a:cubicBezTo>
                    <a:pt x="115" y="246"/>
                    <a:pt x="250" y="111"/>
                    <a:pt x="416" y="111"/>
                  </a:cubicBezTo>
                  <a:cubicBezTo>
                    <a:pt x="583" y="111"/>
                    <a:pt x="718" y="246"/>
                    <a:pt x="718" y="4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id="{9F2F7D17-ED0F-43E4-A60B-5630039735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37038" y="1311275"/>
              <a:ext cx="1177925" cy="1179513"/>
            </a:xfrm>
            <a:custGeom>
              <a:avLst/>
              <a:gdLst>
                <a:gd name="T0" fmla="*/ 301 w 603"/>
                <a:gd name="T1" fmla="*/ 0 h 603"/>
                <a:gd name="T2" fmla="*/ 0 w 603"/>
                <a:gd name="T3" fmla="*/ 302 h 603"/>
                <a:gd name="T4" fmla="*/ 302 w 603"/>
                <a:gd name="T5" fmla="*/ 603 h 603"/>
                <a:gd name="T6" fmla="*/ 603 w 603"/>
                <a:gd name="T7" fmla="*/ 301 h 603"/>
                <a:gd name="T8" fmla="*/ 301 w 603"/>
                <a:gd name="T9" fmla="*/ 0 h 603"/>
                <a:gd name="T10" fmla="*/ 302 w 603"/>
                <a:gd name="T11" fmla="*/ 586 h 603"/>
                <a:gd name="T12" fmla="*/ 17 w 603"/>
                <a:gd name="T13" fmla="*/ 302 h 603"/>
                <a:gd name="T14" fmla="*/ 301 w 603"/>
                <a:gd name="T15" fmla="*/ 17 h 603"/>
                <a:gd name="T16" fmla="*/ 586 w 603"/>
                <a:gd name="T17" fmla="*/ 301 h 603"/>
                <a:gd name="T18" fmla="*/ 302 w 603"/>
                <a:gd name="T19" fmla="*/ 586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3" h="603">
                  <a:moveTo>
                    <a:pt x="301" y="0"/>
                  </a:moveTo>
                  <a:cubicBezTo>
                    <a:pt x="135" y="0"/>
                    <a:pt x="0" y="135"/>
                    <a:pt x="0" y="302"/>
                  </a:cubicBezTo>
                  <a:cubicBezTo>
                    <a:pt x="0" y="468"/>
                    <a:pt x="135" y="603"/>
                    <a:pt x="302" y="603"/>
                  </a:cubicBezTo>
                  <a:cubicBezTo>
                    <a:pt x="468" y="603"/>
                    <a:pt x="603" y="468"/>
                    <a:pt x="603" y="301"/>
                  </a:cubicBezTo>
                  <a:cubicBezTo>
                    <a:pt x="603" y="135"/>
                    <a:pt x="468" y="0"/>
                    <a:pt x="301" y="0"/>
                  </a:cubicBezTo>
                  <a:close/>
                  <a:moveTo>
                    <a:pt x="302" y="586"/>
                  </a:moveTo>
                  <a:cubicBezTo>
                    <a:pt x="144" y="586"/>
                    <a:pt x="17" y="459"/>
                    <a:pt x="17" y="302"/>
                  </a:cubicBezTo>
                  <a:cubicBezTo>
                    <a:pt x="17" y="145"/>
                    <a:pt x="144" y="17"/>
                    <a:pt x="301" y="17"/>
                  </a:cubicBezTo>
                  <a:cubicBezTo>
                    <a:pt x="458" y="17"/>
                    <a:pt x="586" y="144"/>
                    <a:pt x="586" y="301"/>
                  </a:cubicBezTo>
                  <a:cubicBezTo>
                    <a:pt x="586" y="458"/>
                    <a:pt x="459" y="586"/>
                    <a:pt x="302" y="5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椭圆 73">
              <a:extLst>
                <a:ext uri="{FF2B5EF4-FFF2-40B4-BE49-F238E27FC236}">
                  <a16:creationId xmlns:a16="http://schemas.microsoft.com/office/drawing/2014/main" id="{F4424C33-B49E-4CE2-9727-EAB7F9D404CB}"/>
                </a:ext>
              </a:extLst>
            </p:cNvPr>
            <p:cNvSpPr/>
            <p:nvPr/>
          </p:nvSpPr>
          <p:spPr>
            <a:xfrm>
              <a:off x="4329765" y="1405589"/>
              <a:ext cx="992470" cy="9924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4">
            <a:extLst>
              <a:ext uri="{FF2B5EF4-FFF2-40B4-BE49-F238E27FC236}">
                <a16:creationId xmlns:a16="http://schemas.microsoft.com/office/drawing/2014/main" id="{FD3004FB-094F-4F27-ADD2-81C0557498F6}"/>
              </a:ext>
            </a:extLst>
          </p:cNvPr>
          <p:cNvGrpSpPr/>
          <p:nvPr/>
        </p:nvGrpSpPr>
        <p:grpSpPr>
          <a:xfrm>
            <a:off x="5495414" y="3615527"/>
            <a:ext cx="1344613" cy="1335088"/>
            <a:chOff x="4630738" y="2849562"/>
            <a:chExt cx="1344613" cy="1335088"/>
          </a:xfrm>
        </p:grpSpPr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2238248F-B070-49D2-8302-D4A5019BAD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0738" y="2849562"/>
              <a:ext cx="1344613" cy="1335088"/>
            </a:xfrm>
            <a:custGeom>
              <a:avLst/>
              <a:gdLst>
                <a:gd name="T0" fmla="*/ 344 w 688"/>
                <a:gd name="T1" fmla="*/ 60 h 682"/>
                <a:gd name="T2" fmla="*/ 316 w 688"/>
                <a:gd name="T3" fmla="*/ 61 h 682"/>
                <a:gd name="T4" fmla="*/ 280 w 688"/>
                <a:gd name="T5" fmla="*/ 0 h 682"/>
                <a:gd name="T6" fmla="*/ 194 w 688"/>
                <a:gd name="T7" fmla="*/ 28 h 682"/>
                <a:gd name="T8" fmla="*/ 202 w 688"/>
                <a:gd name="T9" fmla="*/ 98 h 682"/>
                <a:gd name="T10" fmla="*/ 157 w 688"/>
                <a:gd name="T11" fmla="*/ 131 h 682"/>
                <a:gd name="T12" fmla="*/ 92 w 688"/>
                <a:gd name="T13" fmla="*/ 102 h 682"/>
                <a:gd name="T14" fmla="*/ 39 w 688"/>
                <a:gd name="T15" fmla="*/ 175 h 682"/>
                <a:gd name="T16" fmla="*/ 86 w 688"/>
                <a:gd name="T17" fmla="*/ 228 h 682"/>
                <a:gd name="T18" fmla="*/ 69 w 688"/>
                <a:gd name="T19" fmla="*/ 281 h 682"/>
                <a:gd name="T20" fmla="*/ 0 w 688"/>
                <a:gd name="T21" fmla="*/ 296 h 682"/>
                <a:gd name="T22" fmla="*/ 0 w 688"/>
                <a:gd name="T23" fmla="*/ 386 h 682"/>
                <a:gd name="T24" fmla="*/ 69 w 688"/>
                <a:gd name="T25" fmla="*/ 401 h 682"/>
                <a:gd name="T26" fmla="*/ 86 w 688"/>
                <a:gd name="T27" fmla="*/ 454 h 682"/>
                <a:gd name="T28" fmla="*/ 39 w 688"/>
                <a:gd name="T29" fmla="*/ 506 h 682"/>
                <a:gd name="T30" fmla="*/ 92 w 688"/>
                <a:gd name="T31" fmla="*/ 579 h 682"/>
                <a:gd name="T32" fmla="*/ 157 w 688"/>
                <a:gd name="T33" fmla="*/ 551 h 682"/>
                <a:gd name="T34" fmla="*/ 202 w 688"/>
                <a:gd name="T35" fmla="*/ 583 h 682"/>
                <a:gd name="T36" fmla="*/ 195 w 688"/>
                <a:gd name="T37" fmla="*/ 654 h 682"/>
                <a:gd name="T38" fmla="*/ 281 w 688"/>
                <a:gd name="T39" fmla="*/ 682 h 682"/>
                <a:gd name="T40" fmla="*/ 316 w 688"/>
                <a:gd name="T41" fmla="*/ 620 h 682"/>
                <a:gd name="T42" fmla="*/ 344 w 688"/>
                <a:gd name="T43" fmla="*/ 622 h 682"/>
                <a:gd name="T44" fmla="*/ 372 w 688"/>
                <a:gd name="T45" fmla="*/ 620 h 682"/>
                <a:gd name="T46" fmla="*/ 407 w 688"/>
                <a:gd name="T47" fmla="*/ 681 h 682"/>
                <a:gd name="T48" fmla="*/ 493 w 688"/>
                <a:gd name="T49" fmla="*/ 654 h 682"/>
                <a:gd name="T50" fmla="*/ 486 w 688"/>
                <a:gd name="T51" fmla="*/ 583 h 682"/>
                <a:gd name="T52" fmla="*/ 531 w 688"/>
                <a:gd name="T53" fmla="*/ 550 h 682"/>
                <a:gd name="T54" fmla="*/ 596 w 688"/>
                <a:gd name="T55" fmla="*/ 579 h 682"/>
                <a:gd name="T56" fmla="*/ 649 w 688"/>
                <a:gd name="T57" fmla="*/ 506 h 682"/>
                <a:gd name="T58" fmla="*/ 601 w 688"/>
                <a:gd name="T59" fmla="*/ 453 h 682"/>
                <a:gd name="T60" fmla="*/ 618 w 688"/>
                <a:gd name="T61" fmla="*/ 400 h 682"/>
                <a:gd name="T62" fmla="*/ 688 w 688"/>
                <a:gd name="T63" fmla="*/ 385 h 682"/>
                <a:gd name="T64" fmla="*/ 688 w 688"/>
                <a:gd name="T65" fmla="*/ 295 h 682"/>
                <a:gd name="T66" fmla="*/ 618 w 688"/>
                <a:gd name="T67" fmla="*/ 281 h 682"/>
                <a:gd name="T68" fmla="*/ 601 w 688"/>
                <a:gd name="T69" fmla="*/ 227 h 682"/>
                <a:gd name="T70" fmla="*/ 648 w 688"/>
                <a:gd name="T71" fmla="*/ 175 h 682"/>
                <a:gd name="T72" fmla="*/ 595 w 688"/>
                <a:gd name="T73" fmla="*/ 102 h 682"/>
                <a:gd name="T74" fmla="*/ 531 w 688"/>
                <a:gd name="T75" fmla="*/ 131 h 682"/>
                <a:gd name="T76" fmla="*/ 485 w 688"/>
                <a:gd name="T77" fmla="*/ 98 h 682"/>
                <a:gd name="T78" fmla="*/ 493 w 688"/>
                <a:gd name="T79" fmla="*/ 27 h 682"/>
                <a:gd name="T80" fmla="*/ 407 w 688"/>
                <a:gd name="T81" fmla="*/ 0 h 682"/>
                <a:gd name="T82" fmla="*/ 371 w 688"/>
                <a:gd name="T83" fmla="*/ 61 h 682"/>
                <a:gd name="T84" fmla="*/ 344 w 688"/>
                <a:gd name="T85" fmla="*/ 60 h 682"/>
                <a:gd name="T86" fmla="*/ 593 w 688"/>
                <a:gd name="T87" fmla="*/ 340 h 682"/>
                <a:gd name="T88" fmla="*/ 344 w 688"/>
                <a:gd name="T89" fmla="*/ 590 h 682"/>
                <a:gd name="T90" fmla="*/ 95 w 688"/>
                <a:gd name="T91" fmla="*/ 341 h 682"/>
                <a:gd name="T92" fmla="*/ 344 w 688"/>
                <a:gd name="T93" fmla="*/ 92 h 682"/>
                <a:gd name="T94" fmla="*/ 593 w 688"/>
                <a:gd name="T95" fmla="*/ 34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88" h="682">
                  <a:moveTo>
                    <a:pt x="344" y="60"/>
                  </a:moveTo>
                  <a:cubicBezTo>
                    <a:pt x="334" y="60"/>
                    <a:pt x="325" y="60"/>
                    <a:pt x="316" y="61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202" y="98"/>
                    <a:pt x="202" y="98"/>
                    <a:pt x="202" y="98"/>
                  </a:cubicBezTo>
                  <a:cubicBezTo>
                    <a:pt x="186" y="107"/>
                    <a:pt x="170" y="118"/>
                    <a:pt x="157" y="131"/>
                  </a:cubicBezTo>
                  <a:cubicBezTo>
                    <a:pt x="92" y="102"/>
                    <a:pt x="92" y="102"/>
                    <a:pt x="92" y="102"/>
                  </a:cubicBezTo>
                  <a:cubicBezTo>
                    <a:pt x="39" y="175"/>
                    <a:pt x="39" y="175"/>
                    <a:pt x="39" y="175"/>
                  </a:cubicBezTo>
                  <a:cubicBezTo>
                    <a:pt x="86" y="228"/>
                    <a:pt x="86" y="228"/>
                    <a:pt x="86" y="228"/>
                  </a:cubicBezTo>
                  <a:cubicBezTo>
                    <a:pt x="79" y="245"/>
                    <a:pt x="73" y="262"/>
                    <a:pt x="69" y="281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386"/>
                    <a:pt x="0" y="386"/>
                    <a:pt x="0" y="386"/>
                  </a:cubicBezTo>
                  <a:cubicBezTo>
                    <a:pt x="69" y="401"/>
                    <a:pt x="69" y="401"/>
                    <a:pt x="69" y="401"/>
                  </a:cubicBezTo>
                  <a:cubicBezTo>
                    <a:pt x="73" y="419"/>
                    <a:pt x="79" y="437"/>
                    <a:pt x="86" y="454"/>
                  </a:cubicBezTo>
                  <a:cubicBezTo>
                    <a:pt x="39" y="506"/>
                    <a:pt x="39" y="506"/>
                    <a:pt x="39" y="506"/>
                  </a:cubicBezTo>
                  <a:cubicBezTo>
                    <a:pt x="92" y="579"/>
                    <a:pt x="92" y="579"/>
                    <a:pt x="92" y="579"/>
                  </a:cubicBezTo>
                  <a:cubicBezTo>
                    <a:pt x="157" y="551"/>
                    <a:pt x="157" y="551"/>
                    <a:pt x="157" y="551"/>
                  </a:cubicBezTo>
                  <a:cubicBezTo>
                    <a:pt x="171" y="563"/>
                    <a:pt x="186" y="574"/>
                    <a:pt x="202" y="583"/>
                  </a:cubicBezTo>
                  <a:cubicBezTo>
                    <a:pt x="195" y="654"/>
                    <a:pt x="195" y="654"/>
                    <a:pt x="195" y="654"/>
                  </a:cubicBezTo>
                  <a:cubicBezTo>
                    <a:pt x="281" y="682"/>
                    <a:pt x="281" y="682"/>
                    <a:pt x="281" y="682"/>
                  </a:cubicBezTo>
                  <a:cubicBezTo>
                    <a:pt x="316" y="620"/>
                    <a:pt x="316" y="620"/>
                    <a:pt x="316" y="620"/>
                  </a:cubicBezTo>
                  <a:cubicBezTo>
                    <a:pt x="325" y="621"/>
                    <a:pt x="335" y="622"/>
                    <a:pt x="344" y="622"/>
                  </a:cubicBezTo>
                  <a:cubicBezTo>
                    <a:pt x="353" y="622"/>
                    <a:pt x="363" y="621"/>
                    <a:pt x="372" y="620"/>
                  </a:cubicBezTo>
                  <a:cubicBezTo>
                    <a:pt x="407" y="681"/>
                    <a:pt x="407" y="681"/>
                    <a:pt x="407" y="681"/>
                  </a:cubicBezTo>
                  <a:cubicBezTo>
                    <a:pt x="493" y="654"/>
                    <a:pt x="493" y="654"/>
                    <a:pt x="493" y="654"/>
                  </a:cubicBezTo>
                  <a:cubicBezTo>
                    <a:pt x="486" y="583"/>
                    <a:pt x="486" y="583"/>
                    <a:pt x="486" y="583"/>
                  </a:cubicBezTo>
                  <a:cubicBezTo>
                    <a:pt x="502" y="574"/>
                    <a:pt x="517" y="563"/>
                    <a:pt x="531" y="550"/>
                  </a:cubicBezTo>
                  <a:cubicBezTo>
                    <a:pt x="596" y="579"/>
                    <a:pt x="596" y="579"/>
                    <a:pt x="596" y="579"/>
                  </a:cubicBezTo>
                  <a:cubicBezTo>
                    <a:pt x="649" y="506"/>
                    <a:pt x="649" y="506"/>
                    <a:pt x="649" y="506"/>
                  </a:cubicBezTo>
                  <a:cubicBezTo>
                    <a:pt x="601" y="453"/>
                    <a:pt x="601" y="453"/>
                    <a:pt x="601" y="453"/>
                  </a:cubicBezTo>
                  <a:cubicBezTo>
                    <a:pt x="609" y="436"/>
                    <a:pt x="614" y="419"/>
                    <a:pt x="618" y="400"/>
                  </a:cubicBezTo>
                  <a:cubicBezTo>
                    <a:pt x="688" y="385"/>
                    <a:pt x="688" y="385"/>
                    <a:pt x="688" y="385"/>
                  </a:cubicBezTo>
                  <a:cubicBezTo>
                    <a:pt x="688" y="295"/>
                    <a:pt x="688" y="295"/>
                    <a:pt x="688" y="295"/>
                  </a:cubicBezTo>
                  <a:cubicBezTo>
                    <a:pt x="618" y="281"/>
                    <a:pt x="618" y="281"/>
                    <a:pt x="618" y="281"/>
                  </a:cubicBezTo>
                  <a:cubicBezTo>
                    <a:pt x="614" y="262"/>
                    <a:pt x="609" y="244"/>
                    <a:pt x="601" y="227"/>
                  </a:cubicBezTo>
                  <a:cubicBezTo>
                    <a:pt x="648" y="175"/>
                    <a:pt x="648" y="175"/>
                    <a:pt x="648" y="175"/>
                  </a:cubicBezTo>
                  <a:cubicBezTo>
                    <a:pt x="595" y="102"/>
                    <a:pt x="595" y="102"/>
                    <a:pt x="595" y="102"/>
                  </a:cubicBezTo>
                  <a:cubicBezTo>
                    <a:pt x="531" y="131"/>
                    <a:pt x="531" y="131"/>
                    <a:pt x="531" y="131"/>
                  </a:cubicBezTo>
                  <a:cubicBezTo>
                    <a:pt x="517" y="118"/>
                    <a:pt x="502" y="107"/>
                    <a:pt x="485" y="98"/>
                  </a:cubicBezTo>
                  <a:cubicBezTo>
                    <a:pt x="493" y="27"/>
                    <a:pt x="493" y="27"/>
                    <a:pt x="493" y="27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371" y="61"/>
                    <a:pt x="371" y="61"/>
                    <a:pt x="371" y="61"/>
                  </a:cubicBezTo>
                  <a:cubicBezTo>
                    <a:pt x="362" y="60"/>
                    <a:pt x="353" y="60"/>
                    <a:pt x="344" y="60"/>
                  </a:cubicBezTo>
                  <a:close/>
                  <a:moveTo>
                    <a:pt x="593" y="340"/>
                  </a:moveTo>
                  <a:cubicBezTo>
                    <a:pt x="593" y="478"/>
                    <a:pt x="481" y="590"/>
                    <a:pt x="344" y="590"/>
                  </a:cubicBezTo>
                  <a:cubicBezTo>
                    <a:pt x="206" y="590"/>
                    <a:pt x="95" y="478"/>
                    <a:pt x="95" y="341"/>
                  </a:cubicBezTo>
                  <a:cubicBezTo>
                    <a:pt x="95" y="203"/>
                    <a:pt x="206" y="92"/>
                    <a:pt x="344" y="92"/>
                  </a:cubicBezTo>
                  <a:cubicBezTo>
                    <a:pt x="481" y="91"/>
                    <a:pt x="593" y="203"/>
                    <a:pt x="593" y="3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38F8E1B3-A2D6-48FA-81CB-BDFCD93EE7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6475" y="3027362"/>
              <a:ext cx="973138" cy="976313"/>
            </a:xfrm>
            <a:custGeom>
              <a:avLst/>
              <a:gdLst>
                <a:gd name="T0" fmla="*/ 249 w 498"/>
                <a:gd name="T1" fmla="*/ 1 h 499"/>
                <a:gd name="T2" fmla="*/ 0 w 498"/>
                <a:gd name="T3" fmla="*/ 250 h 499"/>
                <a:gd name="T4" fmla="*/ 249 w 498"/>
                <a:gd name="T5" fmla="*/ 499 h 499"/>
                <a:gd name="T6" fmla="*/ 498 w 498"/>
                <a:gd name="T7" fmla="*/ 249 h 499"/>
                <a:gd name="T8" fmla="*/ 249 w 498"/>
                <a:gd name="T9" fmla="*/ 1 h 499"/>
                <a:gd name="T10" fmla="*/ 249 w 498"/>
                <a:gd name="T11" fmla="*/ 484 h 499"/>
                <a:gd name="T12" fmla="*/ 14 w 498"/>
                <a:gd name="T13" fmla="*/ 250 h 499"/>
                <a:gd name="T14" fmla="*/ 249 w 498"/>
                <a:gd name="T15" fmla="*/ 15 h 499"/>
                <a:gd name="T16" fmla="*/ 484 w 498"/>
                <a:gd name="T17" fmla="*/ 249 h 499"/>
                <a:gd name="T18" fmla="*/ 249 w 498"/>
                <a:gd name="T19" fmla="*/ 48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8" h="499">
                  <a:moveTo>
                    <a:pt x="249" y="1"/>
                  </a:moveTo>
                  <a:cubicBezTo>
                    <a:pt x="111" y="1"/>
                    <a:pt x="0" y="112"/>
                    <a:pt x="0" y="250"/>
                  </a:cubicBezTo>
                  <a:cubicBezTo>
                    <a:pt x="0" y="387"/>
                    <a:pt x="111" y="499"/>
                    <a:pt x="249" y="499"/>
                  </a:cubicBezTo>
                  <a:cubicBezTo>
                    <a:pt x="386" y="499"/>
                    <a:pt x="498" y="387"/>
                    <a:pt x="498" y="249"/>
                  </a:cubicBezTo>
                  <a:cubicBezTo>
                    <a:pt x="498" y="112"/>
                    <a:pt x="386" y="0"/>
                    <a:pt x="249" y="1"/>
                  </a:cubicBezTo>
                  <a:close/>
                  <a:moveTo>
                    <a:pt x="249" y="484"/>
                  </a:moveTo>
                  <a:cubicBezTo>
                    <a:pt x="119" y="484"/>
                    <a:pt x="14" y="379"/>
                    <a:pt x="14" y="250"/>
                  </a:cubicBezTo>
                  <a:cubicBezTo>
                    <a:pt x="14" y="120"/>
                    <a:pt x="119" y="15"/>
                    <a:pt x="249" y="15"/>
                  </a:cubicBezTo>
                  <a:cubicBezTo>
                    <a:pt x="378" y="15"/>
                    <a:pt x="483" y="120"/>
                    <a:pt x="484" y="249"/>
                  </a:cubicBezTo>
                  <a:cubicBezTo>
                    <a:pt x="484" y="379"/>
                    <a:pt x="379" y="484"/>
                    <a:pt x="249" y="4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椭圆 79">
              <a:extLst>
                <a:ext uri="{FF2B5EF4-FFF2-40B4-BE49-F238E27FC236}">
                  <a16:creationId xmlns:a16="http://schemas.microsoft.com/office/drawing/2014/main" id="{B54C2866-2D3F-4DC2-A206-879EA8518A44}"/>
                </a:ext>
              </a:extLst>
            </p:cNvPr>
            <p:cNvSpPr/>
            <p:nvPr/>
          </p:nvSpPr>
          <p:spPr>
            <a:xfrm>
              <a:off x="4903879" y="3119541"/>
              <a:ext cx="798330" cy="7983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">
            <a:extLst>
              <a:ext uri="{FF2B5EF4-FFF2-40B4-BE49-F238E27FC236}">
                <a16:creationId xmlns:a16="http://schemas.microsoft.com/office/drawing/2014/main" id="{0F40FB39-02BE-4237-A18D-ACDC681D35D3}"/>
              </a:ext>
            </a:extLst>
          </p:cNvPr>
          <p:cNvGrpSpPr/>
          <p:nvPr/>
        </p:nvGrpSpPr>
        <p:grpSpPr>
          <a:xfrm>
            <a:off x="3268758" y="2902086"/>
            <a:ext cx="2193925" cy="2178050"/>
            <a:chOff x="2443812" y="2149474"/>
            <a:chExt cx="2193925" cy="217805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0F8B760-D35D-48BD-BA90-A8904C89E3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43812" y="2149474"/>
              <a:ext cx="2193925" cy="2178050"/>
            </a:xfrm>
            <a:custGeom>
              <a:avLst/>
              <a:gdLst>
                <a:gd name="T0" fmla="*/ 561 w 1122"/>
                <a:gd name="T1" fmla="*/ 98 h 1113"/>
                <a:gd name="T2" fmla="*/ 515 w 1122"/>
                <a:gd name="T3" fmla="*/ 100 h 1113"/>
                <a:gd name="T4" fmla="*/ 457 w 1122"/>
                <a:gd name="T5" fmla="*/ 1 h 1113"/>
                <a:gd name="T6" fmla="*/ 317 w 1122"/>
                <a:gd name="T7" fmla="*/ 46 h 1113"/>
                <a:gd name="T8" fmla="*/ 329 w 1122"/>
                <a:gd name="T9" fmla="*/ 161 h 1113"/>
                <a:gd name="T10" fmla="*/ 256 w 1122"/>
                <a:gd name="T11" fmla="*/ 215 h 1113"/>
                <a:gd name="T12" fmla="*/ 150 w 1122"/>
                <a:gd name="T13" fmla="*/ 168 h 1113"/>
                <a:gd name="T14" fmla="*/ 64 w 1122"/>
                <a:gd name="T15" fmla="*/ 287 h 1113"/>
                <a:gd name="T16" fmla="*/ 141 w 1122"/>
                <a:gd name="T17" fmla="*/ 373 h 1113"/>
                <a:gd name="T18" fmla="*/ 113 w 1122"/>
                <a:gd name="T19" fmla="*/ 459 h 1113"/>
                <a:gd name="T20" fmla="*/ 0 w 1122"/>
                <a:gd name="T21" fmla="*/ 483 h 1113"/>
                <a:gd name="T22" fmla="*/ 0 w 1122"/>
                <a:gd name="T23" fmla="*/ 630 h 1113"/>
                <a:gd name="T24" fmla="*/ 113 w 1122"/>
                <a:gd name="T25" fmla="*/ 654 h 1113"/>
                <a:gd name="T26" fmla="*/ 141 w 1122"/>
                <a:gd name="T27" fmla="*/ 741 h 1113"/>
                <a:gd name="T28" fmla="*/ 64 w 1122"/>
                <a:gd name="T29" fmla="*/ 827 h 1113"/>
                <a:gd name="T30" fmla="*/ 151 w 1122"/>
                <a:gd name="T31" fmla="*/ 946 h 1113"/>
                <a:gd name="T32" fmla="*/ 256 w 1122"/>
                <a:gd name="T33" fmla="*/ 899 h 1113"/>
                <a:gd name="T34" fmla="*/ 330 w 1122"/>
                <a:gd name="T35" fmla="*/ 952 h 1113"/>
                <a:gd name="T36" fmla="*/ 318 w 1122"/>
                <a:gd name="T37" fmla="*/ 1067 h 1113"/>
                <a:gd name="T38" fmla="*/ 458 w 1122"/>
                <a:gd name="T39" fmla="*/ 1113 h 1113"/>
                <a:gd name="T40" fmla="*/ 516 w 1122"/>
                <a:gd name="T41" fmla="*/ 1013 h 1113"/>
                <a:gd name="T42" fmla="*/ 561 w 1122"/>
                <a:gd name="T43" fmla="*/ 1015 h 1113"/>
                <a:gd name="T44" fmla="*/ 607 w 1122"/>
                <a:gd name="T45" fmla="*/ 1013 h 1113"/>
                <a:gd name="T46" fmla="*/ 665 w 1122"/>
                <a:gd name="T47" fmla="*/ 1113 h 1113"/>
                <a:gd name="T48" fmla="*/ 805 w 1122"/>
                <a:gd name="T49" fmla="*/ 1067 h 1113"/>
                <a:gd name="T50" fmla="*/ 793 w 1122"/>
                <a:gd name="T51" fmla="*/ 952 h 1113"/>
                <a:gd name="T52" fmla="*/ 866 w 1122"/>
                <a:gd name="T53" fmla="*/ 899 h 1113"/>
                <a:gd name="T54" fmla="*/ 972 w 1122"/>
                <a:gd name="T55" fmla="*/ 945 h 1113"/>
                <a:gd name="T56" fmla="*/ 1058 w 1122"/>
                <a:gd name="T57" fmla="*/ 826 h 1113"/>
                <a:gd name="T58" fmla="*/ 981 w 1122"/>
                <a:gd name="T59" fmla="*/ 741 h 1113"/>
                <a:gd name="T60" fmla="*/ 1009 w 1122"/>
                <a:gd name="T61" fmla="*/ 654 h 1113"/>
                <a:gd name="T62" fmla="*/ 1122 w 1122"/>
                <a:gd name="T63" fmla="*/ 630 h 1113"/>
                <a:gd name="T64" fmla="*/ 1122 w 1122"/>
                <a:gd name="T65" fmla="*/ 483 h 1113"/>
                <a:gd name="T66" fmla="*/ 1009 w 1122"/>
                <a:gd name="T67" fmla="*/ 459 h 1113"/>
                <a:gd name="T68" fmla="*/ 981 w 1122"/>
                <a:gd name="T69" fmla="*/ 372 h 1113"/>
                <a:gd name="T70" fmla="*/ 1058 w 1122"/>
                <a:gd name="T71" fmla="*/ 286 h 1113"/>
                <a:gd name="T72" fmla="*/ 971 w 1122"/>
                <a:gd name="T73" fmla="*/ 167 h 1113"/>
                <a:gd name="T74" fmla="*/ 866 w 1122"/>
                <a:gd name="T75" fmla="*/ 214 h 1113"/>
                <a:gd name="T76" fmla="*/ 792 w 1122"/>
                <a:gd name="T77" fmla="*/ 160 h 1113"/>
                <a:gd name="T78" fmla="*/ 804 w 1122"/>
                <a:gd name="T79" fmla="*/ 46 h 1113"/>
                <a:gd name="T80" fmla="*/ 664 w 1122"/>
                <a:gd name="T81" fmla="*/ 0 h 1113"/>
                <a:gd name="T82" fmla="*/ 606 w 1122"/>
                <a:gd name="T83" fmla="*/ 100 h 1113"/>
                <a:gd name="T84" fmla="*/ 561 w 1122"/>
                <a:gd name="T85" fmla="*/ 98 h 1113"/>
                <a:gd name="T86" fmla="*/ 967 w 1122"/>
                <a:gd name="T87" fmla="*/ 556 h 1113"/>
                <a:gd name="T88" fmla="*/ 561 w 1122"/>
                <a:gd name="T89" fmla="*/ 963 h 1113"/>
                <a:gd name="T90" fmla="*/ 155 w 1122"/>
                <a:gd name="T91" fmla="*/ 557 h 1113"/>
                <a:gd name="T92" fmla="*/ 561 w 1122"/>
                <a:gd name="T93" fmla="*/ 150 h 1113"/>
                <a:gd name="T94" fmla="*/ 967 w 1122"/>
                <a:gd name="T95" fmla="*/ 556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22" h="1113">
                  <a:moveTo>
                    <a:pt x="561" y="98"/>
                  </a:moveTo>
                  <a:cubicBezTo>
                    <a:pt x="545" y="98"/>
                    <a:pt x="530" y="99"/>
                    <a:pt x="515" y="100"/>
                  </a:cubicBezTo>
                  <a:cubicBezTo>
                    <a:pt x="457" y="1"/>
                    <a:pt x="457" y="1"/>
                    <a:pt x="457" y="1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29" y="161"/>
                    <a:pt x="329" y="161"/>
                    <a:pt x="329" y="161"/>
                  </a:cubicBezTo>
                  <a:cubicBezTo>
                    <a:pt x="303" y="176"/>
                    <a:pt x="278" y="194"/>
                    <a:pt x="256" y="215"/>
                  </a:cubicBezTo>
                  <a:cubicBezTo>
                    <a:pt x="150" y="168"/>
                    <a:pt x="150" y="168"/>
                    <a:pt x="150" y="168"/>
                  </a:cubicBezTo>
                  <a:cubicBezTo>
                    <a:pt x="64" y="287"/>
                    <a:pt x="64" y="287"/>
                    <a:pt x="64" y="287"/>
                  </a:cubicBezTo>
                  <a:cubicBezTo>
                    <a:pt x="141" y="373"/>
                    <a:pt x="141" y="373"/>
                    <a:pt x="141" y="373"/>
                  </a:cubicBezTo>
                  <a:cubicBezTo>
                    <a:pt x="129" y="400"/>
                    <a:pt x="120" y="429"/>
                    <a:pt x="113" y="459"/>
                  </a:cubicBezTo>
                  <a:cubicBezTo>
                    <a:pt x="0" y="483"/>
                    <a:pt x="0" y="483"/>
                    <a:pt x="0" y="483"/>
                  </a:cubicBezTo>
                  <a:cubicBezTo>
                    <a:pt x="0" y="630"/>
                    <a:pt x="0" y="630"/>
                    <a:pt x="0" y="630"/>
                  </a:cubicBezTo>
                  <a:cubicBezTo>
                    <a:pt x="113" y="654"/>
                    <a:pt x="113" y="654"/>
                    <a:pt x="113" y="654"/>
                  </a:cubicBezTo>
                  <a:cubicBezTo>
                    <a:pt x="120" y="685"/>
                    <a:pt x="129" y="714"/>
                    <a:pt x="141" y="741"/>
                  </a:cubicBezTo>
                  <a:cubicBezTo>
                    <a:pt x="64" y="827"/>
                    <a:pt x="64" y="827"/>
                    <a:pt x="64" y="827"/>
                  </a:cubicBezTo>
                  <a:cubicBezTo>
                    <a:pt x="151" y="946"/>
                    <a:pt x="151" y="946"/>
                    <a:pt x="151" y="946"/>
                  </a:cubicBezTo>
                  <a:cubicBezTo>
                    <a:pt x="256" y="899"/>
                    <a:pt x="256" y="899"/>
                    <a:pt x="256" y="899"/>
                  </a:cubicBezTo>
                  <a:cubicBezTo>
                    <a:pt x="279" y="919"/>
                    <a:pt x="304" y="937"/>
                    <a:pt x="330" y="952"/>
                  </a:cubicBezTo>
                  <a:cubicBezTo>
                    <a:pt x="318" y="1067"/>
                    <a:pt x="318" y="1067"/>
                    <a:pt x="318" y="1067"/>
                  </a:cubicBezTo>
                  <a:cubicBezTo>
                    <a:pt x="458" y="1113"/>
                    <a:pt x="458" y="1113"/>
                    <a:pt x="458" y="1113"/>
                  </a:cubicBezTo>
                  <a:cubicBezTo>
                    <a:pt x="516" y="1013"/>
                    <a:pt x="516" y="1013"/>
                    <a:pt x="516" y="1013"/>
                  </a:cubicBezTo>
                  <a:cubicBezTo>
                    <a:pt x="531" y="1014"/>
                    <a:pt x="546" y="1015"/>
                    <a:pt x="561" y="1015"/>
                  </a:cubicBezTo>
                  <a:cubicBezTo>
                    <a:pt x="577" y="1015"/>
                    <a:pt x="592" y="1014"/>
                    <a:pt x="607" y="1013"/>
                  </a:cubicBezTo>
                  <a:cubicBezTo>
                    <a:pt x="665" y="1113"/>
                    <a:pt x="665" y="1113"/>
                    <a:pt x="665" y="1113"/>
                  </a:cubicBezTo>
                  <a:cubicBezTo>
                    <a:pt x="805" y="1067"/>
                    <a:pt x="805" y="1067"/>
                    <a:pt x="805" y="1067"/>
                  </a:cubicBezTo>
                  <a:cubicBezTo>
                    <a:pt x="793" y="952"/>
                    <a:pt x="793" y="952"/>
                    <a:pt x="793" y="952"/>
                  </a:cubicBezTo>
                  <a:cubicBezTo>
                    <a:pt x="819" y="937"/>
                    <a:pt x="844" y="919"/>
                    <a:pt x="866" y="899"/>
                  </a:cubicBezTo>
                  <a:cubicBezTo>
                    <a:pt x="972" y="945"/>
                    <a:pt x="972" y="945"/>
                    <a:pt x="972" y="945"/>
                  </a:cubicBezTo>
                  <a:cubicBezTo>
                    <a:pt x="1058" y="826"/>
                    <a:pt x="1058" y="826"/>
                    <a:pt x="1058" y="826"/>
                  </a:cubicBezTo>
                  <a:cubicBezTo>
                    <a:pt x="981" y="741"/>
                    <a:pt x="981" y="741"/>
                    <a:pt x="981" y="741"/>
                  </a:cubicBezTo>
                  <a:cubicBezTo>
                    <a:pt x="993" y="713"/>
                    <a:pt x="1002" y="684"/>
                    <a:pt x="1009" y="654"/>
                  </a:cubicBezTo>
                  <a:cubicBezTo>
                    <a:pt x="1122" y="630"/>
                    <a:pt x="1122" y="630"/>
                    <a:pt x="1122" y="630"/>
                  </a:cubicBezTo>
                  <a:cubicBezTo>
                    <a:pt x="1122" y="483"/>
                    <a:pt x="1122" y="483"/>
                    <a:pt x="1122" y="483"/>
                  </a:cubicBezTo>
                  <a:cubicBezTo>
                    <a:pt x="1009" y="459"/>
                    <a:pt x="1009" y="459"/>
                    <a:pt x="1009" y="459"/>
                  </a:cubicBezTo>
                  <a:cubicBezTo>
                    <a:pt x="1002" y="428"/>
                    <a:pt x="993" y="400"/>
                    <a:pt x="981" y="372"/>
                  </a:cubicBezTo>
                  <a:cubicBezTo>
                    <a:pt x="1058" y="286"/>
                    <a:pt x="1058" y="286"/>
                    <a:pt x="1058" y="286"/>
                  </a:cubicBezTo>
                  <a:cubicBezTo>
                    <a:pt x="971" y="167"/>
                    <a:pt x="971" y="167"/>
                    <a:pt x="971" y="167"/>
                  </a:cubicBezTo>
                  <a:cubicBezTo>
                    <a:pt x="866" y="214"/>
                    <a:pt x="866" y="214"/>
                    <a:pt x="866" y="214"/>
                  </a:cubicBezTo>
                  <a:cubicBezTo>
                    <a:pt x="843" y="194"/>
                    <a:pt x="818" y="176"/>
                    <a:pt x="792" y="160"/>
                  </a:cubicBezTo>
                  <a:cubicBezTo>
                    <a:pt x="804" y="46"/>
                    <a:pt x="804" y="46"/>
                    <a:pt x="804" y="46"/>
                  </a:cubicBezTo>
                  <a:cubicBezTo>
                    <a:pt x="664" y="0"/>
                    <a:pt x="664" y="0"/>
                    <a:pt x="664" y="0"/>
                  </a:cubicBezTo>
                  <a:cubicBezTo>
                    <a:pt x="606" y="100"/>
                    <a:pt x="606" y="100"/>
                    <a:pt x="606" y="100"/>
                  </a:cubicBezTo>
                  <a:cubicBezTo>
                    <a:pt x="591" y="99"/>
                    <a:pt x="576" y="98"/>
                    <a:pt x="561" y="98"/>
                  </a:cubicBezTo>
                  <a:close/>
                  <a:moveTo>
                    <a:pt x="967" y="556"/>
                  </a:moveTo>
                  <a:cubicBezTo>
                    <a:pt x="967" y="781"/>
                    <a:pt x="786" y="963"/>
                    <a:pt x="561" y="963"/>
                  </a:cubicBezTo>
                  <a:cubicBezTo>
                    <a:pt x="337" y="963"/>
                    <a:pt x="155" y="781"/>
                    <a:pt x="155" y="557"/>
                  </a:cubicBezTo>
                  <a:cubicBezTo>
                    <a:pt x="155" y="332"/>
                    <a:pt x="336" y="151"/>
                    <a:pt x="561" y="150"/>
                  </a:cubicBezTo>
                  <a:cubicBezTo>
                    <a:pt x="785" y="150"/>
                    <a:pt x="967" y="332"/>
                    <a:pt x="967" y="5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171B68C3-D2EE-45B3-BF6C-F4F601D1D8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2088" y="2443162"/>
              <a:ext cx="1587500" cy="1590675"/>
            </a:xfrm>
            <a:custGeom>
              <a:avLst/>
              <a:gdLst>
                <a:gd name="T0" fmla="*/ 406 w 812"/>
                <a:gd name="T1" fmla="*/ 0 h 813"/>
                <a:gd name="T2" fmla="*/ 0 w 812"/>
                <a:gd name="T3" fmla="*/ 407 h 813"/>
                <a:gd name="T4" fmla="*/ 406 w 812"/>
                <a:gd name="T5" fmla="*/ 813 h 813"/>
                <a:gd name="T6" fmla="*/ 812 w 812"/>
                <a:gd name="T7" fmla="*/ 406 h 813"/>
                <a:gd name="T8" fmla="*/ 406 w 812"/>
                <a:gd name="T9" fmla="*/ 0 h 813"/>
                <a:gd name="T10" fmla="*/ 406 w 812"/>
                <a:gd name="T11" fmla="*/ 789 h 813"/>
                <a:gd name="T12" fmla="*/ 23 w 812"/>
                <a:gd name="T13" fmla="*/ 407 h 813"/>
                <a:gd name="T14" fmla="*/ 406 w 812"/>
                <a:gd name="T15" fmla="*/ 24 h 813"/>
                <a:gd name="T16" fmla="*/ 789 w 812"/>
                <a:gd name="T17" fmla="*/ 406 h 813"/>
                <a:gd name="T18" fmla="*/ 406 w 812"/>
                <a:gd name="T19" fmla="*/ 789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2" h="813">
                  <a:moveTo>
                    <a:pt x="406" y="0"/>
                  </a:moveTo>
                  <a:cubicBezTo>
                    <a:pt x="181" y="1"/>
                    <a:pt x="0" y="182"/>
                    <a:pt x="0" y="407"/>
                  </a:cubicBezTo>
                  <a:cubicBezTo>
                    <a:pt x="0" y="631"/>
                    <a:pt x="182" y="813"/>
                    <a:pt x="406" y="813"/>
                  </a:cubicBezTo>
                  <a:cubicBezTo>
                    <a:pt x="631" y="813"/>
                    <a:pt x="812" y="631"/>
                    <a:pt x="812" y="406"/>
                  </a:cubicBezTo>
                  <a:cubicBezTo>
                    <a:pt x="812" y="182"/>
                    <a:pt x="630" y="0"/>
                    <a:pt x="406" y="0"/>
                  </a:cubicBezTo>
                  <a:close/>
                  <a:moveTo>
                    <a:pt x="406" y="789"/>
                  </a:moveTo>
                  <a:cubicBezTo>
                    <a:pt x="195" y="790"/>
                    <a:pt x="23" y="618"/>
                    <a:pt x="23" y="407"/>
                  </a:cubicBezTo>
                  <a:cubicBezTo>
                    <a:pt x="23" y="195"/>
                    <a:pt x="194" y="24"/>
                    <a:pt x="406" y="24"/>
                  </a:cubicBezTo>
                  <a:cubicBezTo>
                    <a:pt x="617" y="23"/>
                    <a:pt x="789" y="195"/>
                    <a:pt x="789" y="406"/>
                  </a:cubicBezTo>
                  <a:cubicBezTo>
                    <a:pt x="789" y="618"/>
                    <a:pt x="618" y="789"/>
                    <a:pt x="406" y="7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椭圆 80">
              <a:extLst>
                <a:ext uri="{FF2B5EF4-FFF2-40B4-BE49-F238E27FC236}">
                  <a16:creationId xmlns:a16="http://schemas.microsoft.com/office/drawing/2014/main" id="{54AEFCE9-EF80-4619-9690-46B8A28FC2BF}"/>
                </a:ext>
              </a:extLst>
            </p:cNvPr>
            <p:cNvSpPr/>
            <p:nvPr/>
          </p:nvSpPr>
          <p:spPr>
            <a:xfrm>
              <a:off x="2841523" y="2554186"/>
              <a:ext cx="1368628" cy="13686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81" descr="e7d195523061f1c09e9d68d7cf438b91ef959ecb14fc25d26BBA7F7DBC18E55DFF4014AF651F0BF2569D4B6C1DA7F1A4683A481403BD872FC687266AD13265C1DE7C373772FD8728ABDD69ADD03BFF5BE2862BC891DBB79ECA362327F2C95365924B9F5E2A2F64222065020C403C1D5AD12B4F1C921A48ABDBCAC331A52B9AFA367683FCECB3CC67A9A729E9597F40E6">
            <a:extLst>
              <a:ext uri="{FF2B5EF4-FFF2-40B4-BE49-F238E27FC236}">
                <a16:creationId xmlns:a16="http://schemas.microsoft.com/office/drawing/2014/main" id="{29E86CF1-CF02-4605-9FCE-2167E98272CB}"/>
              </a:ext>
            </a:extLst>
          </p:cNvPr>
          <p:cNvSpPr/>
          <p:nvPr/>
        </p:nvSpPr>
        <p:spPr>
          <a:xfrm>
            <a:off x="7364549" y="1854469"/>
            <a:ext cx="2548933" cy="1525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Human: HG00512, Chinese ancestry, female individual</a:t>
            </a:r>
          </a:p>
          <a:p>
            <a:pPr defTabSz="914400">
              <a:lnSpc>
                <a:spcPct val="150000"/>
              </a:lnSpc>
              <a:defRPr/>
            </a:pPr>
            <a:r>
              <a:rPr lang="en-US" altLang="zh-CN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DNA from male of Chinese ancestry</a:t>
            </a: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1834477F-3B89-449D-992C-557A4CCBD9B4}"/>
              </a:ext>
            </a:extLst>
          </p:cNvPr>
          <p:cNvSpPr txBox="1"/>
          <p:nvPr/>
        </p:nvSpPr>
        <p:spPr>
          <a:xfrm>
            <a:off x="7331426" y="1515915"/>
            <a:ext cx="761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Black" panose="020F0502020204030203" charset="0"/>
              </a:rPr>
              <a:t>Part II</a:t>
            </a:r>
            <a:endParaRPr lang="vi-VN" sz="1600" dirty="0">
              <a:solidFill>
                <a:schemeClr val="accent1"/>
              </a:solidFill>
              <a:latin typeface="+mj-lt"/>
              <a:ea typeface="微软雅黑" panose="020B0503020204020204" pitchFamily="34" charset="-122"/>
              <a:cs typeface="Lato Black" panose="020F0502020204030203" charset="0"/>
            </a:endParaRPr>
          </a:p>
        </p:txBody>
      </p:sp>
      <p:grpSp>
        <p:nvGrpSpPr>
          <p:cNvPr id="23" name="Group 216">
            <a:extLst>
              <a:ext uri="{FF2B5EF4-FFF2-40B4-BE49-F238E27FC236}">
                <a16:creationId xmlns:a16="http://schemas.microsoft.com/office/drawing/2014/main" id="{9A1180D7-ADB5-456A-B396-E48AE4A7F39B}"/>
              </a:ext>
            </a:extLst>
          </p:cNvPr>
          <p:cNvGrpSpPr/>
          <p:nvPr/>
        </p:nvGrpSpPr>
        <p:grpSpPr>
          <a:xfrm>
            <a:off x="3995249" y="3781104"/>
            <a:ext cx="609133" cy="492903"/>
            <a:chOff x="1209675" y="6354763"/>
            <a:chExt cx="449263" cy="363538"/>
          </a:xfrm>
          <a:solidFill>
            <a:srgbClr val="020302"/>
          </a:solidFill>
        </p:grpSpPr>
        <p:sp>
          <p:nvSpPr>
            <p:cNvPr id="24" name="Freeform 205">
              <a:extLst>
                <a:ext uri="{FF2B5EF4-FFF2-40B4-BE49-F238E27FC236}">
                  <a16:creationId xmlns:a16="http://schemas.microsoft.com/office/drawing/2014/main" id="{0326BDAB-D637-4264-B0EB-6CC290765CD4}"/>
                </a:ext>
              </a:extLst>
            </p:cNvPr>
            <p:cNvSpPr/>
            <p:nvPr/>
          </p:nvSpPr>
          <p:spPr bwMode="auto">
            <a:xfrm>
              <a:off x="1560513" y="6529388"/>
              <a:ext cx="96838" cy="188913"/>
            </a:xfrm>
            <a:custGeom>
              <a:avLst/>
              <a:gdLst>
                <a:gd name="T0" fmla="*/ 31 w 126"/>
                <a:gd name="T1" fmla="*/ 0 h 245"/>
                <a:gd name="T2" fmla="*/ 0 w 126"/>
                <a:gd name="T3" fmla="*/ 39 h 245"/>
                <a:gd name="T4" fmla="*/ 0 w 126"/>
                <a:gd name="T5" fmla="*/ 245 h 245"/>
                <a:gd name="T6" fmla="*/ 126 w 126"/>
                <a:gd name="T7" fmla="*/ 245 h 245"/>
                <a:gd name="T8" fmla="*/ 125 w 126"/>
                <a:gd name="T9" fmla="*/ 74 h 245"/>
                <a:gd name="T10" fmla="*/ 31 w 126"/>
                <a:gd name="T1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245">
                  <a:moveTo>
                    <a:pt x="31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126" y="245"/>
                    <a:pt x="126" y="245"/>
                    <a:pt x="126" y="245"/>
                  </a:cubicBezTo>
                  <a:cubicBezTo>
                    <a:pt x="125" y="74"/>
                    <a:pt x="125" y="74"/>
                    <a:pt x="125" y="74"/>
                  </a:cubicBezTo>
                  <a:cubicBezTo>
                    <a:pt x="99" y="52"/>
                    <a:pt x="31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/>
              </a:endParaRPr>
            </a:p>
          </p:txBody>
        </p:sp>
        <p:sp>
          <p:nvSpPr>
            <p:cNvPr id="25" name="Freeform 207">
              <a:extLst>
                <a:ext uri="{FF2B5EF4-FFF2-40B4-BE49-F238E27FC236}">
                  <a16:creationId xmlns:a16="http://schemas.microsoft.com/office/drawing/2014/main" id="{23DA521B-ACF9-4F28-A8EC-662A4EFF6AA4}"/>
                </a:ext>
              </a:extLst>
            </p:cNvPr>
            <p:cNvSpPr/>
            <p:nvPr/>
          </p:nvSpPr>
          <p:spPr bwMode="auto">
            <a:xfrm>
              <a:off x="1209675" y="6354763"/>
              <a:ext cx="449263" cy="339725"/>
            </a:xfrm>
            <a:custGeom>
              <a:avLst/>
              <a:gdLst>
                <a:gd name="T0" fmla="*/ 236 w 585"/>
                <a:gd name="T1" fmla="*/ 248 h 442"/>
                <a:gd name="T2" fmla="*/ 76 w 585"/>
                <a:gd name="T3" fmla="*/ 428 h 442"/>
                <a:gd name="T4" fmla="*/ 46 w 585"/>
                <a:gd name="T5" fmla="*/ 442 h 442"/>
                <a:gd name="T6" fmla="*/ 18 w 585"/>
                <a:gd name="T7" fmla="*/ 432 h 442"/>
                <a:gd name="T8" fmla="*/ 15 w 585"/>
                <a:gd name="T9" fmla="*/ 374 h 442"/>
                <a:gd name="T10" fmla="*/ 206 w 585"/>
                <a:gd name="T11" fmla="*/ 158 h 442"/>
                <a:gd name="T12" fmla="*/ 237 w 585"/>
                <a:gd name="T13" fmla="*/ 144 h 442"/>
                <a:gd name="T14" fmla="*/ 268 w 585"/>
                <a:gd name="T15" fmla="*/ 158 h 442"/>
                <a:gd name="T16" fmla="*/ 323 w 585"/>
                <a:gd name="T17" fmla="*/ 224 h 442"/>
                <a:gd name="T18" fmla="*/ 425 w 585"/>
                <a:gd name="T19" fmla="*/ 101 h 442"/>
                <a:gd name="T20" fmla="*/ 330 w 585"/>
                <a:gd name="T21" fmla="*/ 19 h 442"/>
                <a:gd name="T22" fmla="*/ 566 w 585"/>
                <a:gd name="T23" fmla="*/ 0 h 442"/>
                <a:gd name="T24" fmla="*/ 585 w 585"/>
                <a:gd name="T25" fmla="*/ 239 h 442"/>
                <a:gd name="T26" fmla="*/ 487 w 585"/>
                <a:gd name="T27" fmla="*/ 154 h 442"/>
                <a:gd name="T28" fmla="*/ 355 w 585"/>
                <a:gd name="T29" fmla="*/ 314 h 442"/>
                <a:gd name="T30" fmla="*/ 324 w 585"/>
                <a:gd name="T31" fmla="*/ 329 h 442"/>
                <a:gd name="T32" fmla="*/ 292 w 585"/>
                <a:gd name="T33" fmla="*/ 314 h 442"/>
                <a:gd name="T34" fmla="*/ 236 w 585"/>
                <a:gd name="T35" fmla="*/ 248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5" h="442">
                  <a:moveTo>
                    <a:pt x="236" y="248"/>
                  </a:moveTo>
                  <a:cubicBezTo>
                    <a:pt x="76" y="428"/>
                    <a:pt x="76" y="428"/>
                    <a:pt x="76" y="428"/>
                  </a:cubicBezTo>
                  <a:cubicBezTo>
                    <a:pt x="68" y="438"/>
                    <a:pt x="57" y="442"/>
                    <a:pt x="46" y="442"/>
                  </a:cubicBezTo>
                  <a:cubicBezTo>
                    <a:pt x="36" y="442"/>
                    <a:pt x="26" y="439"/>
                    <a:pt x="18" y="432"/>
                  </a:cubicBezTo>
                  <a:cubicBezTo>
                    <a:pt x="1" y="417"/>
                    <a:pt x="0" y="391"/>
                    <a:pt x="15" y="374"/>
                  </a:cubicBezTo>
                  <a:cubicBezTo>
                    <a:pt x="206" y="158"/>
                    <a:pt x="206" y="158"/>
                    <a:pt x="206" y="158"/>
                  </a:cubicBezTo>
                  <a:cubicBezTo>
                    <a:pt x="214" y="149"/>
                    <a:pt x="225" y="143"/>
                    <a:pt x="237" y="144"/>
                  </a:cubicBezTo>
                  <a:cubicBezTo>
                    <a:pt x="249" y="144"/>
                    <a:pt x="260" y="149"/>
                    <a:pt x="268" y="158"/>
                  </a:cubicBezTo>
                  <a:cubicBezTo>
                    <a:pt x="323" y="224"/>
                    <a:pt x="323" y="224"/>
                    <a:pt x="323" y="224"/>
                  </a:cubicBezTo>
                  <a:cubicBezTo>
                    <a:pt x="425" y="101"/>
                    <a:pt x="425" y="101"/>
                    <a:pt x="425" y="101"/>
                  </a:cubicBezTo>
                  <a:cubicBezTo>
                    <a:pt x="330" y="19"/>
                    <a:pt x="330" y="19"/>
                    <a:pt x="330" y="19"/>
                  </a:cubicBezTo>
                  <a:cubicBezTo>
                    <a:pt x="566" y="0"/>
                    <a:pt x="566" y="0"/>
                    <a:pt x="566" y="0"/>
                  </a:cubicBezTo>
                  <a:cubicBezTo>
                    <a:pt x="585" y="239"/>
                    <a:pt x="585" y="239"/>
                    <a:pt x="585" y="239"/>
                  </a:cubicBezTo>
                  <a:cubicBezTo>
                    <a:pt x="487" y="154"/>
                    <a:pt x="487" y="154"/>
                    <a:pt x="487" y="154"/>
                  </a:cubicBezTo>
                  <a:cubicBezTo>
                    <a:pt x="355" y="314"/>
                    <a:pt x="355" y="314"/>
                    <a:pt x="355" y="314"/>
                  </a:cubicBezTo>
                  <a:cubicBezTo>
                    <a:pt x="348" y="323"/>
                    <a:pt x="336" y="329"/>
                    <a:pt x="324" y="329"/>
                  </a:cubicBezTo>
                  <a:cubicBezTo>
                    <a:pt x="311" y="329"/>
                    <a:pt x="300" y="324"/>
                    <a:pt x="292" y="314"/>
                  </a:cubicBezTo>
                  <a:lnTo>
                    <a:pt x="236" y="2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/>
              </a:endParaRPr>
            </a:p>
          </p:txBody>
        </p:sp>
        <p:sp>
          <p:nvSpPr>
            <p:cNvPr id="26" name="Freeform 208">
              <a:extLst>
                <a:ext uri="{FF2B5EF4-FFF2-40B4-BE49-F238E27FC236}">
                  <a16:creationId xmlns:a16="http://schemas.microsoft.com/office/drawing/2014/main" id="{0522A554-CE1F-470C-95B4-88F8CA7E9891}"/>
                </a:ext>
              </a:extLst>
            </p:cNvPr>
            <p:cNvSpPr/>
            <p:nvPr/>
          </p:nvSpPr>
          <p:spPr bwMode="auto">
            <a:xfrm>
              <a:off x="1417638" y="6589713"/>
              <a:ext cx="119063" cy="127000"/>
            </a:xfrm>
            <a:custGeom>
              <a:avLst/>
              <a:gdLst>
                <a:gd name="T0" fmla="*/ 98 w 153"/>
                <a:gd name="T1" fmla="*/ 64 h 167"/>
                <a:gd name="T2" fmla="*/ 62 w 153"/>
                <a:gd name="T3" fmla="*/ 83 h 167"/>
                <a:gd name="T4" fmla="*/ 1 w 153"/>
                <a:gd name="T5" fmla="*/ 56 h 167"/>
                <a:gd name="T6" fmla="*/ 0 w 153"/>
                <a:gd name="T7" fmla="*/ 167 h 167"/>
                <a:gd name="T8" fmla="*/ 150 w 153"/>
                <a:gd name="T9" fmla="*/ 167 h 167"/>
                <a:gd name="T10" fmla="*/ 153 w 153"/>
                <a:gd name="T11" fmla="*/ 0 h 167"/>
                <a:gd name="T12" fmla="*/ 98 w 153"/>
                <a:gd name="T13" fmla="*/ 6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167">
                  <a:moveTo>
                    <a:pt x="98" y="64"/>
                  </a:moveTo>
                  <a:cubicBezTo>
                    <a:pt x="76" y="83"/>
                    <a:pt x="62" y="83"/>
                    <a:pt x="62" y="83"/>
                  </a:cubicBezTo>
                  <a:cubicBezTo>
                    <a:pt x="43" y="86"/>
                    <a:pt x="15" y="67"/>
                    <a:pt x="1" y="5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150" y="167"/>
                    <a:pt x="150" y="167"/>
                    <a:pt x="150" y="167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32" y="24"/>
                    <a:pt x="116" y="47"/>
                    <a:pt x="98" y="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/>
              </a:endParaRPr>
            </a:p>
          </p:txBody>
        </p:sp>
        <p:sp>
          <p:nvSpPr>
            <p:cNvPr id="27" name="Freeform 209">
              <a:extLst>
                <a:ext uri="{FF2B5EF4-FFF2-40B4-BE49-F238E27FC236}">
                  <a16:creationId xmlns:a16="http://schemas.microsoft.com/office/drawing/2014/main" id="{4D0795EE-6B96-44EC-B20A-68F4EBFBA3AA}"/>
                </a:ext>
              </a:extLst>
            </p:cNvPr>
            <p:cNvSpPr/>
            <p:nvPr/>
          </p:nvSpPr>
          <p:spPr bwMode="auto">
            <a:xfrm>
              <a:off x="1295400" y="6600825"/>
              <a:ext cx="96838" cy="115888"/>
            </a:xfrm>
            <a:custGeom>
              <a:avLst/>
              <a:gdLst>
                <a:gd name="T0" fmla="*/ 0 w 61"/>
                <a:gd name="T1" fmla="*/ 73 h 73"/>
                <a:gd name="T2" fmla="*/ 61 w 61"/>
                <a:gd name="T3" fmla="*/ 73 h 73"/>
                <a:gd name="T4" fmla="*/ 61 w 61"/>
                <a:gd name="T5" fmla="*/ 0 h 73"/>
                <a:gd name="T6" fmla="*/ 0 w 61"/>
                <a:gd name="T7" fmla="*/ 70 h 73"/>
                <a:gd name="T8" fmla="*/ 0 w 61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3">
                  <a:moveTo>
                    <a:pt x="0" y="73"/>
                  </a:moveTo>
                  <a:lnTo>
                    <a:pt x="61" y="73"/>
                  </a:lnTo>
                  <a:lnTo>
                    <a:pt x="61" y="0"/>
                  </a:lnTo>
                  <a:lnTo>
                    <a:pt x="0" y="70"/>
                  </a:lnTo>
                  <a:lnTo>
                    <a:pt x="0" y="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/>
              </a:endParaRPr>
            </a:p>
          </p:txBody>
        </p:sp>
      </p:grpSp>
      <p:grpSp>
        <p:nvGrpSpPr>
          <p:cNvPr id="28" name="Group 259">
            <a:extLst>
              <a:ext uri="{FF2B5EF4-FFF2-40B4-BE49-F238E27FC236}">
                <a16:creationId xmlns:a16="http://schemas.microsoft.com/office/drawing/2014/main" id="{B30A8C11-9B32-4BD1-AB95-B73F5FE6A53E}"/>
              </a:ext>
            </a:extLst>
          </p:cNvPr>
          <p:cNvGrpSpPr/>
          <p:nvPr/>
        </p:nvGrpSpPr>
        <p:grpSpPr>
          <a:xfrm>
            <a:off x="5375352" y="2183874"/>
            <a:ext cx="432276" cy="495794"/>
            <a:chOff x="4638675" y="4654550"/>
            <a:chExt cx="388938" cy="446088"/>
          </a:xfrm>
          <a:solidFill>
            <a:srgbClr val="020302"/>
          </a:solidFill>
        </p:grpSpPr>
        <p:sp>
          <p:nvSpPr>
            <p:cNvPr id="29" name="Freeform 241">
              <a:extLst>
                <a:ext uri="{FF2B5EF4-FFF2-40B4-BE49-F238E27FC236}">
                  <a16:creationId xmlns:a16="http://schemas.microsoft.com/office/drawing/2014/main" id="{BB3B95FF-221A-46AD-B52F-2EAA21CD7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675" y="4654550"/>
              <a:ext cx="388938" cy="446088"/>
            </a:xfrm>
            <a:custGeom>
              <a:avLst/>
              <a:gdLst>
                <a:gd name="T0" fmla="*/ 507 w 507"/>
                <a:gd name="T1" fmla="*/ 118 h 581"/>
                <a:gd name="T2" fmla="*/ 507 w 507"/>
                <a:gd name="T3" fmla="*/ 143 h 581"/>
                <a:gd name="T4" fmla="*/ 506 w 507"/>
                <a:gd name="T5" fmla="*/ 229 h 581"/>
                <a:gd name="T6" fmla="*/ 496 w 507"/>
                <a:gd name="T7" fmla="*/ 296 h 581"/>
                <a:gd name="T8" fmla="*/ 268 w 507"/>
                <a:gd name="T9" fmla="*/ 576 h 581"/>
                <a:gd name="T10" fmla="*/ 257 w 507"/>
                <a:gd name="T11" fmla="*/ 580 h 581"/>
                <a:gd name="T12" fmla="*/ 253 w 507"/>
                <a:gd name="T13" fmla="*/ 581 h 581"/>
                <a:gd name="T14" fmla="*/ 250 w 507"/>
                <a:gd name="T15" fmla="*/ 580 h 581"/>
                <a:gd name="T16" fmla="*/ 239 w 507"/>
                <a:gd name="T17" fmla="*/ 576 h 581"/>
                <a:gd name="T18" fmla="*/ 10 w 507"/>
                <a:gd name="T19" fmla="*/ 296 h 581"/>
                <a:gd name="T20" fmla="*/ 1 w 507"/>
                <a:gd name="T21" fmla="*/ 229 h 581"/>
                <a:gd name="T22" fmla="*/ 0 w 507"/>
                <a:gd name="T23" fmla="*/ 143 h 581"/>
                <a:gd name="T24" fmla="*/ 0 w 507"/>
                <a:gd name="T25" fmla="*/ 118 h 581"/>
                <a:gd name="T26" fmla="*/ 7 w 507"/>
                <a:gd name="T27" fmla="*/ 109 h 581"/>
                <a:gd name="T28" fmla="*/ 31 w 507"/>
                <a:gd name="T29" fmla="*/ 102 h 581"/>
                <a:gd name="T30" fmla="*/ 148 w 507"/>
                <a:gd name="T31" fmla="*/ 44 h 581"/>
                <a:gd name="T32" fmla="*/ 253 w 507"/>
                <a:gd name="T33" fmla="*/ 0 h 581"/>
                <a:gd name="T34" fmla="*/ 359 w 507"/>
                <a:gd name="T35" fmla="*/ 44 h 581"/>
                <a:gd name="T36" fmla="*/ 476 w 507"/>
                <a:gd name="T37" fmla="*/ 102 h 581"/>
                <a:gd name="T38" fmla="*/ 500 w 507"/>
                <a:gd name="T39" fmla="*/ 109 h 581"/>
                <a:gd name="T40" fmla="*/ 507 w 507"/>
                <a:gd name="T41" fmla="*/ 118 h 581"/>
                <a:gd name="T42" fmla="*/ 488 w 507"/>
                <a:gd name="T43" fmla="*/ 125 h 581"/>
                <a:gd name="T44" fmla="*/ 471 w 507"/>
                <a:gd name="T45" fmla="*/ 120 h 581"/>
                <a:gd name="T46" fmla="*/ 349 w 507"/>
                <a:gd name="T47" fmla="*/ 59 h 581"/>
                <a:gd name="T48" fmla="*/ 253 w 507"/>
                <a:gd name="T49" fmla="*/ 19 h 581"/>
                <a:gd name="T50" fmla="*/ 158 w 507"/>
                <a:gd name="T51" fmla="*/ 59 h 581"/>
                <a:gd name="T52" fmla="*/ 36 w 507"/>
                <a:gd name="T53" fmla="*/ 120 h 581"/>
                <a:gd name="T54" fmla="*/ 19 w 507"/>
                <a:gd name="T55" fmla="*/ 125 h 581"/>
                <a:gd name="T56" fmla="*/ 19 w 507"/>
                <a:gd name="T57" fmla="*/ 143 h 581"/>
                <a:gd name="T58" fmla="*/ 20 w 507"/>
                <a:gd name="T59" fmla="*/ 228 h 581"/>
                <a:gd name="T60" fmla="*/ 29 w 507"/>
                <a:gd name="T61" fmla="*/ 292 h 581"/>
                <a:gd name="T62" fmla="*/ 245 w 507"/>
                <a:gd name="T63" fmla="*/ 559 h 581"/>
                <a:gd name="T64" fmla="*/ 253 w 507"/>
                <a:gd name="T65" fmla="*/ 562 h 581"/>
                <a:gd name="T66" fmla="*/ 262 w 507"/>
                <a:gd name="T67" fmla="*/ 559 h 581"/>
                <a:gd name="T68" fmla="*/ 478 w 507"/>
                <a:gd name="T69" fmla="*/ 292 h 581"/>
                <a:gd name="T70" fmla="*/ 487 w 507"/>
                <a:gd name="T71" fmla="*/ 228 h 581"/>
                <a:gd name="T72" fmla="*/ 488 w 507"/>
                <a:gd name="T73" fmla="*/ 143 h 581"/>
                <a:gd name="T74" fmla="*/ 488 w 507"/>
                <a:gd name="T75" fmla="*/ 125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07" h="581">
                  <a:moveTo>
                    <a:pt x="507" y="118"/>
                  </a:moveTo>
                  <a:cubicBezTo>
                    <a:pt x="507" y="143"/>
                    <a:pt x="507" y="143"/>
                    <a:pt x="507" y="143"/>
                  </a:cubicBezTo>
                  <a:cubicBezTo>
                    <a:pt x="507" y="151"/>
                    <a:pt x="507" y="217"/>
                    <a:pt x="506" y="229"/>
                  </a:cubicBezTo>
                  <a:cubicBezTo>
                    <a:pt x="504" y="252"/>
                    <a:pt x="501" y="275"/>
                    <a:pt x="496" y="296"/>
                  </a:cubicBezTo>
                  <a:cubicBezTo>
                    <a:pt x="451" y="505"/>
                    <a:pt x="276" y="573"/>
                    <a:pt x="268" y="576"/>
                  </a:cubicBezTo>
                  <a:cubicBezTo>
                    <a:pt x="257" y="580"/>
                    <a:pt x="257" y="580"/>
                    <a:pt x="257" y="580"/>
                  </a:cubicBezTo>
                  <a:cubicBezTo>
                    <a:pt x="256" y="581"/>
                    <a:pt x="255" y="581"/>
                    <a:pt x="253" y="581"/>
                  </a:cubicBezTo>
                  <a:cubicBezTo>
                    <a:pt x="252" y="581"/>
                    <a:pt x="251" y="581"/>
                    <a:pt x="250" y="580"/>
                  </a:cubicBezTo>
                  <a:cubicBezTo>
                    <a:pt x="239" y="576"/>
                    <a:pt x="239" y="576"/>
                    <a:pt x="239" y="576"/>
                  </a:cubicBezTo>
                  <a:cubicBezTo>
                    <a:pt x="231" y="573"/>
                    <a:pt x="56" y="505"/>
                    <a:pt x="10" y="296"/>
                  </a:cubicBezTo>
                  <a:cubicBezTo>
                    <a:pt x="6" y="275"/>
                    <a:pt x="3" y="252"/>
                    <a:pt x="1" y="229"/>
                  </a:cubicBezTo>
                  <a:cubicBezTo>
                    <a:pt x="0" y="217"/>
                    <a:pt x="0" y="151"/>
                    <a:pt x="0" y="143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4"/>
                    <a:pt x="3" y="110"/>
                    <a:pt x="7" y="109"/>
                  </a:cubicBezTo>
                  <a:cubicBezTo>
                    <a:pt x="31" y="102"/>
                    <a:pt x="31" y="102"/>
                    <a:pt x="31" y="102"/>
                  </a:cubicBezTo>
                  <a:cubicBezTo>
                    <a:pt x="79" y="88"/>
                    <a:pt x="116" y="65"/>
                    <a:pt x="148" y="44"/>
                  </a:cubicBezTo>
                  <a:cubicBezTo>
                    <a:pt x="185" y="20"/>
                    <a:pt x="216" y="0"/>
                    <a:pt x="253" y="0"/>
                  </a:cubicBezTo>
                  <a:cubicBezTo>
                    <a:pt x="291" y="0"/>
                    <a:pt x="322" y="20"/>
                    <a:pt x="359" y="44"/>
                  </a:cubicBezTo>
                  <a:cubicBezTo>
                    <a:pt x="391" y="65"/>
                    <a:pt x="428" y="88"/>
                    <a:pt x="476" y="102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4" y="110"/>
                    <a:pt x="507" y="114"/>
                    <a:pt x="507" y="118"/>
                  </a:cubicBezTo>
                  <a:close/>
                  <a:moveTo>
                    <a:pt x="488" y="125"/>
                  </a:moveTo>
                  <a:cubicBezTo>
                    <a:pt x="471" y="120"/>
                    <a:pt x="471" y="120"/>
                    <a:pt x="471" y="120"/>
                  </a:cubicBezTo>
                  <a:cubicBezTo>
                    <a:pt x="420" y="105"/>
                    <a:pt x="382" y="81"/>
                    <a:pt x="349" y="59"/>
                  </a:cubicBezTo>
                  <a:cubicBezTo>
                    <a:pt x="315" y="38"/>
                    <a:pt x="286" y="19"/>
                    <a:pt x="253" y="19"/>
                  </a:cubicBezTo>
                  <a:cubicBezTo>
                    <a:pt x="221" y="19"/>
                    <a:pt x="192" y="38"/>
                    <a:pt x="158" y="59"/>
                  </a:cubicBezTo>
                  <a:cubicBezTo>
                    <a:pt x="125" y="81"/>
                    <a:pt x="87" y="105"/>
                    <a:pt x="36" y="120"/>
                  </a:cubicBezTo>
                  <a:cubicBezTo>
                    <a:pt x="19" y="125"/>
                    <a:pt x="19" y="125"/>
                    <a:pt x="19" y="125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9" y="152"/>
                    <a:pt x="19" y="217"/>
                    <a:pt x="20" y="228"/>
                  </a:cubicBezTo>
                  <a:cubicBezTo>
                    <a:pt x="21" y="250"/>
                    <a:pt x="24" y="272"/>
                    <a:pt x="29" y="292"/>
                  </a:cubicBezTo>
                  <a:cubicBezTo>
                    <a:pt x="72" y="492"/>
                    <a:pt x="238" y="556"/>
                    <a:pt x="245" y="559"/>
                  </a:cubicBezTo>
                  <a:cubicBezTo>
                    <a:pt x="253" y="562"/>
                    <a:pt x="253" y="562"/>
                    <a:pt x="253" y="562"/>
                  </a:cubicBezTo>
                  <a:cubicBezTo>
                    <a:pt x="262" y="559"/>
                    <a:pt x="262" y="559"/>
                    <a:pt x="262" y="559"/>
                  </a:cubicBezTo>
                  <a:cubicBezTo>
                    <a:pt x="269" y="556"/>
                    <a:pt x="435" y="492"/>
                    <a:pt x="478" y="292"/>
                  </a:cubicBezTo>
                  <a:cubicBezTo>
                    <a:pt x="483" y="272"/>
                    <a:pt x="486" y="250"/>
                    <a:pt x="487" y="228"/>
                  </a:cubicBezTo>
                  <a:cubicBezTo>
                    <a:pt x="488" y="217"/>
                    <a:pt x="488" y="152"/>
                    <a:pt x="488" y="143"/>
                  </a:cubicBezTo>
                  <a:lnTo>
                    <a:pt x="488" y="1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/>
              </a:endParaRPr>
            </a:p>
          </p:txBody>
        </p:sp>
        <p:sp>
          <p:nvSpPr>
            <p:cNvPr id="30" name="Freeform 242">
              <a:extLst>
                <a:ext uri="{FF2B5EF4-FFF2-40B4-BE49-F238E27FC236}">
                  <a16:creationId xmlns:a16="http://schemas.microsoft.com/office/drawing/2014/main" id="{881080FD-DE98-4B8D-8133-ABECE7EFD924}"/>
                </a:ext>
              </a:extLst>
            </p:cNvPr>
            <p:cNvSpPr/>
            <p:nvPr/>
          </p:nvSpPr>
          <p:spPr bwMode="auto">
            <a:xfrm>
              <a:off x="4670425" y="4686300"/>
              <a:ext cx="161925" cy="188913"/>
            </a:xfrm>
            <a:custGeom>
              <a:avLst/>
              <a:gdLst>
                <a:gd name="T0" fmla="*/ 211 w 211"/>
                <a:gd name="T1" fmla="*/ 183 h 244"/>
                <a:gd name="T2" fmla="*/ 211 w 211"/>
                <a:gd name="T3" fmla="*/ 244 h 244"/>
                <a:gd name="T4" fmla="*/ 10 w 211"/>
                <a:gd name="T5" fmla="*/ 244 h 244"/>
                <a:gd name="T6" fmla="*/ 2 w 211"/>
                <a:gd name="T7" fmla="*/ 183 h 244"/>
                <a:gd name="T8" fmla="*/ 0 w 211"/>
                <a:gd name="T9" fmla="*/ 100 h 244"/>
                <a:gd name="T10" fmla="*/ 211 w 211"/>
                <a:gd name="T11" fmla="*/ 0 h 244"/>
                <a:gd name="T12" fmla="*/ 211 w 211"/>
                <a:gd name="T13" fmla="*/ 18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44">
                  <a:moveTo>
                    <a:pt x="211" y="183"/>
                  </a:moveTo>
                  <a:cubicBezTo>
                    <a:pt x="211" y="244"/>
                    <a:pt x="211" y="244"/>
                    <a:pt x="211" y="244"/>
                  </a:cubicBezTo>
                  <a:cubicBezTo>
                    <a:pt x="10" y="244"/>
                    <a:pt x="10" y="244"/>
                    <a:pt x="10" y="244"/>
                  </a:cubicBezTo>
                  <a:cubicBezTo>
                    <a:pt x="6" y="225"/>
                    <a:pt x="3" y="205"/>
                    <a:pt x="2" y="183"/>
                  </a:cubicBezTo>
                  <a:cubicBezTo>
                    <a:pt x="1" y="174"/>
                    <a:pt x="0" y="110"/>
                    <a:pt x="0" y="100"/>
                  </a:cubicBezTo>
                  <a:cubicBezTo>
                    <a:pt x="106" y="70"/>
                    <a:pt x="160" y="0"/>
                    <a:pt x="211" y="0"/>
                  </a:cubicBezTo>
                  <a:lnTo>
                    <a:pt x="211" y="1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/>
              </a:endParaRPr>
            </a:p>
          </p:txBody>
        </p:sp>
        <p:sp>
          <p:nvSpPr>
            <p:cNvPr id="31" name="Freeform 243">
              <a:extLst>
                <a:ext uri="{FF2B5EF4-FFF2-40B4-BE49-F238E27FC236}">
                  <a16:creationId xmlns:a16="http://schemas.microsoft.com/office/drawing/2014/main" id="{E7166AD1-3EC2-4F08-8125-DF6F8A28BA1B}"/>
                </a:ext>
              </a:extLst>
            </p:cNvPr>
            <p:cNvSpPr/>
            <p:nvPr/>
          </p:nvSpPr>
          <p:spPr bwMode="auto">
            <a:xfrm>
              <a:off x="4832350" y="4875213"/>
              <a:ext cx="155575" cy="190500"/>
            </a:xfrm>
            <a:custGeom>
              <a:avLst/>
              <a:gdLst>
                <a:gd name="T0" fmla="*/ 0 w 202"/>
                <a:gd name="T1" fmla="*/ 249 h 249"/>
                <a:gd name="T2" fmla="*/ 202 w 202"/>
                <a:gd name="T3" fmla="*/ 0 h 249"/>
                <a:gd name="T4" fmla="*/ 0 w 202"/>
                <a:gd name="T5" fmla="*/ 0 h 249"/>
                <a:gd name="T6" fmla="*/ 0 w 202"/>
                <a:gd name="T7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2" h="249">
                  <a:moveTo>
                    <a:pt x="0" y="249"/>
                  </a:moveTo>
                  <a:cubicBezTo>
                    <a:pt x="0" y="249"/>
                    <a:pt x="161" y="189"/>
                    <a:pt x="20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/>
              </a:endParaRPr>
            </a:p>
          </p:txBody>
        </p:sp>
      </p:grpSp>
      <p:grpSp>
        <p:nvGrpSpPr>
          <p:cNvPr id="32" name="Group 268">
            <a:extLst>
              <a:ext uri="{FF2B5EF4-FFF2-40B4-BE49-F238E27FC236}">
                <a16:creationId xmlns:a16="http://schemas.microsoft.com/office/drawing/2014/main" id="{A4550E79-2B19-403D-B786-2C65E4CE2336}"/>
              </a:ext>
            </a:extLst>
          </p:cNvPr>
          <p:cNvGrpSpPr/>
          <p:nvPr/>
        </p:nvGrpSpPr>
        <p:grpSpPr>
          <a:xfrm>
            <a:off x="6021471" y="4077754"/>
            <a:ext cx="292499" cy="464380"/>
            <a:chOff x="3824288" y="5486400"/>
            <a:chExt cx="307975" cy="488950"/>
          </a:xfrm>
          <a:solidFill>
            <a:srgbClr val="020302"/>
          </a:solidFill>
        </p:grpSpPr>
        <p:sp>
          <p:nvSpPr>
            <p:cNvPr id="33" name="Freeform 248">
              <a:extLst>
                <a:ext uri="{FF2B5EF4-FFF2-40B4-BE49-F238E27FC236}">
                  <a16:creationId xmlns:a16="http://schemas.microsoft.com/office/drawing/2014/main" id="{96A09052-DB4B-43CD-9A98-2D6562CC7B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4288" y="5486400"/>
              <a:ext cx="307975" cy="338138"/>
            </a:xfrm>
            <a:custGeom>
              <a:avLst/>
              <a:gdLst>
                <a:gd name="T0" fmla="*/ 227 w 401"/>
                <a:gd name="T1" fmla="*/ 250 h 440"/>
                <a:gd name="T2" fmla="*/ 215 w 401"/>
                <a:gd name="T3" fmla="*/ 251 h 440"/>
                <a:gd name="T4" fmla="*/ 224 w 401"/>
                <a:gd name="T5" fmla="*/ 283 h 440"/>
                <a:gd name="T6" fmla="*/ 200 w 401"/>
                <a:gd name="T7" fmla="*/ 329 h 440"/>
                <a:gd name="T8" fmla="*/ 175 w 401"/>
                <a:gd name="T9" fmla="*/ 283 h 440"/>
                <a:gd name="T10" fmla="*/ 187 w 401"/>
                <a:gd name="T11" fmla="*/ 251 h 440"/>
                <a:gd name="T12" fmla="*/ 181 w 401"/>
                <a:gd name="T13" fmla="*/ 250 h 440"/>
                <a:gd name="T14" fmla="*/ 148 w 401"/>
                <a:gd name="T15" fmla="*/ 283 h 440"/>
                <a:gd name="T16" fmla="*/ 148 w 401"/>
                <a:gd name="T17" fmla="*/ 440 h 440"/>
                <a:gd name="T18" fmla="*/ 254 w 401"/>
                <a:gd name="T19" fmla="*/ 440 h 440"/>
                <a:gd name="T20" fmla="*/ 254 w 401"/>
                <a:gd name="T21" fmla="*/ 280 h 440"/>
                <a:gd name="T22" fmla="*/ 227 w 401"/>
                <a:gd name="T23" fmla="*/ 250 h 440"/>
                <a:gd name="T24" fmla="*/ 401 w 401"/>
                <a:gd name="T25" fmla="*/ 201 h 440"/>
                <a:gd name="T26" fmla="*/ 200 w 401"/>
                <a:gd name="T27" fmla="*/ 0 h 440"/>
                <a:gd name="T28" fmla="*/ 0 w 401"/>
                <a:gd name="T29" fmla="*/ 201 h 440"/>
                <a:gd name="T30" fmla="*/ 0 w 401"/>
                <a:gd name="T31" fmla="*/ 211 h 440"/>
                <a:gd name="T32" fmla="*/ 0 w 401"/>
                <a:gd name="T33" fmla="*/ 220 h 440"/>
                <a:gd name="T34" fmla="*/ 84 w 401"/>
                <a:gd name="T35" fmla="*/ 375 h 440"/>
                <a:gd name="T36" fmla="*/ 113 w 401"/>
                <a:gd name="T37" fmla="*/ 440 h 440"/>
                <a:gd name="T38" fmla="*/ 113 w 401"/>
                <a:gd name="T39" fmla="*/ 440 h 440"/>
                <a:gd name="T40" fmla="*/ 131 w 401"/>
                <a:gd name="T41" fmla="*/ 440 h 440"/>
                <a:gd name="T42" fmla="*/ 131 w 401"/>
                <a:gd name="T43" fmla="*/ 283 h 440"/>
                <a:gd name="T44" fmla="*/ 181 w 401"/>
                <a:gd name="T45" fmla="*/ 234 h 440"/>
                <a:gd name="T46" fmla="*/ 202 w 401"/>
                <a:gd name="T47" fmla="*/ 239 h 440"/>
                <a:gd name="T48" fmla="*/ 227 w 401"/>
                <a:gd name="T49" fmla="*/ 233 h 440"/>
                <a:gd name="T50" fmla="*/ 271 w 401"/>
                <a:gd name="T51" fmla="*/ 280 h 440"/>
                <a:gd name="T52" fmla="*/ 271 w 401"/>
                <a:gd name="T53" fmla="*/ 440 h 440"/>
                <a:gd name="T54" fmla="*/ 288 w 401"/>
                <a:gd name="T55" fmla="*/ 440 h 440"/>
                <a:gd name="T56" fmla="*/ 288 w 401"/>
                <a:gd name="T57" fmla="*/ 440 h 440"/>
                <a:gd name="T58" fmla="*/ 317 w 401"/>
                <a:gd name="T59" fmla="*/ 375 h 440"/>
                <a:gd name="T60" fmla="*/ 401 w 401"/>
                <a:gd name="T61" fmla="*/ 220 h 440"/>
                <a:gd name="T62" fmla="*/ 401 w 401"/>
                <a:gd name="T63" fmla="*/ 211 h 440"/>
                <a:gd name="T64" fmla="*/ 401 w 401"/>
                <a:gd name="T65" fmla="*/ 201 h 440"/>
                <a:gd name="T66" fmla="*/ 208 w 401"/>
                <a:gd name="T67" fmla="*/ 283 h 440"/>
                <a:gd name="T68" fmla="*/ 201 w 401"/>
                <a:gd name="T69" fmla="*/ 260 h 440"/>
                <a:gd name="T70" fmla="*/ 192 w 401"/>
                <a:gd name="T71" fmla="*/ 283 h 440"/>
                <a:gd name="T72" fmla="*/ 200 w 401"/>
                <a:gd name="T73" fmla="*/ 313 h 440"/>
                <a:gd name="T74" fmla="*/ 208 w 401"/>
                <a:gd name="T75" fmla="*/ 283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1" h="440">
                  <a:moveTo>
                    <a:pt x="227" y="250"/>
                  </a:moveTo>
                  <a:cubicBezTo>
                    <a:pt x="223" y="250"/>
                    <a:pt x="219" y="250"/>
                    <a:pt x="215" y="251"/>
                  </a:cubicBezTo>
                  <a:cubicBezTo>
                    <a:pt x="221" y="260"/>
                    <a:pt x="224" y="270"/>
                    <a:pt x="224" y="283"/>
                  </a:cubicBezTo>
                  <a:cubicBezTo>
                    <a:pt x="224" y="317"/>
                    <a:pt x="211" y="329"/>
                    <a:pt x="200" y="329"/>
                  </a:cubicBezTo>
                  <a:cubicBezTo>
                    <a:pt x="188" y="329"/>
                    <a:pt x="175" y="315"/>
                    <a:pt x="175" y="283"/>
                  </a:cubicBezTo>
                  <a:cubicBezTo>
                    <a:pt x="175" y="270"/>
                    <a:pt x="180" y="259"/>
                    <a:pt x="187" y="251"/>
                  </a:cubicBezTo>
                  <a:cubicBezTo>
                    <a:pt x="185" y="250"/>
                    <a:pt x="183" y="250"/>
                    <a:pt x="181" y="250"/>
                  </a:cubicBezTo>
                  <a:cubicBezTo>
                    <a:pt x="165" y="250"/>
                    <a:pt x="148" y="262"/>
                    <a:pt x="148" y="283"/>
                  </a:cubicBezTo>
                  <a:cubicBezTo>
                    <a:pt x="148" y="440"/>
                    <a:pt x="148" y="440"/>
                    <a:pt x="148" y="440"/>
                  </a:cubicBezTo>
                  <a:cubicBezTo>
                    <a:pt x="254" y="440"/>
                    <a:pt x="254" y="440"/>
                    <a:pt x="254" y="440"/>
                  </a:cubicBezTo>
                  <a:cubicBezTo>
                    <a:pt x="254" y="280"/>
                    <a:pt x="254" y="280"/>
                    <a:pt x="254" y="280"/>
                  </a:cubicBezTo>
                  <a:cubicBezTo>
                    <a:pt x="254" y="252"/>
                    <a:pt x="233" y="250"/>
                    <a:pt x="227" y="250"/>
                  </a:cubicBezTo>
                  <a:close/>
                  <a:moveTo>
                    <a:pt x="401" y="201"/>
                  </a:moveTo>
                  <a:cubicBezTo>
                    <a:pt x="401" y="90"/>
                    <a:pt x="311" y="0"/>
                    <a:pt x="200" y="0"/>
                  </a:cubicBezTo>
                  <a:cubicBezTo>
                    <a:pt x="89" y="0"/>
                    <a:pt x="0" y="90"/>
                    <a:pt x="0" y="201"/>
                  </a:cubicBezTo>
                  <a:cubicBezTo>
                    <a:pt x="0" y="204"/>
                    <a:pt x="0" y="208"/>
                    <a:pt x="0" y="211"/>
                  </a:cubicBezTo>
                  <a:cubicBezTo>
                    <a:pt x="0" y="214"/>
                    <a:pt x="0" y="217"/>
                    <a:pt x="0" y="220"/>
                  </a:cubicBezTo>
                  <a:cubicBezTo>
                    <a:pt x="0" y="300"/>
                    <a:pt x="84" y="375"/>
                    <a:pt x="84" y="375"/>
                  </a:cubicBezTo>
                  <a:cubicBezTo>
                    <a:pt x="100" y="390"/>
                    <a:pt x="113" y="419"/>
                    <a:pt x="113" y="440"/>
                  </a:cubicBezTo>
                  <a:cubicBezTo>
                    <a:pt x="113" y="440"/>
                    <a:pt x="113" y="440"/>
                    <a:pt x="113" y="440"/>
                  </a:cubicBezTo>
                  <a:cubicBezTo>
                    <a:pt x="131" y="440"/>
                    <a:pt x="131" y="440"/>
                    <a:pt x="131" y="440"/>
                  </a:cubicBezTo>
                  <a:cubicBezTo>
                    <a:pt x="131" y="283"/>
                    <a:pt x="131" y="283"/>
                    <a:pt x="131" y="283"/>
                  </a:cubicBezTo>
                  <a:cubicBezTo>
                    <a:pt x="131" y="252"/>
                    <a:pt x="156" y="234"/>
                    <a:pt x="181" y="234"/>
                  </a:cubicBezTo>
                  <a:cubicBezTo>
                    <a:pt x="189" y="234"/>
                    <a:pt x="196" y="236"/>
                    <a:pt x="202" y="239"/>
                  </a:cubicBezTo>
                  <a:cubicBezTo>
                    <a:pt x="210" y="235"/>
                    <a:pt x="218" y="233"/>
                    <a:pt x="227" y="233"/>
                  </a:cubicBezTo>
                  <a:cubicBezTo>
                    <a:pt x="249" y="233"/>
                    <a:pt x="271" y="248"/>
                    <a:pt x="271" y="280"/>
                  </a:cubicBezTo>
                  <a:cubicBezTo>
                    <a:pt x="271" y="440"/>
                    <a:pt x="271" y="440"/>
                    <a:pt x="271" y="440"/>
                  </a:cubicBezTo>
                  <a:cubicBezTo>
                    <a:pt x="288" y="440"/>
                    <a:pt x="288" y="440"/>
                    <a:pt x="288" y="440"/>
                  </a:cubicBezTo>
                  <a:cubicBezTo>
                    <a:pt x="288" y="440"/>
                    <a:pt x="288" y="440"/>
                    <a:pt x="288" y="440"/>
                  </a:cubicBezTo>
                  <a:cubicBezTo>
                    <a:pt x="288" y="419"/>
                    <a:pt x="301" y="390"/>
                    <a:pt x="317" y="375"/>
                  </a:cubicBezTo>
                  <a:cubicBezTo>
                    <a:pt x="317" y="375"/>
                    <a:pt x="401" y="300"/>
                    <a:pt x="401" y="220"/>
                  </a:cubicBezTo>
                  <a:cubicBezTo>
                    <a:pt x="401" y="217"/>
                    <a:pt x="401" y="214"/>
                    <a:pt x="401" y="211"/>
                  </a:cubicBezTo>
                  <a:cubicBezTo>
                    <a:pt x="401" y="208"/>
                    <a:pt x="401" y="204"/>
                    <a:pt x="401" y="201"/>
                  </a:cubicBezTo>
                  <a:close/>
                  <a:moveTo>
                    <a:pt x="208" y="283"/>
                  </a:moveTo>
                  <a:cubicBezTo>
                    <a:pt x="208" y="272"/>
                    <a:pt x="205" y="265"/>
                    <a:pt x="201" y="260"/>
                  </a:cubicBezTo>
                  <a:cubicBezTo>
                    <a:pt x="195" y="265"/>
                    <a:pt x="192" y="273"/>
                    <a:pt x="192" y="283"/>
                  </a:cubicBezTo>
                  <a:cubicBezTo>
                    <a:pt x="192" y="304"/>
                    <a:pt x="198" y="312"/>
                    <a:pt x="200" y="313"/>
                  </a:cubicBezTo>
                  <a:cubicBezTo>
                    <a:pt x="201" y="312"/>
                    <a:pt x="208" y="306"/>
                    <a:pt x="208" y="2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/>
              </a:endParaRPr>
            </a:p>
          </p:txBody>
        </p:sp>
        <p:sp>
          <p:nvSpPr>
            <p:cNvPr id="34" name="Freeform 249">
              <a:extLst>
                <a:ext uri="{FF2B5EF4-FFF2-40B4-BE49-F238E27FC236}">
                  <a16:creationId xmlns:a16="http://schemas.microsoft.com/office/drawing/2014/main" id="{C0CD1F30-C499-4B79-B746-A71BF2140DC3}"/>
                </a:ext>
              </a:extLst>
            </p:cNvPr>
            <p:cNvSpPr/>
            <p:nvPr/>
          </p:nvSpPr>
          <p:spPr bwMode="auto">
            <a:xfrm>
              <a:off x="3917950" y="5843588"/>
              <a:ext cx="119063" cy="25400"/>
            </a:xfrm>
            <a:custGeom>
              <a:avLst/>
              <a:gdLst>
                <a:gd name="T0" fmla="*/ 145 w 154"/>
                <a:gd name="T1" fmla="*/ 33 h 33"/>
                <a:gd name="T2" fmla="*/ 154 w 154"/>
                <a:gd name="T3" fmla="*/ 23 h 33"/>
                <a:gd name="T4" fmla="*/ 154 w 154"/>
                <a:gd name="T5" fmla="*/ 10 h 33"/>
                <a:gd name="T6" fmla="*/ 145 w 154"/>
                <a:gd name="T7" fmla="*/ 0 h 33"/>
                <a:gd name="T8" fmla="*/ 9 w 154"/>
                <a:gd name="T9" fmla="*/ 0 h 33"/>
                <a:gd name="T10" fmla="*/ 0 w 154"/>
                <a:gd name="T11" fmla="*/ 10 h 33"/>
                <a:gd name="T12" fmla="*/ 0 w 154"/>
                <a:gd name="T13" fmla="*/ 23 h 33"/>
                <a:gd name="T14" fmla="*/ 9 w 154"/>
                <a:gd name="T15" fmla="*/ 33 h 33"/>
                <a:gd name="T16" fmla="*/ 145 w 154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3">
                  <a:moveTo>
                    <a:pt x="145" y="33"/>
                  </a:moveTo>
                  <a:cubicBezTo>
                    <a:pt x="150" y="33"/>
                    <a:pt x="154" y="28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4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8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/>
              </a:endParaRPr>
            </a:p>
          </p:txBody>
        </p:sp>
        <p:sp>
          <p:nvSpPr>
            <p:cNvPr id="35" name="Freeform 250">
              <a:extLst>
                <a:ext uri="{FF2B5EF4-FFF2-40B4-BE49-F238E27FC236}">
                  <a16:creationId xmlns:a16="http://schemas.microsoft.com/office/drawing/2014/main" id="{B8244A2E-D1C3-4C40-ADFE-BBE3B426B6E8}"/>
                </a:ext>
              </a:extLst>
            </p:cNvPr>
            <p:cNvSpPr/>
            <p:nvPr/>
          </p:nvSpPr>
          <p:spPr bwMode="auto">
            <a:xfrm>
              <a:off x="3917950" y="5880100"/>
              <a:ext cx="119063" cy="25400"/>
            </a:xfrm>
            <a:custGeom>
              <a:avLst/>
              <a:gdLst>
                <a:gd name="T0" fmla="*/ 145 w 154"/>
                <a:gd name="T1" fmla="*/ 33 h 33"/>
                <a:gd name="T2" fmla="*/ 154 w 154"/>
                <a:gd name="T3" fmla="*/ 23 h 33"/>
                <a:gd name="T4" fmla="*/ 154 w 154"/>
                <a:gd name="T5" fmla="*/ 10 h 33"/>
                <a:gd name="T6" fmla="*/ 145 w 154"/>
                <a:gd name="T7" fmla="*/ 0 h 33"/>
                <a:gd name="T8" fmla="*/ 9 w 154"/>
                <a:gd name="T9" fmla="*/ 0 h 33"/>
                <a:gd name="T10" fmla="*/ 0 w 154"/>
                <a:gd name="T11" fmla="*/ 10 h 33"/>
                <a:gd name="T12" fmla="*/ 0 w 154"/>
                <a:gd name="T13" fmla="*/ 23 h 33"/>
                <a:gd name="T14" fmla="*/ 9 w 154"/>
                <a:gd name="T15" fmla="*/ 33 h 33"/>
                <a:gd name="T16" fmla="*/ 145 w 154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3">
                  <a:moveTo>
                    <a:pt x="145" y="33"/>
                  </a:moveTo>
                  <a:cubicBezTo>
                    <a:pt x="150" y="33"/>
                    <a:pt x="154" y="29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5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9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/>
              </a:endParaRPr>
            </a:p>
          </p:txBody>
        </p:sp>
        <p:sp>
          <p:nvSpPr>
            <p:cNvPr id="36" name="Freeform 251">
              <a:extLst>
                <a:ext uri="{FF2B5EF4-FFF2-40B4-BE49-F238E27FC236}">
                  <a16:creationId xmlns:a16="http://schemas.microsoft.com/office/drawing/2014/main" id="{902B8776-807B-45D7-9B98-69C42B8C6B7A}"/>
                </a:ext>
              </a:extLst>
            </p:cNvPr>
            <p:cNvSpPr/>
            <p:nvPr/>
          </p:nvSpPr>
          <p:spPr bwMode="auto">
            <a:xfrm>
              <a:off x="3917950" y="5916613"/>
              <a:ext cx="119063" cy="25400"/>
            </a:xfrm>
            <a:custGeom>
              <a:avLst/>
              <a:gdLst>
                <a:gd name="T0" fmla="*/ 145 w 154"/>
                <a:gd name="T1" fmla="*/ 33 h 33"/>
                <a:gd name="T2" fmla="*/ 154 w 154"/>
                <a:gd name="T3" fmla="*/ 23 h 33"/>
                <a:gd name="T4" fmla="*/ 154 w 154"/>
                <a:gd name="T5" fmla="*/ 10 h 33"/>
                <a:gd name="T6" fmla="*/ 145 w 154"/>
                <a:gd name="T7" fmla="*/ 0 h 33"/>
                <a:gd name="T8" fmla="*/ 9 w 154"/>
                <a:gd name="T9" fmla="*/ 0 h 33"/>
                <a:gd name="T10" fmla="*/ 0 w 154"/>
                <a:gd name="T11" fmla="*/ 10 h 33"/>
                <a:gd name="T12" fmla="*/ 0 w 154"/>
                <a:gd name="T13" fmla="*/ 23 h 33"/>
                <a:gd name="T14" fmla="*/ 9 w 154"/>
                <a:gd name="T15" fmla="*/ 33 h 33"/>
                <a:gd name="T16" fmla="*/ 145 w 154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3">
                  <a:moveTo>
                    <a:pt x="145" y="33"/>
                  </a:moveTo>
                  <a:cubicBezTo>
                    <a:pt x="150" y="33"/>
                    <a:pt x="154" y="28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4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8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/>
              </a:endParaRPr>
            </a:p>
          </p:txBody>
        </p:sp>
        <p:sp>
          <p:nvSpPr>
            <p:cNvPr id="37" name="Freeform 252">
              <a:extLst>
                <a:ext uri="{FF2B5EF4-FFF2-40B4-BE49-F238E27FC236}">
                  <a16:creationId xmlns:a16="http://schemas.microsoft.com/office/drawing/2014/main" id="{245B4F28-38A0-4AA5-9645-B96D7E44CA31}"/>
                </a:ext>
              </a:extLst>
            </p:cNvPr>
            <p:cNvSpPr/>
            <p:nvPr/>
          </p:nvSpPr>
          <p:spPr bwMode="auto">
            <a:xfrm>
              <a:off x="3943350" y="5953125"/>
              <a:ext cx="68263" cy="22225"/>
            </a:xfrm>
            <a:custGeom>
              <a:avLst/>
              <a:gdLst>
                <a:gd name="T0" fmla="*/ 0 w 90"/>
                <a:gd name="T1" fmla="*/ 0 h 29"/>
                <a:gd name="T2" fmla="*/ 45 w 90"/>
                <a:gd name="T3" fmla="*/ 29 h 29"/>
                <a:gd name="T4" fmla="*/ 90 w 90"/>
                <a:gd name="T5" fmla="*/ 0 h 29"/>
                <a:gd name="T6" fmla="*/ 0 w 90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29">
                  <a:moveTo>
                    <a:pt x="0" y="0"/>
                  </a:moveTo>
                  <a:cubicBezTo>
                    <a:pt x="9" y="17"/>
                    <a:pt x="26" y="29"/>
                    <a:pt x="45" y="29"/>
                  </a:cubicBezTo>
                  <a:cubicBezTo>
                    <a:pt x="65" y="29"/>
                    <a:pt x="82" y="17"/>
                    <a:pt x="9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Microsoft YaHei UI"/>
              </a:endParaRPr>
            </a:p>
          </p:txBody>
        </p:sp>
      </p:grpSp>
      <p:sp>
        <p:nvSpPr>
          <p:cNvPr id="38" name="矩形 49" descr="e7d195523061f1c09e9d68d7cf438b91ef959ecb14fc25d26BBA7F7DBC18E55DFF4014AF651F0BF2569D4B6C1DA7F1A4683A481403BD872FC687266AD13265C1DE7C373772FD8728ABDD69ADD03BFF5BE2862BC891DBB79ECA362327F2C95365924B9F5E2A2F64222065020C403C1D5AD12B4F1C921A48ABDBCAC331A52B9AFA367683FCECB3CC67A9A729E9597F40E6">
            <a:extLst>
              <a:ext uri="{FF2B5EF4-FFF2-40B4-BE49-F238E27FC236}">
                <a16:creationId xmlns:a16="http://schemas.microsoft.com/office/drawing/2014/main" id="{EF7A6852-9328-4B11-A6E8-401537D874A1}"/>
              </a:ext>
            </a:extLst>
          </p:cNvPr>
          <p:cNvSpPr/>
          <p:nvPr/>
        </p:nvSpPr>
        <p:spPr>
          <a:xfrm>
            <a:off x="7349061" y="3920658"/>
            <a:ext cx="2921184" cy="1158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https://support.10xgenomics.com/de-novo-assembly/datasets/2.1.0/wfu</a:t>
            </a:r>
            <a:endParaRPr lang="en-US" altLang="zh-CN" sz="1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1">
            <a:extLst>
              <a:ext uri="{FF2B5EF4-FFF2-40B4-BE49-F238E27FC236}">
                <a16:creationId xmlns:a16="http://schemas.microsoft.com/office/drawing/2014/main" id="{D78E5897-0F20-4A4E-8BA5-798B82F6ECA2}"/>
              </a:ext>
            </a:extLst>
          </p:cNvPr>
          <p:cNvSpPr txBox="1"/>
          <p:nvPr/>
        </p:nvSpPr>
        <p:spPr>
          <a:xfrm>
            <a:off x="7331426" y="3415045"/>
            <a:ext cx="2085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Black" panose="020F0502020204030203" charset="0"/>
              </a:rPr>
              <a:t>Web URL Of Data Source</a:t>
            </a:r>
            <a:endParaRPr lang="vi-VN" sz="1600" dirty="0">
              <a:solidFill>
                <a:schemeClr val="accent1"/>
              </a:solidFill>
              <a:latin typeface="+mj-lt"/>
              <a:ea typeface="微软雅黑" panose="020B0503020204020204" pitchFamily="34" charset="-122"/>
              <a:cs typeface="Lato Black" panose="020F0502020204030203" charset="0"/>
            </a:endParaRPr>
          </a:p>
        </p:txBody>
      </p:sp>
      <p:sp>
        <p:nvSpPr>
          <p:cNvPr id="41" name="矩形 52" descr="e7d195523061f1c09e9d68d7cf438b91ef959ecb14fc25d26BBA7F7DBC18E55DFF4014AF651F0BF2569D4B6C1DA7F1A4683A481403BD872FC687266AD13265C1DE7C373772FD8728ABDD69ADD03BFF5BE2862BC891DBB79ECA362327F2C95365924B9F5E2A2F64222065020C403C1D5AD12B4F1C921A48ABDBCAC331A52B9AFA367683FCECB3CC67A9A729E9597F40E6">
            <a:extLst>
              <a:ext uri="{FF2B5EF4-FFF2-40B4-BE49-F238E27FC236}">
                <a16:creationId xmlns:a16="http://schemas.microsoft.com/office/drawing/2014/main" id="{4CD30B6B-D27B-4A20-9CE0-936D4A0D447C}"/>
              </a:ext>
            </a:extLst>
          </p:cNvPr>
          <p:cNvSpPr/>
          <p:nvPr/>
        </p:nvSpPr>
        <p:spPr>
          <a:xfrm>
            <a:off x="1615464" y="1739846"/>
            <a:ext cx="2548933" cy="1525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Human: NA12878 Germline, Caucasian ancestry, female</a:t>
            </a:r>
          </a:p>
          <a:p>
            <a:pPr defTabSz="914400">
              <a:lnSpc>
                <a:spcPct val="150000"/>
              </a:lnSpc>
              <a:defRPr/>
            </a:pPr>
            <a:r>
              <a:rPr lang="en-US" altLang="zh-CN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line from female of Caucasian ancestry</a:t>
            </a:r>
          </a:p>
        </p:txBody>
      </p:sp>
      <p:sp>
        <p:nvSpPr>
          <p:cNvPr id="42" name="TextBox 1">
            <a:extLst>
              <a:ext uri="{FF2B5EF4-FFF2-40B4-BE49-F238E27FC236}">
                <a16:creationId xmlns:a16="http://schemas.microsoft.com/office/drawing/2014/main" id="{5B43E970-22DC-472B-9A8C-5B79149F629B}"/>
              </a:ext>
            </a:extLst>
          </p:cNvPr>
          <p:cNvSpPr txBox="1"/>
          <p:nvPr/>
        </p:nvSpPr>
        <p:spPr>
          <a:xfrm>
            <a:off x="1615465" y="1510885"/>
            <a:ext cx="700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Black" panose="020F0502020204030203" charset="0"/>
              </a:rPr>
              <a:t>Part I</a:t>
            </a:r>
            <a:endParaRPr lang="vi-VN" sz="1600" dirty="0">
              <a:solidFill>
                <a:schemeClr val="accent1"/>
              </a:solidFill>
              <a:latin typeface="+mj-lt"/>
              <a:ea typeface="微软雅黑" panose="020B0503020204020204" pitchFamily="34" charset="-122"/>
              <a:cs typeface="Lato Black" panose="020F050202020403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5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/>
      <p:bldP spid="21" grpId="0"/>
      <p:bldP spid="38" grpId="0"/>
      <p:bldP spid="39" grpId="0"/>
      <p:bldP spid="41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477985" y="143364"/>
            <a:ext cx="85598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6800" tIns="46800" rIns="46800" bIns="46800"/>
          <a:lstStyle>
            <a:lvl1pPr marL="457200" indent="-455613"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>
              <a:lnSpc>
                <a:spcPct val="90000"/>
              </a:lnSpc>
              <a:buSzPct val="100000"/>
              <a:defRPr/>
            </a:pPr>
            <a:r>
              <a:rPr lang="en-US" altLang="en-US" sz="2800" b="1" dirty="0">
                <a:solidFill>
                  <a:srgbClr val="0000FF"/>
                </a:solidFill>
                <a:latin typeface="Arial Bold" charset="0"/>
                <a:ea typeface="Arial Bold" charset="0"/>
                <a:cs typeface="Arial Bold" charset="0"/>
              </a:rPr>
              <a:t>Dataset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E8ABEA49-C0D7-4942-ABD9-85AA3C78F829}"/>
              </a:ext>
            </a:extLst>
          </p:cNvPr>
          <p:cNvSpPr txBox="1"/>
          <p:nvPr/>
        </p:nvSpPr>
        <p:spPr>
          <a:xfrm>
            <a:off x="2907574" y="925285"/>
            <a:ext cx="2727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n-ea"/>
                <a:cs typeface="Lato Black" panose="020F0502020204030203" charset="0"/>
              </a:rPr>
              <a:t>1.3 DATA OVERVIEW</a:t>
            </a:r>
            <a:endParaRPr lang="vi-VN" sz="2000" b="1" dirty="0">
              <a:solidFill>
                <a:schemeClr val="accent1"/>
              </a:solidFill>
              <a:latin typeface="+mn-ea"/>
              <a:cs typeface="Lato Black" panose="020F0502020204030203" charset="0"/>
            </a:endParaRPr>
          </a:p>
        </p:txBody>
      </p:sp>
      <p:grpSp>
        <p:nvGrpSpPr>
          <p:cNvPr id="5" name="组合 16">
            <a:extLst>
              <a:ext uri="{FF2B5EF4-FFF2-40B4-BE49-F238E27FC236}">
                <a16:creationId xmlns:a16="http://schemas.microsoft.com/office/drawing/2014/main" id="{FB956980-5B99-48FE-8B7B-0FA5973AD6F7}"/>
              </a:ext>
            </a:extLst>
          </p:cNvPr>
          <p:cNvGrpSpPr/>
          <p:nvPr/>
        </p:nvGrpSpPr>
        <p:grpSpPr>
          <a:xfrm>
            <a:off x="2351739" y="838321"/>
            <a:ext cx="470000" cy="552363"/>
            <a:chOff x="281518" y="2070153"/>
            <a:chExt cx="470000" cy="552363"/>
          </a:xfrm>
        </p:grpSpPr>
        <p:sp>
          <p:nvSpPr>
            <p:cNvPr id="6" name="任意多边形 17">
              <a:extLst>
                <a:ext uri="{FF2B5EF4-FFF2-40B4-BE49-F238E27FC236}">
                  <a16:creationId xmlns:a16="http://schemas.microsoft.com/office/drawing/2014/main" id="{65315001-042D-49CE-8C71-94D771111A47}"/>
                </a:ext>
              </a:extLst>
            </p:cNvPr>
            <p:cNvSpPr/>
            <p:nvPr/>
          </p:nvSpPr>
          <p:spPr>
            <a:xfrm>
              <a:off x="283376" y="2070153"/>
              <a:ext cx="468142" cy="55236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4240" tIns="234759" rIns="204241" bIns="234758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kern="1200"/>
            </a:p>
          </p:txBody>
        </p:sp>
        <p:sp>
          <p:nvSpPr>
            <p:cNvPr id="7" name="矩形 18">
              <a:extLst>
                <a:ext uri="{FF2B5EF4-FFF2-40B4-BE49-F238E27FC236}">
                  <a16:creationId xmlns:a16="http://schemas.microsoft.com/office/drawing/2014/main" id="{D0466331-B806-4EA3-9295-3DBD4DB3296A}"/>
                </a:ext>
              </a:extLst>
            </p:cNvPr>
            <p:cNvSpPr/>
            <p:nvPr/>
          </p:nvSpPr>
          <p:spPr>
            <a:xfrm>
              <a:off x="281518" y="2171640"/>
              <a:ext cx="4700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>
                  <a:solidFill>
                    <a:schemeClr val="accent1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01</a:t>
              </a:r>
              <a:endParaRPr lang="zh-CN" altLang="en-US" sz="1800" b="1">
                <a:solidFill>
                  <a:schemeClr val="accent1"/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8D33376-B709-4DFD-A17D-F0895656E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691" y="1604859"/>
            <a:ext cx="6185843" cy="39277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BC9CCF-9155-4E25-90BB-6CD189557543}"/>
              </a:ext>
            </a:extLst>
          </p:cNvPr>
          <p:cNvSpPr txBox="1"/>
          <p:nvPr/>
        </p:nvSpPr>
        <p:spPr>
          <a:xfrm>
            <a:off x="7449424" y="1677798"/>
            <a:ext cx="355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 key numbers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475045-205E-4832-BF94-2787E9558C3B}"/>
              </a:ext>
            </a:extLst>
          </p:cNvPr>
          <p:cNvSpPr txBox="1"/>
          <p:nvPr/>
        </p:nvSpPr>
        <p:spPr>
          <a:xfrm>
            <a:off x="7558481" y="2197916"/>
            <a:ext cx="243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150 </a:t>
            </a:r>
            <a:r>
              <a:rPr lang="en-US" altLang="zh-CN" dirty="0"/>
              <a:t>ATCG base-pairs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BDF47D-1A54-4A25-9FC9-AACCC024771B}"/>
              </a:ext>
            </a:extLst>
          </p:cNvPr>
          <p:cNvSpPr txBox="1"/>
          <p:nvPr/>
        </p:nvSpPr>
        <p:spPr>
          <a:xfrm>
            <a:off x="7558480" y="2534982"/>
            <a:ext cx="319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More than  </a:t>
            </a:r>
            <a:r>
              <a:rPr lang="en-US" altLang="zh-CN" dirty="0">
                <a:solidFill>
                  <a:srgbClr val="C00000"/>
                </a:solidFill>
              </a:rPr>
              <a:t>1200M</a:t>
            </a:r>
            <a:r>
              <a:rPr lang="en-US" altLang="zh-CN" dirty="0"/>
              <a:t> pieces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9BA04F-90BA-42E9-AC21-D140CA2C09F3}"/>
              </a:ext>
            </a:extLst>
          </p:cNvPr>
          <p:cNvSpPr/>
          <p:nvPr/>
        </p:nvSpPr>
        <p:spPr>
          <a:xfrm>
            <a:off x="7558480" y="2904314"/>
            <a:ext cx="3099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More than</a:t>
            </a:r>
            <a:r>
              <a:rPr lang="zh-CN" alt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150G</a:t>
            </a:r>
            <a:r>
              <a:rPr lang="en-US" dirty="0"/>
              <a:t> </a:t>
            </a:r>
            <a:r>
              <a:rPr lang="en-US" altLang="zh-CN" dirty="0"/>
              <a:t>per Human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7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477985" y="143364"/>
            <a:ext cx="85598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6800" tIns="46800" rIns="46800" bIns="46800"/>
          <a:lstStyle>
            <a:lvl1pPr marL="457200" indent="-455613"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>
              <a:lnSpc>
                <a:spcPct val="90000"/>
              </a:lnSpc>
              <a:buSzPct val="100000"/>
              <a:defRPr/>
            </a:pPr>
            <a:r>
              <a:rPr lang="en-US" altLang="en-US" sz="2800" b="1" dirty="0">
                <a:solidFill>
                  <a:srgbClr val="0000FF"/>
                </a:solidFill>
                <a:latin typeface="Arial Bold" charset="0"/>
                <a:ea typeface="Arial Bold" charset="0"/>
                <a:cs typeface="Arial Bold" charset="0"/>
              </a:rPr>
              <a:t>Algorithm</a:t>
            </a:r>
          </a:p>
        </p:txBody>
      </p:sp>
      <p:sp>
        <p:nvSpPr>
          <p:cNvPr id="4" name="矩形 2">
            <a:extLst>
              <a:ext uri="{FF2B5EF4-FFF2-40B4-BE49-F238E27FC236}">
                <a16:creationId xmlns:a16="http://schemas.microsoft.com/office/drawing/2014/main" id="{6934A84E-AB0A-42E0-88B7-F90C3DA087A2}"/>
              </a:ext>
            </a:extLst>
          </p:cNvPr>
          <p:cNvSpPr/>
          <p:nvPr/>
        </p:nvSpPr>
        <p:spPr>
          <a:xfrm>
            <a:off x="1925871" y="954411"/>
            <a:ext cx="375615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2.1 Genome Assembly Method</a:t>
            </a:r>
            <a:endParaRPr lang="zh-CN" altLang="en-US" sz="18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" name="组合 16">
            <a:extLst>
              <a:ext uri="{FF2B5EF4-FFF2-40B4-BE49-F238E27FC236}">
                <a16:creationId xmlns:a16="http://schemas.microsoft.com/office/drawing/2014/main" id="{75F398CF-0356-47CB-A95D-F00E27D3BE09}"/>
              </a:ext>
            </a:extLst>
          </p:cNvPr>
          <p:cNvGrpSpPr/>
          <p:nvPr/>
        </p:nvGrpSpPr>
        <p:grpSpPr>
          <a:xfrm>
            <a:off x="1432796" y="947730"/>
            <a:ext cx="470000" cy="552363"/>
            <a:chOff x="281518" y="2070153"/>
            <a:chExt cx="470000" cy="552363"/>
          </a:xfrm>
        </p:grpSpPr>
        <p:sp>
          <p:nvSpPr>
            <p:cNvPr id="6" name="任意多边形 17">
              <a:extLst>
                <a:ext uri="{FF2B5EF4-FFF2-40B4-BE49-F238E27FC236}">
                  <a16:creationId xmlns:a16="http://schemas.microsoft.com/office/drawing/2014/main" id="{FFDFE500-A461-4F24-A4C3-FFF18DE7771E}"/>
                </a:ext>
              </a:extLst>
            </p:cNvPr>
            <p:cNvSpPr/>
            <p:nvPr/>
          </p:nvSpPr>
          <p:spPr>
            <a:xfrm>
              <a:off x="283376" y="2070153"/>
              <a:ext cx="468142" cy="55236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4240" tIns="234759" rIns="204241" bIns="234758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b="1">
                <a:solidFill>
                  <a:prstClr val="white"/>
                </a:solidFill>
              </a:endParaRPr>
            </a:p>
          </p:txBody>
        </p:sp>
        <p:sp>
          <p:nvSpPr>
            <p:cNvPr id="7" name="矩形 18">
              <a:extLst>
                <a:ext uri="{FF2B5EF4-FFF2-40B4-BE49-F238E27FC236}">
                  <a16:creationId xmlns:a16="http://schemas.microsoft.com/office/drawing/2014/main" id="{EFB80E30-7FB8-45B8-BDAE-AFA54BDEA2F6}"/>
                </a:ext>
              </a:extLst>
            </p:cNvPr>
            <p:cNvSpPr/>
            <p:nvPr/>
          </p:nvSpPr>
          <p:spPr>
            <a:xfrm>
              <a:off x="281518" y="2171640"/>
              <a:ext cx="4700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02</a:t>
              </a:r>
              <a:endParaRPr lang="zh-CN" altLang="en-US" sz="18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" name="矩形 44">
            <a:extLst>
              <a:ext uri="{FF2B5EF4-FFF2-40B4-BE49-F238E27FC236}">
                <a16:creationId xmlns:a16="http://schemas.microsoft.com/office/drawing/2014/main" id="{AE591EAA-5E13-4BC6-97AF-DF220F2FD752}"/>
              </a:ext>
            </a:extLst>
          </p:cNvPr>
          <p:cNvSpPr/>
          <p:nvPr/>
        </p:nvSpPr>
        <p:spPr>
          <a:xfrm>
            <a:off x="1902796" y="1366148"/>
            <a:ext cx="173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chemeClr val="accent1"/>
                </a:solidFill>
                <a:latin typeface="+mn-ea"/>
              </a:rPr>
              <a:t>OLC Algorithm</a:t>
            </a:r>
            <a:endParaRPr lang="zh-CN" altLang="en-US" sz="18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EABDA0-6FB7-498E-A39B-5A741C59EB1C}"/>
              </a:ext>
            </a:extLst>
          </p:cNvPr>
          <p:cNvSpPr/>
          <p:nvPr/>
        </p:nvSpPr>
        <p:spPr>
          <a:xfrm>
            <a:off x="1768294" y="2673621"/>
            <a:ext cx="37718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Overlap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reads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pairwise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find the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overlap parts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set them as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could generate contigs according to key-value information </a:t>
            </a:r>
          </a:p>
          <a:p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Consensus: Find the heaviest sequence(the more overlap, the heavier the sequence is), which is our Assembly result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99C44B-A4F7-4787-BCB7-792941DDFB33}"/>
              </a:ext>
            </a:extLst>
          </p:cNvPr>
          <p:cNvSpPr/>
          <p:nvPr/>
        </p:nvSpPr>
        <p:spPr>
          <a:xfrm>
            <a:off x="6171460" y="1729176"/>
            <a:ext cx="585788" cy="428625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F706A9-8DFF-4A2E-B67F-8158C3DB9FB3}"/>
              </a:ext>
            </a:extLst>
          </p:cNvPr>
          <p:cNvSpPr/>
          <p:nvPr/>
        </p:nvSpPr>
        <p:spPr>
          <a:xfrm>
            <a:off x="6945135" y="1729176"/>
            <a:ext cx="585788" cy="428625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B973C55-4819-4608-B5CA-3017EE27662B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6757248" y="1943489"/>
            <a:ext cx="187887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65E548C-11C2-49A3-9F56-1F832FAFB7B0}"/>
              </a:ext>
            </a:extLst>
          </p:cNvPr>
          <p:cNvSpPr/>
          <p:nvPr/>
        </p:nvSpPr>
        <p:spPr>
          <a:xfrm>
            <a:off x="7818127" y="1735527"/>
            <a:ext cx="585788" cy="428625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B97DFE-9C53-40A7-BEAA-A0BA1330256F}"/>
              </a:ext>
            </a:extLst>
          </p:cNvPr>
          <p:cNvSpPr/>
          <p:nvPr/>
        </p:nvSpPr>
        <p:spPr>
          <a:xfrm>
            <a:off x="8557861" y="1735527"/>
            <a:ext cx="585788" cy="428625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R4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1F2579C-51F0-4092-A484-07DA0AB82E0B}"/>
              </a:ext>
            </a:extLst>
          </p:cNvPr>
          <p:cNvCxnSpPr>
            <a:cxnSpLocks/>
            <a:stCxn id="10" idx="0"/>
            <a:endCxn id="13" idx="0"/>
          </p:cNvCxnSpPr>
          <p:nvPr/>
        </p:nvCxnSpPr>
        <p:spPr>
          <a:xfrm rot="16200000" flipH="1">
            <a:off x="7284511" y="909018"/>
            <a:ext cx="6351" cy="1646667"/>
          </a:xfrm>
          <a:prstGeom prst="curvedConnector3">
            <a:avLst>
              <a:gd name="adj1" fmla="val -81065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83CCE0E-DE46-45B8-80F9-C1C7ECA89E09}"/>
              </a:ext>
            </a:extLst>
          </p:cNvPr>
          <p:cNvCxnSpPr>
            <a:cxnSpLocks/>
            <a:stCxn id="10" idx="0"/>
            <a:endCxn id="14" idx="0"/>
          </p:cNvCxnSpPr>
          <p:nvPr/>
        </p:nvCxnSpPr>
        <p:spPr>
          <a:xfrm rot="16200000" flipH="1">
            <a:off x="7654378" y="539151"/>
            <a:ext cx="6351" cy="2386401"/>
          </a:xfrm>
          <a:prstGeom prst="curvedConnector3">
            <a:avLst>
              <a:gd name="adj1" fmla="val -104853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F31245AE-4099-4A74-8607-E742E2F2A1F5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7530923" y="1943489"/>
            <a:ext cx="287204" cy="63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1960736F-9731-4F95-94FB-2388C523F7E2}"/>
              </a:ext>
            </a:extLst>
          </p:cNvPr>
          <p:cNvCxnSpPr>
            <a:cxnSpLocks/>
            <a:stCxn id="11" idx="4"/>
            <a:endCxn id="14" idx="4"/>
          </p:cNvCxnSpPr>
          <p:nvPr/>
        </p:nvCxnSpPr>
        <p:spPr>
          <a:xfrm rot="16200000" flipH="1">
            <a:off x="8041217" y="1354613"/>
            <a:ext cx="6351" cy="1612726"/>
          </a:xfrm>
          <a:prstGeom prst="curvedConnector3">
            <a:avLst>
              <a:gd name="adj1" fmla="val 69545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E2BD8FBA-5287-424C-8EDB-20E135834441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8403915" y="1949840"/>
            <a:ext cx="15394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1069C5E-D462-4C80-9E36-098B8D995F37}"/>
              </a:ext>
            </a:extLst>
          </p:cNvPr>
          <p:cNvSpPr txBox="1"/>
          <p:nvPr/>
        </p:nvSpPr>
        <p:spPr>
          <a:xfrm>
            <a:off x="7133108" y="581414"/>
            <a:ext cx="1360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Overlap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D36C9C-E1E8-4DF3-8622-D6F2CC80BC60}"/>
              </a:ext>
            </a:extLst>
          </p:cNvPr>
          <p:cNvSpPr txBox="1"/>
          <p:nvPr/>
        </p:nvSpPr>
        <p:spPr>
          <a:xfrm>
            <a:off x="8596728" y="855189"/>
            <a:ext cx="2126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Vertices: Reads</a:t>
            </a:r>
          </a:p>
          <a:p>
            <a:r>
              <a:rPr lang="en-US" sz="1600" dirty="0"/>
              <a:t>Edges: Overlaps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B76F1C-12ED-4703-A5C1-910BE4F05BD8}"/>
              </a:ext>
            </a:extLst>
          </p:cNvPr>
          <p:cNvSpPr txBox="1"/>
          <p:nvPr/>
        </p:nvSpPr>
        <p:spPr>
          <a:xfrm>
            <a:off x="7198138" y="2474193"/>
            <a:ext cx="1360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204F85C-E431-4EC0-A6F4-EFEA2B934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183" y="2902818"/>
            <a:ext cx="3771900" cy="9334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268A231-D7D3-4252-9912-D89D6FD57B9C}"/>
              </a:ext>
            </a:extLst>
          </p:cNvPr>
          <p:cNvSpPr txBox="1"/>
          <p:nvPr/>
        </p:nvSpPr>
        <p:spPr>
          <a:xfrm>
            <a:off x="7133108" y="3882487"/>
            <a:ext cx="1490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Consensus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7D41835-8CDF-4EFD-B39F-96189D9FD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184" y="4333932"/>
            <a:ext cx="3771900" cy="107768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3667F43-5CCD-4000-96CA-0BD779D64BDF}"/>
              </a:ext>
            </a:extLst>
          </p:cNvPr>
          <p:cNvSpPr/>
          <p:nvPr/>
        </p:nvSpPr>
        <p:spPr>
          <a:xfrm>
            <a:off x="1977161" y="1742161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algorithm has 3 steps.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call a genome fragment a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read is set as a distinct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154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477985" y="143364"/>
            <a:ext cx="85598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6800" tIns="46800" rIns="46800" bIns="46800"/>
          <a:lstStyle>
            <a:lvl1pPr marL="457200" indent="-455613"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>
              <a:lnSpc>
                <a:spcPct val="90000"/>
              </a:lnSpc>
              <a:buSzPct val="100000"/>
              <a:defRPr/>
            </a:pPr>
            <a:r>
              <a:rPr lang="en-US" altLang="en-US" sz="2800" b="1" dirty="0">
                <a:solidFill>
                  <a:srgbClr val="0000FF"/>
                </a:solidFill>
                <a:latin typeface="Arial Bold" charset="0"/>
                <a:ea typeface="Arial Bold" charset="0"/>
                <a:cs typeface="Arial Bold" charset="0"/>
              </a:rPr>
              <a:t>Tools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806BFA-78FB-48E2-ABC2-399AB1616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105" y="2944868"/>
            <a:ext cx="4588272" cy="2407596"/>
          </a:xfrm>
          <a:prstGeom prst="rect">
            <a:avLst/>
          </a:prstGeom>
          <a:effectLst>
            <a:outerShdw dist="50800" dir="5400000" algn="ctr" rotWithShape="0">
              <a:srgbClr val="000000"/>
            </a:outerShdw>
          </a:effectLst>
        </p:spPr>
      </p:pic>
      <p:sp>
        <p:nvSpPr>
          <p:cNvPr id="9" name="矩形 2">
            <a:extLst>
              <a:ext uri="{FF2B5EF4-FFF2-40B4-BE49-F238E27FC236}">
                <a16:creationId xmlns:a16="http://schemas.microsoft.com/office/drawing/2014/main" id="{7C87C79A-7252-4DE6-8500-312AE3A7BF62}"/>
              </a:ext>
            </a:extLst>
          </p:cNvPr>
          <p:cNvSpPr/>
          <p:nvPr/>
        </p:nvSpPr>
        <p:spPr>
          <a:xfrm>
            <a:off x="1717692" y="620662"/>
            <a:ext cx="243194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2.2 Software Usage</a:t>
            </a:r>
            <a:endParaRPr lang="zh-CN" altLang="en-US" sz="18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组合 16">
            <a:extLst>
              <a:ext uri="{FF2B5EF4-FFF2-40B4-BE49-F238E27FC236}">
                <a16:creationId xmlns:a16="http://schemas.microsoft.com/office/drawing/2014/main" id="{0E1402FB-31A2-4B28-940B-8EBADFE1DCD1}"/>
              </a:ext>
            </a:extLst>
          </p:cNvPr>
          <p:cNvGrpSpPr/>
          <p:nvPr/>
        </p:nvGrpSpPr>
        <p:grpSpPr>
          <a:xfrm>
            <a:off x="1224617" y="613981"/>
            <a:ext cx="470000" cy="552363"/>
            <a:chOff x="281518" y="2070153"/>
            <a:chExt cx="470000" cy="552363"/>
          </a:xfrm>
        </p:grpSpPr>
        <p:sp>
          <p:nvSpPr>
            <p:cNvPr id="11" name="任意多边形 17">
              <a:extLst>
                <a:ext uri="{FF2B5EF4-FFF2-40B4-BE49-F238E27FC236}">
                  <a16:creationId xmlns:a16="http://schemas.microsoft.com/office/drawing/2014/main" id="{72252BFC-2FAC-4CDB-94C5-18F3F042959E}"/>
                </a:ext>
              </a:extLst>
            </p:cNvPr>
            <p:cNvSpPr/>
            <p:nvPr/>
          </p:nvSpPr>
          <p:spPr>
            <a:xfrm>
              <a:off x="283376" y="2070153"/>
              <a:ext cx="468142" cy="55236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4240" tIns="234759" rIns="204241" bIns="234758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b="1">
                <a:solidFill>
                  <a:schemeClr val="accent1"/>
                </a:solidFill>
              </a:endParaRPr>
            </a:p>
          </p:txBody>
        </p:sp>
        <p:sp>
          <p:nvSpPr>
            <p:cNvPr id="12" name="矩形 18">
              <a:extLst>
                <a:ext uri="{FF2B5EF4-FFF2-40B4-BE49-F238E27FC236}">
                  <a16:creationId xmlns:a16="http://schemas.microsoft.com/office/drawing/2014/main" id="{08F1E3FF-6DB0-4198-B764-642DCFA0E0DE}"/>
                </a:ext>
              </a:extLst>
            </p:cNvPr>
            <p:cNvSpPr/>
            <p:nvPr/>
          </p:nvSpPr>
          <p:spPr>
            <a:xfrm>
              <a:off x="281518" y="2171640"/>
              <a:ext cx="4700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>
                  <a:solidFill>
                    <a:schemeClr val="accent1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02</a:t>
              </a:r>
              <a:endParaRPr lang="zh-CN" altLang="en-US" sz="1800" b="1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文本框 6">
            <a:extLst>
              <a:ext uri="{FF2B5EF4-FFF2-40B4-BE49-F238E27FC236}">
                <a16:creationId xmlns:a16="http://schemas.microsoft.com/office/drawing/2014/main" id="{7DE7AB5E-1EA0-4568-985F-ABB32D6B4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3038" y="906914"/>
            <a:ext cx="16515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chemeClr val="accent1"/>
                </a:solidFill>
                <a:latin typeface="+mj-lt"/>
                <a:ea typeface="+mj-ea"/>
              </a:rPr>
              <a:t>Spark Adam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AD6DDD-4997-4C81-A8DB-B73C1220E70F}"/>
              </a:ext>
            </a:extLst>
          </p:cNvPr>
          <p:cNvSpPr/>
          <p:nvPr/>
        </p:nvSpPr>
        <p:spPr>
          <a:xfrm>
            <a:off x="1694616" y="1259723"/>
            <a:ext cx="93541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Cloudera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 Institute launched the 4th edition of  Genome Analysis Toolkit(GATK),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runs on Apache Spark. It could be used to implement the pipeline of DNA Sequencing, such as: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ReadWalker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(Global Enumerating Tool)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Reads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Duplicates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5D6398-FF4D-4525-9E92-3B772AFCD11C}"/>
              </a:ext>
            </a:extLst>
          </p:cNvPr>
          <p:cNvSpPr/>
          <p:nvPr/>
        </p:nvSpPr>
        <p:spPr>
          <a:xfrm>
            <a:off x="1694616" y="2733558"/>
            <a:ext cx="420927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 provides a natively distributed implementation of the GATK best practices using Hadoop and Spark, which comprises set of: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Genomics-specific Avro schemas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Spark-based APIs,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Command-line tools</a:t>
            </a:r>
          </a:p>
          <a:p>
            <a:pPr marL="342900" indent="-342900"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Adam is designed and suitable for large-scale genomics analysis.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6">
            <a:extLst>
              <a:ext uri="{FF2B5EF4-FFF2-40B4-BE49-F238E27FC236}">
                <a16:creationId xmlns:a16="http://schemas.microsoft.com/office/drawing/2014/main" id="{7C216042-0D52-4B92-864D-AB597A77C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79" y="1452812"/>
            <a:ext cx="13188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chemeClr val="accent1"/>
                </a:solidFill>
                <a:latin typeface="+mj-lt"/>
                <a:ea typeface="+mj-ea"/>
              </a:rPr>
              <a:t>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chemeClr val="accent1"/>
                </a:solidFill>
                <a:latin typeface="+mj-lt"/>
                <a:ea typeface="+mj-ea"/>
              </a:rPr>
              <a:t>A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chemeClr val="accent1"/>
                </a:solidFill>
                <a:latin typeface="+mj-lt"/>
                <a:ea typeface="+mj-ea"/>
              </a:rPr>
              <a:t>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chemeClr val="accent1"/>
                </a:solidFill>
                <a:latin typeface="+mj-lt"/>
                <a:ea typeface="+mj-ea"/>
              </a:rPr>
              <a:t>K</a:t>
            </a:r>
          </a:p>
        </p:txBody>
      </p:sp>
      <p:sp>
        <p:nvSpPr>
          <p:cNvPr id="17" name="文本框 6">
            <a:extLst>
              <a:ext uri="{FF2B5EF4-FFF2-40B4-BE49-F238E27FC236}">
                <a16:creationId xmlns:a16="http://schemas.microsoft.com/office/drawing/2014/main" id="{32855F2C-74FA-4699-A69B-6F3ED1617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78" y="3069762"/>
            <a:ext cx="13188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chemeClr val="accent1"/>
                </a:solidFill>
                <a:latin typeface="+mj-lt"/>
                <a:ea typeface="+mj-ea"/>
              </a:rPr>
              <a:t>A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chemeClr val="accent1"/>
                </a:solidFill>
                <a:latin typeface="+mj-lt"/>
                <a:ea typeface="+mj-ea"/>
              </a:rPr>
              <a:t>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chemeClr val="accent1"/>
                </a:solidFill>
                <a:latin typeface="+mj-lt"/>
                <a:ea typeface="+mj-ea"/>
              </a:rPr>
              <a:t>A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chemeClr val="accent1"/>
                </a:solidFill>
                <a:latin typeface="+mj-lt"/>
                <a:ea typeface="+mj-ea"/>
              </a:rPr>
              <a:t>M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F0E2C40-6C7F-4D09-9E38-957F998D82AB}"/>
              </a:ext>
            </a:extLst>
          </p:cNvPr>
          <p:cNvSpPr/>
          <p:nvPr/>
        </p:nvSpPr>
        <p:spPr>
          <a:xfrm>
            <a:off x="1143214" y="2776251"/>
            <a:ext cx="171450" cy="33723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4BB574B-B5C4-4380-9988-AB11B4CC1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765" y="1916340"/>
            <a:ext cx="1769963" cy="82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8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463917" y="143363"/>
            <a:ext cx="85598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6800" tIns="46800" rIns="46800" bIns="46800"/>
          <a:lstStyle>
            <a:lvl1pPr marL="457200" indent="-455613"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>
              <a:lnSpc>
                <a:spcPct val="90000"/>
              </a:lnSpc>
              <a:buSzPct val="100000"/>
              <a:defRPr/>
            </a:pPr>
            <a:r>
              <a:rPr lang="en-US" altLang="en-US" sz="2800" b="1" dirty="0">
                <a:solidFill>
                  <a:srgbClr val="0000FF"/>
                </a:solidFill>
                <a:latin typeface="Arial Bold" charset="0"/>
                <a:ea typeface="Arial Bold" charset="0"/>
                <a:cs typeface="Arial Bold" charset="0"/>
              </a:rPr>
              <a:t>Expected Contributions and Timeline</a:t>
            </a:r>
          </a:p>
        </p:txBody>
      </p:sp>
      <p:sp>
        <p:nvSpPr>
          <p:cNvPr id="47" name="矩形 2">
            <a:extLst>
              <a:ext uri="{FF2B5EF4-FFF2-40B4-BE49-F238E27FC236}">
                <a16:creationId xmlns:a16="http://schemas.microsoft.com/office/drawing/2014/main" id="{25290A42-1A98-44DB-8F8B-EB28C86E3A63}"/>
              </a:ext>
            </a:extLst>
          </p:cNvPr>
          <p:cNvSpPr/>
          <p:nvPr/>
        </p:nvSpPr>
        <p:spPr>
          <a:xfrm>
            <a:off x="2179811" y="795051"/>
            <a:ext cx="289361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3.1 Current result/state</a:t>
            </a:r>
          </a:p>
          <a:p>
            <a:endParaRPr lang="zh-CN" altLang="en-US" sz="18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TextBox 1">
            <a:extLst>
              <a:ext uri="{FF2B5EF4-FFF2-40B4-BE49-F238E27FC236}">
                <a16:creationId xmlns:a16="http://schemas.microsoft.com/office/drawing/2014/main" id="{04D6A0EF-F1BF-43E3-9350-21E210BA98D3}"/>
              </a:ext>
            </a:extLst>
          </p:cNvPr>
          <p:cNvSpPr txBox="1"/>
          <p:nvPr/>
        </p:nvSpPr>
        <p:spPr>
          <a:xfrm>
            <a:off x="2156736" y="1487816"/>
            <a:ext cx="1776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b="1" dirty="0">
                <a:solidFill>
                  <a:schemeClr val="accent1"/>
                </a:solidFill>
                <a:latin typeface="+mn-ea"/>
                <a:cs typeface="Lato Black" panose="020F0502020204030203" charset="0"/>
              </a:rPr>
              <a:t>NOW DEVELOPMENT</a:t>
            </a:r>
          </a:p>
        </p:txBody>
      </p:sp>
      <p:grpSp>
        <p:nvGrpSpPr>
          <p:cNvPr id="49" name="组合 16">
            <a:extLst>
              <a:ext uri="{FF2B5EF4-FFF2-40B4-BE49-F238E27FC236}">
                <a16:creationId xmlns:a16="http://schemas.microsoft.com/office/drawing/2014/main" id="{55E5A564-A91E-4C4A-BFDE-A035952F2456}"/>
              </a:ext>
            </a:extLst>
          </p:cNvPr>
          <p:cNvGrpSpPr/>
          <p:nvPr/>
        </p:nvGrpSpPr>
        <p:grpSpPr>
          <a:xfrm>
            <a:off x="1686736" y="788370"/>
            <a:ext cx="470000" cy="552363"/>
            <a:chOff x="281518" y="2070153"/>
            <a:chExt cx="470000" cy="552363"/>
          </a:xfrm>
        </p:grpSpPr>
        <p:sp>
          <p:nvSpPr>
            <p:cNvPr id="50" name="任意多边形 17">
              <a:extLst>
                <a:ext uri="{FF2B5EF4-FFF2-40B4-BE49-F238E27FC236}">
                  <a16:creationId xmlns:a16="http://schemas.microsoft.com/office/drawing/2014/main" id="{7A4627DA-9450-4A06-AF61-7F0F4C1E6FC9}"/>
                </a:ext>
              </a:extLst>
            </p:cNvPr>
            <p:cNvSpPr/>
            <p:nvPr/>
          </p:nvSpPr>
          <p:spPr>
            <a:xfrm>
              <a:off x="283376" y="2070153"/>
              <a:ext cx="468142" cy="55236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4240" tIns="234759" rIns="204241" bIns="234758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b="1">
                <a:solidFill>
                  <a:schemeClr val="accent1"/>
                </a:solidFill>
              </a:endParaRPr>
            </a:p>
          </p:txBody>
        </p:sp>
        <p:sp>
          <p:nvSpPr>
            <p:cNvPr id="51" name="矩形 18">
              <a:extLst>
                <a:ext uri="{FF2B5EF4-FFF2-40B4-BE49-F238E27FC236}">
                  <a16:creationId xmlns:a16="http://schemas.microsoft.com/office/drawing/2014/main" id="{6150BFB7-1CAE-468D-B5C2-2BD866AE9377}"/>
                </a:ext>
              </a:extLst>
            </p:cNvPr>
            <p:cNvSpPr/>
            <p:nvPr/>
          </p:nvSpPr>
          <p:spPr>
            <a:xfrm>
              <a:off x="281518" y="2171640"/>
              <a:ext cx="4700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03</a:t>
              </a:r>
              <a:endParaRPr lang="zh-CN" altLang="en-US" sz="1800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8C8C190-695E-44EF-8F24-6869FCD20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49" y="2093070"/>
            <a:ext cx="5702535" cy="37448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AF116B-A14C-4D4D-8D87-71CCA87FD9C1}"/>
              </a:ext>
            </a:extLst>
          </p:cNvPr>
          <p:cNvSpPr txBox="1"/>
          <p:nvPr/>
        </p:nvSpPr>
        <p:spPr>
          <a:xfrm>
            <a:off x="7113864" y="2323750"/>
            <a:ext cx="3674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Transform </a:t>
            </a:r>
            <a:r>
              <a:rPr lang="en-US" altLang="zh-CN" dirty="0" err="1"/>
              <a:t>fasta</a:t>
            </a:r>
            <a:r>
              <a:rPr lang="en-US" altLang="zh-CN" dirty="0"/>
              <a:t> data into column-base data </a:t>
            </a:r>
            <a:r>
              <a:rPr lang="en-US" altLang="zh-CN" dirty="0" err="1"/>
              <a:t>adam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0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463917" y="143363"/>
            <a:ext cx="85598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6800" tIns="46800" rIns="46800" bIns="46800"/>
          <a:lstStyle>
            <a:lvl1pPr marL="457200" indent="-455613"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>
              <a:lnSpc>
                <a:spcPct val="90000"/>
              </a:lnSpc>
              <a:buSzPct val="100000"/>
              <a:defRPr/>
            </a:pPr>
            <a:r>
              <a:rPr lang="en-US" altLang="en-US" sz="2800" b="1" dirty="0">
                <a:solidFill>
                  <a:srgbClr val="0000FF"/>
                </a:solidFill>
                <a:latin typeface="Arial Bold" charset="0"/>
                <a:ea typeface="Arial Bold" charset="0"/>
                <a:cs typeface="Arial Bold" charset="0"/>
              </a:rPr>
              <a:t>Expected Contributions and Timeline</a:t>
            </a:r>
          </a:p>
        </p:txBody>
      </p:sp>
      <p:grpSp>
        <p:nvGrpSpPr>
          <p:cNvPr id="3" name="组合 11">
            <a:extLst>
              <a:ext uri="{FF2B5EF4-FFF2-40B4-BE49-F238E27FC236}">
                <a16:creationId xmlns:a16="http://schemas.microsoft.com/office/drawing/2014/main" id="{3DA790E4-4F20-4AA9-807C-70D36D5892EF}"/>
              </a:ext>
            </a:extLst>
          </p:cNvPr>
          <p:cNvGrpSpPr/>
          <p:nvPr/>
        </p:nvGrpSpPr>
        <p:grpSpPr>
          <a:xfrm>
            <a:off x="4764664" y="1850295"/>
            <a:ext cx="865084" cy="1372578"/>
            <a:chOff x="166" y="-11418"/>
            <a:chExt cx="1153443" cy="1830102"/>
          </a:xfrm>
        </p:grpSpPr>
        <p:grpSp>
          <p:nvGrpSpPr>
            <p:cNvPr id="4" name="组 12">
              <a:extLst>
                <a:ext uri="{FF2B5EF4-FFF2-40B4-BE49-F238E27FC236}">
                  <a16:creationId xmlns:a16="http://schemas.microsoft.com/office/drawing/2014/main" id="{747151B9-06C7-4F08-AE8B-BF90EC4EFCD8}"/>
                </a:ext>
              </a:extLst>
            </p:cNvPr>
            <p:cNvGrpSpPr/>
            <p:nvPr/>
          </p:nvGrpSpPr>
          <p:grpSpPr>
            <a:xfrm>
              <a:off x="166" y="-11418"/>
              <a:ext cx="1153443" cy="1830102"/>
              <a:chOff x="167" y="-11417"/>
              <a:chExt cx="1153441" cy="1830101"/>
            </a:xfrm>
          </p:grpSpPr>
          <p:sp>
            <p:nvSpPr>
              <p:cNvPr id="7" name="椭圆 35">
                <a:extLst>
                  <a:ext uri="{FF2B5EF4-FFF2-40B4-BE49-F238E27FC236}">
                    <a16:creationId xmlns:a16="http://schemas.microsoft.com/office/drawing/2014/main" id="{A61386C4-3B06-445C-A117-1043486B59A7}"/>
                  </a:ext>
                </a:extLst>
              </p:cNvPr>
              <p:cNvSpPr/>
              <p:nvPr/>
            </p:nvSpPr>
            <p:spPr>
              <a:xfrm rot="10800000" flipH="1">
                <a:off x="439268" y="1552679"/>
                <a:ext cx="274617" cy="266005"/>
              </a:xfrm>
              <a:prstGeom prst="ellipse">
                <a:avLst/>
              </a:prstGeom>
              <a:solidFill>
                <a:srgbClr val="0F6F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 algn="ctr" defTabSz="457175">
                  <a:defRPr sz="20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 sz="1500"/>
              </a:p>
            </p:txBody>
          </p:sp>
          <p:grpSp>
            <p:nvGrpSpPr>
              <p:cNvPr id="8" name="组 9">
                <a:extLst>
                  <a:ext uri="{FF2B5EF4-FFF2-40B4-BE49-F238E27FC236}">
                    <a16:creationId xmlns:a16="http://schemas.microsoft.com/office/drawing/2014/main" id="{4C1CB453-FF8C-4303-B5CF-031148E7ECAA}"/>
                  </a:ext>
                </a:extLst>
              </p:cNvPr>
              <p:cNvGrpSpPr/>
              <p:nvPr/>
            </p:nvGrpSpPr>
            <p:grpSpPr>
              <a:xfrm>
                <a:off x="167" y="-11417"/>
                <a:ext cx="1153441" cy="1438466"/>
                <a:chOff x="168" y="-11415"/>
                <a:chExt cx="1153439" cy="1438464"/>
              </a:xfrm>
            </p:grpSpPr>
            <p:sp>
              <p:nvSpPr>
                <p:cNvPr id="9" name="Freeform 114">
                  <a:extLst>
                    <a:ext uri="{FF2B5EF4-FFF2-40B4-BE49-F238E27FC236}">
                      <a16:creationId xmlns:a16="http://schemas.microsoft.com/office/drawing/2014/main" id="{8C4FDA00-8D13-4402-A4EE-B7FAC50B568B}"/>
                    </a:ext>
                  </a:extLst>
                </p:cNvPr>
                <p:cNvSpPr/>
                <p:nvPr/>
              </p:nvSpPr>
              <p:spPr>
                <a:xfrm>
                  <a:off x="168" y="-11415"/>
                  <a:ext cx="1153439" cy="14384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8388"/>
                      </a:moveTo>
                      <a:lnTo>
                        <a:pt x="21600" y="7550"/>
                      </a:lnTo>
                      <a:lnTo>
                        <a:pt x="21420" y="6711"/>
                      </a:lnTo>
                      <a:lnTo>
                        <a:pt x="21150" y="5942"/>
                      </a:lnTo>
                      <a:lnTo>
                        <a:pt x="20790" y="5173"/>
                      </a:lnTo>
                      <a:lnTo>
                        <a:pt x="20340" y="4404"/>
                      </a:lnTo>
                      <a:lnTo>
                        <a:pt x="19800" y="3705"/>
                      </a:lnTo>
                      <a:lnTo>
                        <a:pt x="19170" y="3076"/>
                      </a:lnTo>
                      <a:lnTo>
                        <a:pt x="18450" y="2447"/>
                      </a:lnTo>
                      <a:lnTo>
                        <a:pt x="17730" y="1957"/>
                      </a:lnTo>
                      <a:lnTo>
                        <a:pt x="16830" y="1468"/>
                      </a:lnTo>
                      <a:lnTo>
                        <a:pt x="16020" y="1049"/>
                      </a:lnTo>
                      <a:lnTo>
                        <a:pt x="15030" y="699"/>
                      </a:lnTo>
                      <a:lnTo>
                        <a:pt x="14040" y="419"/>
                      </a:lnTo>
                      <a:lnTo>
                        <a:pt x="13050" y="210"/>
                      </a:lnTo>
                      <a:lnTo>
                        <a:pt x="11970" y="70"/>
                      </a:lnTo>
                      <a:lnTo>
                        <a:pt x="10800" y="0"/>
                      </a:lnTo>
                      <a:lnTo>
                        <a:pt x="9720" y="70"/>
                      </a:lnTo>
                      <a:lnTo>
                        <a:pt x="8640" y="210"/>
                      </a:lnTo>
                      <a:lnTo>
                        <a:pt x="7650" y="419"/>
                      </a:lnTo>
                      <a:lnTo>
                        <a:pt x="6660" y="699"/>
                      </a:lnTo>
                      <a:lnTo>
                        <a:pt x="5670" y="1049"/>
                      </a:lnTo>
                      <a:lnTo>
                        <a:pt x="4770" y="1468"/>
                      </a:lnTo>
                      <a:lnTo>
                        <a:pt x="3960" y="1957"/>
                      </a:lnTo>
                      <a:lnTo>
                        <a:pt x="3240" y="2447"/>
                      </a:lnTo>
                      <a:lnTo>
                        <a:pt x="2520" y="3076"/>
                      </a:lnTo>
                      <a:lnTo>
                        <a:pt x="1890" y="3705"/>
                      </a:lnTo>
                      <a:lnTo>
                        <a:pt x="1350" y="4404"/>
                      </a:lnTo>
                      <a:lnTo>
                        <a:pt x="900" y="5173"/>
                      </a:lnTo>
                      <a:lnTo>
                        <a:pt x="540" y="5942"/>
                      </a:lnTo>
                      <a:lnTo>
                        <a:pt x="270" y="6711"/>
                      </a:lnTo>
                      <a:lnTo>
                        <a:pt x="90" y="7550"/>
                      </a:lnTo>
                      <a:lnTo>
                        <a:pt x="0" y="8388"/>
                      </a:lnTo>
                      <a:lnTo>
                        <a:pt x="90" y="9157"/>
                      </a:lnTo>
                      <a:lnTo>
                        <a:pt x="180" y="9856"/>
                      </a:lnTo>
                      <a:lnTo>
                        <a:pt x="360" y="10555"/>
                      </a:lnTo>
                      <a:lnTo>
                        <a:pt x="630" y="11254"/>
                      </a:lnTo>
                      <a:lnTo>
                        <a:pt x="990" y="11883"/>
                      </a:lnTo>
                      <a:lnTo>
                        <a:pt x="1440" y="12513"/>
                      </a:lnTo>
                      <a:lnTo>
                        <a:pt x="1890" y="13072"/>
                      </a:lnTo>
                      <a:lnTo>
                        <a:pt x="2430" y="13631"/>
                      </a:lnTo>
                      <a:lnTo>
                        <a:pt x="10440" y="21390"/>
                      </a:lnTo>
                      <a:lnTo>
                        <a:pt x="10620" y="21530"/>
                      </a:lnTo>
                      <a:lnTo>
                        <a:pt x="10800" y="21600"/>
                      </a:lnTo>
                      <a:lnTo>
                        <a:pt x="11070" y="21530"/>
                      </a:lnTo>
                      <a:lnTo>
                        <a:pt x="11250" y="21390"/>
                      </a:lnTo>
                      <a:lnTo>
                        <a:pt x="19260" y="13631"/>
                      </a:lnTo>
                      <a:lnTo>
                        <a:pt x="19800" y="13072"/>
                      </a:lnTo>
                      <a:lnTo>
                        <a:pt x="20250" y="12513"/>
                      </a:lnTo>
                      <a:lnTo>
                        <a:pt x="20700" y="11883"/>
                      </a:lnTo>
                      <a:lnTo>
                        <a:pt x="20970" y="11254"/>
                      </a:lnTo>
                      <a:lnTo>
                        <a:pt x="21510" y="9856"/>
                      </a:lnTo>
                      <a:lnTo>
                        <a:pt x="21600" y="9157"/>
                      </a:lnTo>
                      <a:lnTo>
                        <a:pt x="21600" y="8388"/>
                      </a:lnTo>
                      <a:close/>
                      <a:moveTo>
                        <a:pt x="17550" y="12652"/>
                      </a:moveTo>
                      <a:lnTo>
                        <a:pt x="10800" y="19153"/>
                      </a:lnTo>
                      <a:lnTo>
                        <a:pt x="4230" y="12722"/>
                      </a:lnTo>
                      <a:lnTo>
                        <a:pt x="4050" y="12583"/>
                      </a:lnTo>
                      <a:lnTo>
                        <a:pt x="3690" y="12163"/>
                      </a:lnTo>
                      <a:lnTo>
                        <a:pt x="3240" y="11674"/>
                      </a:lnTo>
                      <a:lnTo>
                        <a:pt x="2970" y="11184"/>
                      </a:lnTo>
                      <a:lnTo>
                        <a:pt x="2430" y="10066"/>
                      </a:lnTo>
                      <a:lnTo>
                        <a:pt x="2340" y="9577"/>
                      </a:lnTo>
                      <a:lnTo>
                        <a:pt x="2250" y="9017"/>
                      </a:lnTo>
                      <a:lnTo>
                        <a:pt x="2160" y="8388"/>
                      </a:lnTo>
                      <a:lnTo>
                        <a:pt x="2250" y="7759"/>
                      </a:lnTo>
                      <a:lnTo>
                        <a:pt x="2340" y="7060"/>
                      </a:lnTo>
                      <a:lnTo>
                        <a:pt x="2880" y="5802"/>
                      </a:lnTo>
                      <a:lnTo>
                        <a:pt x="3240" y="5243"/>
                      </a:lnTo>
                      <a:lnTo>
                        <a:pt x="4140" y="4124"/>
                      </a:lnTo>
                      <a:lnTo>
                        <a:pt x="4770" y="3705"/>
                      </a:lnTo>
                      <a:lnTo>
                        <a:pt x="5310" y="3216"/>
                      </a:lnTo>
                      <a:lnTo>
                        <a:pt x="6750" y="2517"/>
                      </a:lnTo>
                      <a:lnTo>
                        <a:pt x="7470" y="2237"/>
                      </a:lnTo>
                      <a:lnTo>
                        <a:pt x="9090" y="1817"/>
                      </a:lnTo>
                      <a:lnTo>
                        <a:pt x="9990" y="1748"/>
                      </a:lnTo>
                      <a:lnTo>
                        <a:pt x="10800" y="1678"/>
                      </a:lnTo>
                      <a:lnTo>
                        <a:pt x="12600" y="1817"/>
                      </a:lnTo>
                      <a:lnTo>
                        <a:pt x="14220" y="2237"/>
                      </a:lnTo>
                      <a:lnTo>
                        <a:pt x="14940" y="2517"/>
                      </a:lnTo>
                      <a:lnTo>
                        <a:pt x="15660" y="2866"/>
                      </a:lnTo>
                      <a:lnTo>
                        <a:pt x="16290" y="3216"/>
                      </a:lnTo>
                      <a:lnTo>
                        <a:pt x="17460" y="4124"/>
                      </a:lnTo>
                      <a:lnTo>
                        <a:pt x="18000" y="4683"/>
                      </a:lnTo>
                      <a:lnTo>
                        <a:pt x="18450" y="5243"/>
                      </a:lnTo>
                      <a:lnTo>
                        <a:pt x="18810" y="5802"/>
                      </a:lnTo>
                      <a:lnTo>
                        <a:pt x="19080" y="6431"/>
                      </a:lnTo>
                      <a:lnTo>
                        <a:pt x="19260" y="7060"/>
                      </a:lnTo>
                      <a:lnTo>
                        <a:pt x="19440" y="7759"/>
                      </a:lnTo>
                      <a:lnTo>
                        <a:pt x="19440" y="9017"/>
                      </a:lnTo>
                      <a:lnTo>
                        <a:pt x="19350" y="9577"/>
                      </a:lnTo>
                      <a:lnTo>
                        <a:pt x="19170" y="10066"/>
                      </a:lnTo>
                      <a:lnTo>
                        <a:pt x="18990" y="10625"/>
                      </a:lnTo>
                      <a:lnTo>
                        <a:pt x="18720" y="11184"/>
                      </a:lnTo>
                      <a:lnTo>
                        <a:pt x="18000" y="12163"/>
                      </a:lnTo>
                      <a:lnTo>
                        <a:pt x="17550" y="12583"/>
                      </a:lnTo>
                      <a:lnTo>
                        <a:pt x="17550" y="12652"/>
                      </a:lnTo>
                      <a:close/>
                    </a:path>
                  </a:pathLst>
                </a:custGeom>
                <a:solidFill>
                  <a:srgbClr val="0F6FC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/>
                <a:p>
                  <a:pPr defTabSz="457175">
                    <a:defRPr sz="2000"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 sz="1500"/>
                </a:p>
              </p:txBody>
            </p:sp>
            <p:sp>
              <p:nvSpPr>
                <p:cNvPr id="10" name="Freeform 115">
                  <a:extLst>
                    <a:ext uri="{FF2B5EF4-FFF2-40B4-BE49-F238E27FC236}">
                      <a16:creationId xmlns:a16="http://schemas.microsoft.com/office/drawing/2014/main" id="{B640C1C2-FCDA-4C36-8891-35840B3EA3AF}"/>
                    </a:ext>
                  </a:extLst>
                </p:cNvPr>
                <p:cNvSpPr/>
                <p:nvPr/>
              </p:nvSpPr>
              <p:spPr>
                <a:xfrm>
                  <a:off x="175651" y="170140"/>
                  <a:ext cx="802131" cy="77696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3114" y="257"/>
                      </a:lnTo>
                      <a:lnTo>
                        <a:pt x="15171" y="1029"/>
                      </a:lnTo>
                      <a:lnTo>
                        <a:pt x="16971" y="2057"/>
                      </a:lnTo>
                      <a:lnTo>
                        <a:pt x="18514" y="3343"/>
                      </a:lnTo>
                      <a:lnTo>
                        <a:pt x="19800" y="4886"/>
                      </a:lnTo>
                      <a:lnTo>
                        <a:pt x="20829" y="6686"/>
                      </a:lnTo>
                      <a:lnTo>
                        <a:pt x="21600" y="8743"/>
                      </a:lnTo>
                      <a:lnTo>
                        <a:pt x="21600" y="13114"/>
                      </a:lnTo>
                      <a:lnTo>
                        <a:pt x="20829" y="15171"/>
                      </a:lnTo>
                      <a:lnTo>
                        <a:pt x="19800" y="16971"/>
                      </a:lnTo>
                      <a:lnTo>
                        <a:pt x="18514" y="18514"/>
                      </a:lnTo>
                      <a:lnTo>
                        <a:pt x="16971" y="19800"/>
                      </a:lnTo>
                      <a:lnTo>
                        <a:pt x="15171" y="20829"/>
                      </a:lnTo>
                      <a:lnTo>
                        <a:pt x="13114" y="21343"/>
                      </a:lnTo>
                      <a:lnTo>
                        <a:pt x="10800" y="21600"/>
                      </a:lnTo>
                      <a:lnTo>
                        <a:pt x="8743" y="21343"/>
                      </a:lnTo>
                      <a:lnTo>
                        <a:pt x="6686" y="20829"/>
                      </a:lnTo>
                      <a:lnTo>
                        <a:pt x="4886" y="19800"/>
                      </a:lnTo>
                      <a:lnTo>
                        <a:pt x="3343" y="18514"/>
                      </a:lnTo>
                      <a:lnTo>
                        <a:pt x="2057" y="16971"/>
                      </a:lnTo>
                      <a:lnTo>
                        <a:pt x="1029" y="15171"/>
                      </a:lnTo>
                      <a:lnTo>
                        <a:pt x="257" y="13114"/>
                      </a:lnTo>
                      <a:lnTo>
                        <a:pt x="0" y="10800"/>
                      </a:lnTo>
                      <a:lnTo>
                        <a:pt x="257" y="8743"/>
                      </a:lnTo>
                      <a:lnTo>
                        <a:pt x="1029" y="6686"/>
                      </a:lnTo>
                      <a:lnTo>
                        <a:pt x="2057" y="4886"/>
                      </a:lnTo>
                      <a:lnTo>
                        <a:pt x="3343" y="3343"/>
                      </a:lnTo>
                      <a:lnTo>
                        <a:pt x="4886" y="2057"/>
                      </a:lnTo>
                      <a:lnTo>
                        <a:pt x="6686" y="1029"/>
                      </a:lnTo>
                      <a:lnTo>
                        <a:pt x="8743" y="257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rgbClr val="0F6FC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/>
                <a:p>
                  <a:pPr defTabSz="457175">
                    <a:defRPr sz="2000"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 sz="1500"/>
                </a:p>
              </p:txBody>
            </p:sp>
          </p:grpSp>
        </p:grpSp>
        <p:sp>
          <p:nvSpPr>
            <p:cNvPr id="6" name="文本框 34">
              <a:extLst>
                <a:ext uri="{FF2B5EF4-FFF2-40B4-BE49-F238E27FC236}">
                  <a16:creationId xmlns:a16="http://schemas.microsoft.com/office/drawing/2014/main" id="{C83489E3-06C7-48FB-AED4-CC7E5DD2A431}"/>
                </a:ext>
              </a:extLst>
            </p:cNvPr>
            <p:cNvSpPr txBox="1"/>
            <p:nvPr/>
          </p:nvSpPr>
          <p:spPr>
            <a:xfrm>
              <a:off x="148534" y="170135"/>
              <a:ext cx="879149" cy="7078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609567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 sz="1500" dirty="0"/>
                <a:t>TWO WEEK</a:t>
              </a:r>
              <a:endParaRPr sz="1500" dirty="0"/>
            </a:p>
          </p:txBody>
        </p:sp>
      </p:grpSp>
      <p:grpSp>
        <p:nvGrpSpPr>
          <p:cNvPr id="11" name="组合 12">
            <a:extLst>
              <a:ext uri="{FF2B5EF4-FFF2-40B4-BE49-F238E27FC236}">
                <a16:creationId xmlns:a16="http://schemas.microsoft.com/office/drawing/2014/main" id="{C2D28DF0-FF85-4885-8C36-3E7B7B17512D}"/>
              </a:ext>
            </a:extLst>
          </p:cNvPr>
          <p:cNvGrpSpPr/>
          <p:nvPr/>
        </p:nvGrpSpPr>
        <p:grpSpPr>
          <a:xfrm>
            <a:off x="6572879" y="1420613"/>
            <a:ext cx="865080" cy="1364014"/>
            <a:chOff x="-1" y="-3"/>
            <a:chExt cx="1153438" cy="1818683"/>
          </a:xfrm>
        </p:grpSpPr>
        <p:grpSp>
          <p:nvGrpSpPr>
            <p:cNvPr id="12" name="组 13">
              <a:extLst>
                <a:ext uri="{FF2B5EF4-FFF2-40B4-BE49-F238E27FC236}">
                  <a16:creationId xmlns:a16="http://schemas.microsoft.com/office/drawing/2014/main" id="{163364BC-77F0-4888-9198-D0CD8063BD0C}"/>
                </a:ext>
              </a:extLst>
            </p:cNvPr>
            <p:cNvGrpSpPr/>
            <p:nvPr/>
          </p:nvGrpSpPr>
          <p:grpSpPr>
            <a:xfrm>
              <a:off x="-1" y="-3"/>
              <a:ext cx="1153438" cy="1818683"/>
              <a:chOff x="0" y="-1"/>
              <a:chExt cx="1153436" cy="1818682"/>
            </a:xfrm>
          </p:grpSpPr>
          <p:sp>
            <p:nvSpPr>
              <p:cNvPr id="14" name="椭圆 29">
                <a:extLst>
                  <a:ext uri="{FF2B5EF4-FFF2-40B4-BE49-F238E27FC236}">
                    <a16:creationId xmlns:a16="http://schemas.microsoft.com/office/drawing/2014/main" id="{C439D502-75E6-447B-BBFE-95A9CC432E00}"/>
                  </a:ext>
                </a:extLst>
              </p:cNvPr>
              <p:cNvSpPr/>
              <p:nvPr/>
            </p:nvSpPr>
            <p:spPr>
              <a:xfrm rot="10800000" flipH="1">
                <a:off x="439268" y="1552676"/>
                <a:ext cx="274617" cy="266005"/>
              </a:xfrm>
              <a:prstGeom prst="ellipse">
                <a:avLst/>
              </a:prstGeom>
              <a:solidFill>
                <a:srgbClr val="009D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 algn="ctr" defTabSz="457175">
                  <a:defRPr sz="20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 sz="1500"/>
              </a:p>
            </p:txBody>
          </p:sp>
          <p:grpSp>
            <p:nvGrpSpPr>
              <p:cNvPr id="15" name="组 15">
                <a:extLst>
                  <a:ext uri="{FF2B5EF4-FFF2-40B4-BE49-F238E27FC236}">
                    <a16:creationId xmlns:a16="http://schemas.microsoft.com/office/drawing/2014/main" id="{B3DA6BBB-E5EE-46D0-9197-153F206A24D4}"/>
                  </a:ext>
                </a:extLst>
              </p:cNvPr>
              <p:cNvGrpSpPr/>
              <p:nvPr/>
            </p:nvGrpSpPr>
            <p:grpSpPr>
              <a:xfrm>
                <a:off x="-1" y="-2"/>
                <a:ext cx="1153438" cy="1438460"/>
                <a:chOff x="0" y="-1"/>
                <a:chExt cx="1153436" cy="1438459"/>
              </a:xfrm>
            </p:grpSpPr>
            <p:sp>
              <p:nvSpPr>
                <p:cNvPr id="16" name="Freeform 114">
                  <a:extLst>
                    <a:ext uri="{FF2B5EF4-FFF2-40B4-BE49-F238E27FC236}">
                      <a16:creationId xmlns:a16="http://schemas.microsoft.com/office/drawing/2014/main" id="{D8471CCC-6B7F-4955-B9CF-2BDAF240932F}"/>
                    </a:ext>
                  </a:extLst>
                </p:cNvPr>
                <p:cNvSpPr/>
                <p:nvPr/>
              </p:nvSpPr>
              <p:spPr>
                <a:xfrm>
                  <a:off x="-1" y="-2"/>
                  <a:ext cx="1153438" cy="14384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8388"/>
                      </a:moveTo>
                      <a:lnTo>
                        <a:pt x="21600" y="7550"/>
                      </a:lnTo>
                      <a:lnTo>
                        <a:pt x="21420" y="6711"/>
                      </a:lnTo>
                      <a:lnTo>
                        <a:pt x="21150" y="5942"/>
                      </a:lnTo>
                      <a:lnTo>
                        <a:pt x="20790" y="5173"/>
                      </a:lnTo>
                      <a:lnTo>
                        <a:pt x="20340" y="4404"/>
                      </a:lnTo>
                      <a:lnTo>
                        <a:pt x="19800" y="3705"/>
                      </a:lnTo>
                      <a:lnTo>
                        <a:pt x="19170" y="3076"/>
                      </a:lnTo>
                      <a:lnTo>
                        <a:pt x="18450" y="2447"/>
                      </a:lnTo>
                      <a:lnTo>
                        <a:pt x="17730" y="1957"/>
                      </a:lnTo>
                      <a:lnTo>
                        <a:pt x="16830" y="1468"/>
                      </a:lnTo>
                      <a:lnTo>
                        <a:pt x="16020" y="1049"/>
                      </a:lnTo>
                      <a:lnTo>
                        <a:pt x="15030" y="699"/>
                      </a:lnTo>
                      <a:lnTo>
                        <a:pt x="14040" y="419"/>
                      </a:lnTo>
                      <a:lnTo>
                        <a:pt x="13050" y="210"/>
                      </a:lnTo>
                      <a:lnTo>
                        <a:pt x="11970" y="70"/>
                      </a:lnTo>
                      <a:lnTo>
                        <a:pt x="10800" y="0"/>
                      </a:lnTo>
                      <a:lnTo>
                        <a:pt x="9720" y="70"/>
                      </a:lnTo>
                      <a:lnTo>
                        <a:pt x="8640" y="210"/>
                      </a:lnTo>
                      <a:lnTo>
                        <a:pt x="7650" y="419"/>
                      </a:lnTo>
                      <a:lnTo>
                        <a:pt x="6660" y="699"/>
                      </a:lnTo>
                      <a:lnTo>
                        <a:pt x="5670" y="1049"/>
                      </a:lnTo>
                      <a:lnTo>
                        <a:pt x="4770" y="1468"/>
                      </a:lnTo>
                      <a:lnTo>
                        <a:pt x="3960" y="1957"/>
                      </a:lnTo>
                      <a:lnTo>
                        <a:pt x="3240" y="2447"/>
                      </a:lnTo>
                      <a:lnTo>
                        <a:pt x="2520" y="3076"/>
                      </a:lnTo>
                      <a:lnTo>
                        <a:pt x="1890" y="3705"/>
                      </a:lnTo>
                      <a:lnTo>
                        <a:pt x="1350" y="4404"/>
                      </a:lnTo>
                      <a:lnTo>
                        <a:pt x="900" y="5173"/>
                      </a:lnTo>
                      <a:lnTo>
                        <a:pt x="540" y="5942"/>
                      </a:lnTo>
                      <a:lnTo>
                        <a:pt x="270" y="6711"/>
                      </a:lnTo>
                      <a:lnTo>
                        <a:pt x="90" y="7550"/>
                      </a:lnTo>
                      <a:lnTo>
                        <a:pt x="0" y="8388"/>
                      </a:lnTo>
                      <a:lnTo>
                        <a:pt x="90" y="9157"/>
                      </a:lnTo>
                      <a:lnTo>
                        <a:pt x="180" y="9856"/>
                      </a:lnTo>
                      <a:lnTo>
                        <a:pt x="360" y="10555"/>
                      </a:lnTo>
                      <a:lnTo>
                        <a:pt x="630" y="11254"/>
                      </a:lnTo>
                      <a:lnTo>
                        <a:pt x="990" y="11883"/>
                      </a:lnTo>
                      <a:lnTo>
                        <a:pt x="1440" y="12513"/>
                      </a:lnTo>
                      <a:lnTo>
                        <a:pt x="1890" y="13072"/>
                      </a:lnTo>
                      <a:lnTo>
                        <a:pt x="2430" y="13631"/>
                      </a:lnTo>
                      <a:lnTo>
                        <a:pt x="10440" y="21390"/>
                      </a:lnTo>
                      <a:lnTo>
                        <a:pt x="10620" y="21530"/>
                      </a:lnTo>
                      <a:lnTo>
                        <a:pt x="10800" y="21600"/>
                      </a:lnTo>
                      <a:lnTo>
                        <a:pt x="11070" y="21530"/>
                      </a:lnTo>
                      <a:lnTo>
                        <a:pt x="11250" y="21390"/>
                      </a:lnTo>
                      <a:lnTo>
                        <a:pt x="19260" y="13631"/>
                      </a:lnTo>
                      <a:lnTo>
                        <a:pt x="19800" y="13072"/>
                      </a:lnTo>
                      <a:lnTo>
                        <a:pt x="20250" y="12513"/>
                      </a:lnTo>
                      <a:lnTo>
                        <a:pt x="20700" y="11883"/>
                      </a:lnTo>
                      <a:lnTo>
                        <a:pt x="20970" y="11254"/>
                      </a:lnTo>
                      <a:lnTo>
                        <a:pt x="21510" y="9856"/>
                      </a:lnTo>
                      <a:lnTo>
                        <a:pt x="21600" y="9157"/>
                      </a:lnTo>
                      <a:lnTo>
                        <a:pt x="21600" y="8388"/>
                      </a:lnTo>
                      <a:close/>
                      <a:moveTo>
                        <a:pt x="17550" y="12652"/>
                      </a:moveTo>
                      <a:lnTo>
                        <a:pt x="10800" y="19153"/>
                      </a:lnTo>
                      <a:lnTo>
                        <a:pt x="4230" y="12722"/>
                      </a:lnTo>
                      <a:lnTo>
                        <a:pt x="4050" y="12583"/>
                      </a:lnTo>
                      <a:lnTo>
                        <a:pt x="3690" y="12163"/>
                      </a:lnTo>
                      <a:lnTo>
                        <a:pt x="3240" y="11674"/>
                      </a:lnTo>
                      <a:lnTo>
                        <a:pt x="2970" y="11184"/>
                      </a:lnTo>
                      <a:lnTo>
                        <a:pt x="2430" y="10066"/>
                      </a:lnTo>
                      <a:lnTo>
                        <a:pt x="2340" y="9577"/>
                      </a:lnTo>
                      <a:lnTo>
                        <a:pt x="2250" y="9017"/>
                      </a:lnTo>
                      <a:lnTo>
                        <a:pt x="2160" y="8388"/>
                      </a:lnTo>
                      <a:lnTo>
                        <a:pt x="2250" y="7759"/>
                      </a:lnTo>
                      <a:lnTo>
                        <a:pt x="2340" y="7060"/>
                      </a:lnTo>
                      <a:lnTo>
                        <a:pt x="2880" y="5802"/>
                      </a:lnTo>
                      <a:lnTo>
                        <a:pt x="3240" y="5243"/>
                      </a:lnTo>
                      <a:lnTo>
                        <a:pt x="4140" y="4124"/>
                      </a:lnTo>
                      <a:lnTo>
                        <a:pt x="4770" y="3705"/>
                      </a:lnTo>
                      <a:lnTo>
                        <a:pt x="5310" y="3216"/>
                      </a:lnTo>
                      <a:lnTo>
                        <a:pt x="6750" y="2517"/>
                      </a:lnTo>
                      <a:lnTo>
                        <a:pt x="7470" y="2237"/>
                      </a:lnTo>
                      <a:lnTo>
                        <a:pt x="9090" y="1817"/>
                      </a:lnTo>
                      <a:lnTo>
                        <a:pt x="9990" y="1748"/>
                      </a:lnTo>
                      <a:lnTo>
                        <a:pt x="10800" y="1678"/>
                      </a:lnTo>
                      <a:lnTo>
                        <a:pt x="12600" y="1817"/>
                      </a:lnTo>
                      <a:lnTo>
                        <a:pt x="14220" y="2237"/>
                      </a:lnTo>
                      <a:lnTo>
                        <a:pt x="14940" y="2517"/>
                      </a:lnTo>
                      <a:lnTo>
                        <a:pt x="15660" y="2866"/>
                      </a:lnTo>
                      <a:lnTo>
                        <a:pt x="16290" y="3216"/>
                      </a:lnTo>
                      <a:lnTo>
                        <a:pt x="17460" y="4124"/>
                      </a:lnTo>
                      <a:lnTo>
                        <a:pt x="18000" y="4683"/>
                      </a:lnTo>
                      <a:lnTo>
                        <a:pt x="18450" y="5243"/>
                      </a:lnTo>
                      <a:lnTo>
                        <a:pt x="18810" y="5802"/>
                      </a:lnTo>
                      <a:lnTo>
                        <a:pt x="19080" y="6431"/>
                      </a:lnTo>
                      <a:lnTo>
                        <a:pt x="19260" y="7060"/>
                      </a:lnTo>
                      <a:lnTo>
                        <a:pt x="19440" y="7759"/>
                      </a:lnTo>
                      <a:lnTo>
                        <a:pt x="19440" y="9017"/>
                      </a:lnTo>
                      <a:lnTo>
                        <a:pt x="19350" y="9577"/>
                      </a:lnTo>
                      <a:lnTo>
                        <a:pt x="19170" y="10066"/>
                      </a:lnTo>
                      <a:lnTo>
                        <a:pt x="18990" y="10625"/>
                      </a:lnTo>
                      <a:lnTo>
                        <a:pt x="18720" y="11184"/>
                      </a:lnTo>
                      <a:lnTo>
                        <a:pt x="18000" y="12163"/>
                      </a:lnTo>
                      <a:lnTo>
                        <a:pt x="17550" y="12583"/>
                      </a:lnTo>
                      <a:lnTo>
                        <a:pt x="17550" y="12652"/>
                      </a:lnTo>
                      <a:close/>
                    </a:path>
                  </a:pathLst>
                </a:custGeom>
                <a:solidFill>
                  <a:srgbClr val="009D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/>
                <a:p>
                  <a:pPr defTabSz="457175">
                    <a:defRPr sz="2000"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 sz="1500"/>
                </a:p>
              </p:txBody>
            </p:sp>
            <p:sp>
              <p:nvSpPr>
                <p:cNvPr id="17" name="Freeform 115">
                  <a:extLst>
                    <a:ext uri="{FF2B5EF4-FFF2-40B4-BE49-F238E27FC236}">
                      <a16:creationId xmlns:a16="http://schemas.microsoft.com/office/drawing/2014/main" id="{0FAD8138-08AE-4248-A657-7A455B67A176}"/>
                    </a:ext>
                  </a:extLst>
                </p:cNvPr>
                <p:cNvSpPr/>
                <p:nvPr/>
              </p:nvSpPr>
              <p:spPr>
                <a:xfrm>
                  <a:off x="175651" y="170140"/>
                  <a:ext cx="802131" cy="7769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3114" y="257"/>
                      </a:lnTo>
                      <a:lnTo>
                        <a:pt x="15171" y="1029"/>
                      </a:lnTo>
                      <a:lnTo>
                        <a:pt x="16971" y="2057"/>
                      </a:lnTo>
                      <a:lnTo>
                        <a:pt x="18514" y="3343"/>
                      </a:lnTo>
                      <a:lnTo>
                        <a:pt x="19800" y="4886"/>
                      </a:lnTo>
                      <a:lnTo>
                        <a:pt x="20829" y="6686"/>
                      </a:lnTo>
                      <a:lnTo>
                        <a:pt x="21600" y="8743"/>
                      </a:lnTo>
                      <a:lnTo>
                        <a:pt x="21600" y="13114"/>
                      </a:lnTo>
                      <a:lnTo>
                        <a:pt x="20829" y="15171"/>
                      </a:lnTo>
                      <a:lnTo>
                        <a:pt x="19800" y="16971"/>
                      </a:lnTo>
                      <a:lnTo>
                        <a:pt x="18514" y="18514"/>
                      </a:lnTo>
                      <a:lnTo>
                        <a:pt x="16971" y="19800"/>
                      </a:lnTo>
                      <a:lnTo>
                        <a:pt x="15171" y="20829"/>
                      </a:lnTo>
                      <a:lnTo>
                        <a:pt x="13114" y="21343"/>
                      </a:lnTo>
                      <a:lnTo>
                        <a:pt x="10800" y="21600"/>
                      </a:lnTo>
                      <a:lnTo>
                        <a:pt x="8743" y="21343"/>
                      </a:lnTo>
                      <a:lnTo>
                        <a:pt x="6686" y="20829"/>
                      </a:lnTo>
                      <a:lnTo>
                        <a:pt x="4886" y="19800"/>
                      </a:lnTo>
                      <a:lnTo>
                        <a:pt x="3343" y="18514"/>
                      </a:lnTo>
                      <a:lnTo>
                        <a:pt x="2057" y="16971"/>
                      </a:lnTo>
                      <a:lnTo>
                        <a:pt x="1029" y="15171"/>
                      </a:lnTo>
                      <a:lnTo>
                        <a:pt x="257" y="13114"/>
                      </a:lnTo>
                      <a:lnTo>
                        <a:pt x="0" y="10800"/>
                      </a:lnTo>
                      <a:lnTo>
                        <a:pt x="257" y="8743"/>
                      </a:lnTo>
                      <a:lnTo>
                        <a:pt x="1029" y="6686"/>
                      </a:lnTo>
                      <a:lnTo>
                        <a:pt x="2057" y="4886"/>
                      </a:lnTo>
                      <a:lnTo>
                        <a:pt x="3343" y="3343"/>
                      </a:lnTo>
                      <a:lnTo>
                        <a:pt x="4886" y="2057"/>
                      </a:lnTo>
                      <a:lnTo>
                        <a:pt x="6686" y="1029"/>
                      </a:lnTo>
                      <a:lnTo>
                        <a:pt x="8743" y="257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rgbClr val="009D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/>
                <a:p>
                  <a:pPr defTabSz="457175">
                    <a:defRPr sz="2000"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 sz="1500"/>
                </a:p>
              </p:txBody>
            </p:sp>
          </p:grpSp>
        </p:grpSp>
        <p:sp>
          <p:nvSpPr>
            <p:cNvPr id="13" name="文本框 28">
              <a:extLst>
                <a:ext uri="{FF2B5EF4-FFF2-40B4-BE49-F238E27FC236}">
                  <a16:creationId xmlns:a16="http://schemas.microsoft.com/office/drawing/2014/main" id="{E497A272-F9D4-44DE-9E6B-2E255FB9EC4C}"/>
                </a:ext>
              </a:extLst>
            </p:cNvPr>
            <p:cNvSpPr txBox="1"/>
            <p:nvPr/>
          </p:nvSpPr>
          <p:spPr>
            <a:xfrm>
              <a:off x="201771" y="345893"/>
              <a:ext cx="749609" cy="4001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609567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endParaRPr sz="1500" dirty="0"/>
            </a:p>
          </p:txBody>
        </p:sp>
      </p:grpSp>
      <p:sp>
        <p:nvSpPr>
          <p:cNvPr id="18" name="文本框 8">
            <a:extLst>
              <a:ext uri="{FF2B5EF4-FFF2-40B4-BE49-F238E27FC236}">
                <a16:creationId xmlns:a16="http://schemas.microsoft.com/office/drawing/2014/main" id="{3E7DF364-FB65-40EB-B383-99E6267A2C66}"/>
              </a:ext>
            </a:extLst>
          </p:cNvPr>
          <p:cNvSpPr txBox="1"/>
          <p:nvPr/>
        </p:nvSpPr>
        <p:spPr>
          <a:xfrm>
            <a:off x="4445106" y="3856594"/>
            <a:ext cx="1931879" cy="1637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defTabSz="457142">
              <a:lnSpc>
                <a:spcPct val="130000"/>
              </a:lnSpc>
              <a:buSzPct val="100000"/>
              <a:defRPr sz="1200">
                <a:solidFill>
                  <a:srgbClr val="0070C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sz="1600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Try to Implement the OLC algorithm on a small sample(easy to debug) and build the pipeline </a:t>
            </a:r>
            <a:endParaRPr sz="1600" dirty="0"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9" name="文本框 8">
            <a:extLst>
              <a:ext uri="{FF2B5EF4-FFF2-40B4-BE49-F238E27FC236}">
                <a16:creationId xmlns:a16="http://schemas.microsoft.com/office/drawing/2014/main" id="{551A7ECB-D840-49BA-B25B-12269C7259F3}"/>
              </a:ext>
            </a:extLst>
          </p:cNvPr>
          <p:cNvSpPr txBox="1"/>
          <p:nvPr/>
        </p:nvSpPr>
        <p:spPr>
          <a:xfrm>
            <a:off x="6403775" y="3523937"/>
            <a:ext cx="1502201" cy="997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defTabSz="457142">
              <a:lnSpc>
                <a:spcPct val="130000"/>
              </a:lnSpc>
              <a:buSzPct val="100000"/>
              <a:defRPr sz="1200">
                <a:solidFill>
                  <a:srgbClr val="00B0F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sz="1600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Run the pipeline on the whole dataset </a:t>
            </a:r>
            <a:endParaRPr sz="1600" dirty="0"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20" name="锯齿">
            <a:extLst>
              <a:ext uri="{FF2B5EF4-FFF2-40B4-BE49-F238E27FC236}">
                <a16:creationId xmlns:a16="http://schemas.microsoft.com/office/drawing/2014/main" id="{D2BD7340-164A-4E64-A569-FF2E3AD15D58}"/>
              </a:ext>
            </a:extLst>
          </p:cNvPr>
          <p:cNvSpPr/>
          <p:nvPr/>
        </p:nvSpPr>
        <p:spPr>
          <a:xfrm rot="21596667">
            <a:off x="4245345" y="3273691"/>
            <a:ext cx="1985825" cy="353109"/>
          </a:xfrm>
          <a:prstGeom prst="chevron">
            <a:avLst>
              <a:gd name="adj" fmla="val 50000"/>
            </a:avLst>
          </a:prstGeom>
          <a:solidFill>
            <a:srgbClr val="0F6FC6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algn="ctr" defTabSz="457175">
              <a:defRPr sz="16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sz="1200" dirty="0"/>
              <a:t>14/11/2018</a:t>
            </a:r>
            <a:endParaRPr sz="1200" dirty="0"/>
          </a:p>
        </p:txBody>
      </p:sp>
      <p:sp>
        <p:nvSpPr>
          <p:cNvPr id="21" name="锯齿">
            <a:extLst>
              <a:ext uri="{FF2B5EF4-FFF2-40B4-BE49-F238E27FC236}">
                <a16:creationId xmlns:a16="http://schemas.microsoft.com/office/drawing/2014/main" id="{EDF2357F-A54D-4813-8F81-620C5F512935}"/>
              </a:ext>
            </a:extLst>
          </p:cNvPr>
          <p:cNvSpPr/>
          <p:nvPr/>
        </p:nvSpPr>
        <p:spPr>
          <a:xfrm rot="21596667">
            <a:off x="6039660" y="2867346"/>
            <a:ext cx="1985825" cy="353109"/>
          </a:xfrm>
          <a:prstGeom prst="chevron">
            <a:avLst>
              <a:gd name="adj" fmla="val 50000"/>
            </a:avLst>
          </a:prstGeom>
          <a:solidFill>
            <a:srgbClr val="009DD9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algn="ctr" defTabSz="457175">
              <a:defRPr sz="16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sz="1200" dirty="0"/>
              <a:t>21/11/2018</a:t>
            </a:r>
            <a:endParaRPr sz="1200" dirty="0"/>
          </a:p>
        </p:txBody>
      </p:sp>
      <p:sp>
        <p:nvSpPr>
          <p:cNvPr id="22" name="燕尾形 17">
            <a:extLst>
              <a:ext uri="{FF2B5EF4-FFF2-40B4-BE49-F238E27FC236}">
                <a16:creationId xmlns:a16="http://schemas.microsoft.com/office/drawing/2014/main" id="{BA9059B9-A6C0-438B-8514-BA173AC18F0A}"/>
              </a:ext>
            </a:extLst>
          </p:cNvPr>
          <p:cNvSpPr/>
          <p:nvPr/>
        </p:nvSpPr>
        <p:spPr>
          <a:xfrm rot="21596667">
            <a:off x="2401761" y="3680040"/>
            <a:ext cx="1985818" cy="353108"/>
          </a:xfrm>
          <a:prstGeom prst="chevron">
            <a:avLst>
              <a:gd name="adj" fmla="val 50000"/>
            </a:avLst>
          </a:prstGeom>
          <a:solidFill>
            <a:srgbClr val="D34817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457175">
              <a:defRPr sz="16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sz="1200" dirty="0"/>
              <a:t>10/31/2018</a:t>
            </a:r>
            <a:endParaRPr sz="1200" dirty="0"/>
          </a:p>
        </p:txBody>
      </p:sp>
      <p:grpSp>
        <p:nvGrpSpPr>
          <p:cNvPr id="23" name="组合 18">
            <a:extLst>
              <a:ext uri="{FF2B5EF4-FFF2-40B4-BE49-F238E27FC236}">
                <a16:creationId xmlns:a16="http://schemas.microsoft.com/office/drawing/2014/main" id="{E7938986-0F8C-4E38-AF20-9FED720ED47E}"/>
              </a:ext>
            </a:extLst>
          </p:cNvPr>
          <p:cNvGrpSpPr/>
          <p:nvPr/>
        </p:nvGrpSpPr>
        <p:grpSpPr>
          <a:xfrm>
            <a:off x="2859253" y="2247140"/>
            <a:ext cx="865081" cy="1364012"/>
            <a:chOff x="0" y="-3"/>
            <a:chExt cx="1153440" cy="1818680"/>
          </a:xfrm>
        </p:grpSpPr>
        <p:grpSp>
          <p:nvGrpSpPr>
            <p:cNvPr id="24" name="组 12">
              <a:extLst>
                <a:ext uri="{FF2B5EF4-FFF2-40B4-BE49-F238E27FC236}">
                  <a16:creationId xmlns:a16="http://schemas.microsoft.com/office/drawing/2014/main" id="{CEC92BCF-7700-423F-BBEE-E468D606980C}"/>
                </a:ext>
              </a:extLst>
            </p:cNvPr>
            <p:cNvGrpSpPr/>
            <p:nvPr/>
          </p:nvGrpSpPr>
          <p:grpSpPr>
            <a:xfrm>
              <a:off x="0" y="-3"/>
              <a:ext cx="1153440" cy="1818680"/>
              <a:chOff x="0" y="-1"/>
              <a:chExt cx="1153439" cy="1818679"/>
            </a:xfrm>
          </p:grpSpPr>
          <p:sp>
            <p:nvSpPr>
              <p:cNvPr id="26" name="椭圆 23">
                <a:extLst>
                  <a:ext uri="{FF2B5EF4-FFF2-40B4-BE49-F238E27FC236}">
                    <a16:creationId xmlns:a16="http://schemas.microsoft.com/office/drawing/2014/main" id="{48BC1542-F6FF-4DAA-B90B-6768B02DC77D}"/>
                  </a:ext>
                </a:extLst>
              </p:cNvPr>
              <p:cNvSpPr/>
              <p:nvPr/>
            </p:nvSpPr>
            <p:spPr>
              <a:xfrm rot="10800000" flipH="1">
                <a:off x="439270" y="1552673"/>
                <a:ext cx="274617" cy="266005"/>
              </a:xfrm>
              <a:prstGeom prst="ellipse">
                <a:avLst/>
              </a:prstGeom>
              <a:solidFill>
                <a:srgbClr val="D3481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 algn="ctr" defTabSz="457175">
                  <a:defRPr sz="20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 sz="1500"/>
              </a:p>
            </p:txBody>
          </p:sp>
          <p:grpSp>
            <p:nvGrpSpPr>
              <p:cNvPr id="27" name="组 9">
                <a:extLst>
                  <a:ext uri="{FF2B5EF4-FFF2-40B4-BE49-F238E27FC236}">
                    <a16:creationId xmlns:a16="http://schemas.microsoft.com/office/drawing/2014/main" id="{494DDBCC-8B0B-48F8-B207-8CD72368FC3A}"/>
                  </a:ext>
                </a:extLst>
              </p:cNvPr>
              <p:cNvGrpSpPr/>
              <p:nvPr/>
            </p:nvGrpSpPr>
            <p:grpSpPr>
              <a:xfrm>
                <a:off x="0" y="-2"/>
                <a:ext cx="1153440" cy="1438458"/>
                <a:chOff x="0" y="0"/>
                <a:chExt cx="1153439" cy="1438457"/>
              </a:xfrm>
            </p:grpSpPr>
            <p:sp>
              <p:nvSpPr>
                <p:cNvPr id="28" name="Freeform 114">
                  <a:extLst>
                    <a:ext uri="{FF2B5EF4-FFF2-40B4-BE49-F238E27FC236}">
                      <a16:creationId xmlns:a16="http://schemas.microsoft.com/office/drawing/2014/main" id="{C01D654F-5532-4B73-83B7-53AA056E5C68}"/>
                    </a:ext>
                  </a:extLst>
                </p:cNvPr>
                <p:cNvSpPr/>
                <p:nvPr/>
              </p:nvSpPr>
              <p:spPr>
                <a:xfrm>
                  <a:off x="-1" y="-1"/>
                  <a:ext cx="1153441" cy="14384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8388"/>
                      </a:moveTo>
                      <a:lnTo>
                        <a:pt x="21600" y="7550"/>
                      </a:lnTo>
                      <a:lnTo>
                        <a:pt x="21420" y="6711"/>
                      </a:lnTo>
                      <a:lnTo>
                        <a:pt x="21150" y="5942"/>
                      </a:lnTo>
                      <a:lnTo>
                        <a:pt x="20790" y="5173"/>
                      </a:lnTo>
                      <a:lnTo>
                        <a:pt x="20340" y="4404"/>
                      </a:lnTo>
                      <a:lnTo>
                        <a:pt x="19800" y="3705"/>
                      </a:lnTo>
                      <a:lnTo>
                        <a:pt x="19170" y="3076"/>
                      </a:lnTo>
                      <a:lnTo>
                        <a:pt x="18450" y="2447"/>
                      </a:lnTo>
                      <a:lnTo>
                        <a:pt x="17730" y="1957"/>
                      </a:lnTo>
                      <a:lnTo>
                        <a:pt x="16830" y="1468"/>
                      </a:lnTo>
                      <a:lnTo>
                        <a:pt x="16020" y="1049"/>
                      </a:lnTo>
                      <a:lnTo>
                        <a:pt x="15030" y="699"/>
                      </a:lnTo>
                      <a:lnTo>
                        <a:pt x="14040" y="419"/>
                      </a:lnTo>
                      <a:lnTo>
                        <a:pt x="13050" y="210"/>
                      </a:lnTo>
                      <a:lnTo>
                        <a:pt x="11970" y="70"/>
                      </a:lnTo>
                      <a:lnTo>
                        <a:pt x="10800" y="0"/>
                      </a:lnTo>
                      <a:lnTo>
                        <a:pt x="9720" y="70"/>
                      </a:lnTo>
                      <a:lnTo>
                        <a:pt x="8640" y="210"/>
                      </a:lnTo>
                      <a:lnTo>
                        <a:pt x="7650" y="419"/>
                      </a:lnTo>
                      <a:lnTo>
                        <a:pt x="6660" y="699"/>
                      </a:lnTo>
                      <a:lnTo>
                        <a:pt x="5670" y="1049"/>
                      </a:lnTo>
                      <a:lnTo>
                        <a:pt x="4770" y="1468"/>
                      </a:lnTo>
                      <a:lnTo>
                        <a:pt x="3960" y="1957"/>
                      </a:lnTo>
                      <a:lnTo>
                        <a:pt x="3240" y="2447"/>
                      </a:lnTo>
                      <a:lnTo>
                        <a:pt x="2520" y="3076"/>
                      </a:lnTo>
                      <a:lnTo>
                        <a:pt x="1890" y="3705"/>
                      </a:lnTo>
                      <a:lnTo>
                        <a:pt x="1350" y="4404"/>
                      </a:lnTo>
                      <a:lnTo>
                        <a:pt x="900" y="5173"/>
                      </a:lnTo>
                      <a:lnTo>
                        <a:pt x="540" y="5942"/>
                      </a:lnTo>
                      <a:lnTo>
                        <a:pt x="270" y="6711"/>
                      </a:lnTo>
                      <a:lnTo>
                        <a:pt x="90" y="7550"/>
                      </a:lnTo>
                      <a:lnTo>
                        <a:pt x="0" y="8388"/>
                      </a:lnTo>
                      <a:lnTo>
                        <a:pt x="90" y="9157"/>
                      </a:lnTo>
                      <a:lnTo>
                        <a:pt x="180" y="9856"/>
                      </a:lnTo>
                      <a:lnTo>
                        <a:pt x="360" y="10555"/>
                      </a:lnTo>
                      <a:lnTo>
                        <a:pt x="630" y="11254"/>
                      </a:lnTo>
                      <a:lnTo>
                        <a:pt x="990" y="11883"/>
                      </a:lnTo>
                      <a:lnTo>
                        <a:pt x="1440" y="12513"/>
                      </a:lnTo>
                      <a:lnTo>
                        <a:pt x="1890" y="13072"/>
                      </a:lnTo>
                      <a:lnTo>
                        <a:pt x="2430" y="13631"/>
                      </a:lnTo>
                      <a:lnTo>
                        <a:pt x="10440" y="21390"/>
                      </a:lnTo>
                      <a:lnTo>
                        <a:pt x="10620" y="21530"/>
                      </a:lnTo>
                      <a:lnTo>
                        <a:pt x="10800" y="21600"/>
                      </a:lnTo>
                      <a:lnTo>
                        <a:pt x="11070" y="21530"/>
                      </a:lnTo>
                      <a:lnTo>
                        <a:pt x="11250" y="21390"/>
                      </a:lnTo>
                      <a:lnTo>
                        <a:pt x="19260" y="13631"/>
                      </a:lnTo>
                      <a:lnTo>
                        <a:pt x="19800" y="13072"/>
                      </a:lnTo>
                      <a:lnTo>
                        <a:pt x="20250" y="12513"/>
                      </a:lnTo>
                      <a:lnTo>
                        <a:pt x="20700" y="11883"/>
                      </a:lnTo>
                      <a:lnTo>
                        <a:pt x="20970" y="11254"/>
                      </a:lnTo>
                      <a:lnTo>
                        <a:pt x="21510" y="9856"/>
                      </a:lnTo>
                      <a:lnTo>
                        <a:pt x="21600" y="9157"/>
                      </a:lnTo>
                      <a:lnTo>
                        <a:pt x="21600" y="8388"/>
                      </a:lnTo>
                      <a:close/>
                      <a:moveTo>
                        <a:pt x="17550" y="12652"/>
                      </a:moveTo>
                      <a:lnTo>
                        <a:pt x="10800" y="19153"/>
                      </a:lnTo>
                      <a:lnTo>
                        <a:pt x="4230" y="12722"/>
                      </a:lnTo>
                      <a:lnTo>
                        <a:pt x="4050" y="12583"/>
                      </a:lnTo>
                      <a:lnTo>
                        <a:pt x="3690" y="12163"/>
                      </a:lnTo>
                      <a:lnTo>
                        <a:pt x="3240" y="11674"/>
                      </a:lnTo>
                      <a:lnTo>
                        <a:pt x="2970" y="11184"/>
                      </a:lnTo>
                      <a:lnTo>
                        <a:pt x="2430" y="10066"/>
                      </a:lnTo>
                      <a:lnTo>
                        <a:pt x="2340" y="9577"/>
                      </a:lnTo>
                      <a:lnTo>
                        <a:pt x="2250" y="9017"/>
                      </a:lnTo>
                      <a:lnTo>
                        <a:pt x="2160" y="8388"/>
                      </a:lnTo>
                      <a:lnTo>
                        <a:pt x="2250" y="7759"/>
                      </a:lnTo>
                      <a:lnTo>
                        <a:pt x="2340" y="7060"/>
                      </a:lnTo>
                      <a:lnTo>
                        <a:pt x="2880" y="5802"/>
                      </a:lnTo>
                      <a:lnTo>
                        <a:pt x="3240" y="5243"/>
                      </a:lnTo>
                      <a:lnTo>
                        <a:pt x="4140" y="4124"/>
                      </a:lnTo>
                      <a:lnTo>
                        <a:pt x="4770" y="3705"/>
                      </a:lnTo>
                      <a:lnTo>
                        <a:pt x="5310" y="3216"/>
                      </a:lnTo>
                      <a:lnTo>
                        <a:pt x="6750" y="2517"/>
                      </a:lnTo>
                      <a:lnTo>
                        <a:pt x="7470" y="2237"/>
                      </a:lnTo>
                      <a:lnTo>
                        <a:pt x="9090" y="1817"/>
                      </a:lnTo>
                      <a:lnTo>
                        <a:pt x="9990" y="1748"/>
                      </a:lnTo>
                      <a:lnTo>
                        <a:pt x="10800" y="1678"/>
                      </a:lnTo>
                      <a:lnTo>
                        <a:pt x="12600" y="1817"/>
                      </a:lnTo>
                      <a:lnTo>
                        <a:pt x="14220" y="2237"/>
                      </a:lnTo>
                      <a:lnTo>
                        <a:pt x="14940" y="2517"/>
                      </a:lnTo>
                      <a:lnTo>
                        <a:pt x="15660" y="2866"/>
                      </a:lnTo>
                      <a:lnTo>
                        <a:pt x="16290" y="3216"/>
                      </a:lnTo>
                      <a:lnTo>
                        <a:pt x="17460" y="4124"/>
                      </a:lnTo>
                      <a:lnTo>
                        <a:pt x="18000" y="4683"/>
                      </a:lnTo>
                      <a:lnTo>
                        <a:pt x="18450" y="5243"/>
                      </a:lnTo>
                      <a:lnTo>
                        <a:pt x="18810" y="5802"/>
                      </a:lnTo>
                      <a:lnTo>
                        <a:pt x="19080" y="6431"/>
                      </a:lnTo>
                      <a:lnTo>
                        <a:pt x="19260" y="7060"/>
                      </a:lnTo>
                      <a:lnTo>
                        <a:pt x="19440" y="7759"/>
                      </a:lnTo>
                      <a:lnTo>
                        <a:pt x="19440" y="9017"/>
                      </a:lnTo>
                      <a:lnTo>
                        <a:pt x="19350" y="9577"/>
                      </a:lnTo>
                      <a:lnTo>
                        <a:pt x="19170" y="10066"/>
                      </a:lnTo>
                      <a:lnTo>
                        <a:pt x="18990" y="10625"/>
                      </a:lnTo>
                      <a:lnTo>
                        <a:pt x="18720" y="11184"/>
                      </a:lnTo>
                      <a:lnTo>
                        <a:pt x="18000" y="12163"/>
                      </a:lnTo>
                      <a:lnTo>
                        <a:pt x="17550" y="12583"/>
                      </a:lnTo>
                      <a:lnTo>
                        <a:pt x="17550" y="12652"/>
                      </a:lnTo>
                      <a:close/>
                    </a:path>
                  </a:pathLst>
                </a:custGeom>
                <a:solidFill>
                  <a:srgbClr val="D3481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/>
                <a:p>
                  <a:pPr defTabSz="457175">
                    <a:defRPr sz="2000"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 sz="1500"/>
                </a:p>
              </p:txBody>
            </p:sp>
            <p:sp>
              <p:nvSpPr>
                <p:cNvPr id="29" name="Freeform 115">
                  <a:extLst>
                    <a:ext uri="{FF2B5EF4-FFF2-40B4-BE49-F238E27FC236}">
                      <a16:creationId xmlns:a16="http://schemas.microsoft.com/office/drawing/2014/main" id="{7939BA18-BB61-4E5F-AFF2-80DF0C12B4E0}"/>
                    </a:ext>
                  </a:extLst>
                </p:cNvPr>
                <p:cNvSpPr/>
                <p:nvPr/>
              </p:nvSpPr>
              <p:spPr>
                <a:xfrm>
                  <a:off x="175651" y="170141"/>
                  <a:ext cx="802134" cy="7769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3114" y="257"/>
                      </a:lnTo>
                      <a:lnTo>
                        <a:pt x="15171" y="1029"/>
                      </a:lnTo>
                      <a:lnTo>
                        <a:pt x="16971" y="2057"/>
                      </a:lnTo>
                      <a:lnTo>
                        <a:pt x="18514" y="3343"/>
                      </a:lnTo>
                      <a:lnTo>
                        <a:pt x="19800" y="4886"/>
                      </a:lnTo>
                      <a:lnTo>
                        <a:pt x="20829" y="6686"/>
                      </a:lnTo>
                      <a:lnTo>
                        <a:pt x="21600" y="8743"/>
                      </a:lnTo>
                      <a:lnTo>
                        <a:pt x="21600" y="13114"/>
                      </a:lnTo>
                      <a:lnTo>
                        <a:pt x="20829" y="15171"/>
                      </a:lnTo>
                      <a:lnTo>
                        <a:pt x="19800" y="16971"/>
                      </a:lnTo>
                      <a:lnTo>
                        <a:pt x="18514" y="18514"/>
                      </a:lnTo>
                      <a:lnTo>
                        <a:pt x="16971" y="19800"/>
                      </a:lnTo>
                      <a:lnTo>
                        <a:pt x="15171" y="20829"/>
                      </a:lnTo>
                      <a:lnTo>
                        <a:pt x="13114" y="21343"/>
                      </a:lnTo>
                      <a:lnTo>
                        <a:pt x="10800" y="21600"/>
                      </a:lnTo>
                      <a:lnTo>
                        <a:pt x="8743" y="21343"/>
                      </a:lnTo>
                      <a:lnTo>
                        <a:pt x="6686" y="20829"/>
                      </a:lnTo>
                      <a:lnTo>
                        <a:pt x="4886" y="19800"/>
                      </a:lnTo>
                      <a:lnTo>
                        <a:pt x="3343" y="18514"/>
                      </a:lnTo>
                      <a:lnTo>
                        <a:pt x="2057" y="16971"/>
                      </a:lnTo>
                      <a:lnTo>
                        <a:pt x="1029" y="15171"/>
                      </a:lnTo>
                      <a:lnTo>
                        <a:pt x="257" y="13114"/>
                      </a:lnTo>
                      <a:lnTo>
                        <a:pt x="0" y="10800"/>
                      </a:lnTo>
                      <a:lnTo>
                        <a:pt x="257" y="8743"/>
                      </a:lnTo>
                      <a:lnTo>
                        <a:pt x="1029" y="6686"/>
                      </a:lnTo>
                      <a:lnTo>
                        <a:pt x="2057" y="4886"/>
                      </a:lnTo>
                      <a:lnTo>
                        <a:pt x="3343" y="3343"/>
                      </a:lnTo>
                      <a:lnTo>
                        <a:pt x="4886" y="2057"/>
                      </a:lnTo>
                      <a:lnTo>
                        <a:pt x="6686" y="1029"/>
                      </a:lnTo>
                      <a:lnTo>
                        <a:pt x="8743" y="257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rgbClr val="D3481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/>
                <a:p>
                  <a:pPr defTabSz="457175">
                    <a:defRPr sz="2000"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 sz="1500"/>
                </a:p>
              </p:txBody>
            </p:sp>
          </p:grpSp>
        </p:grpSp>
        <p:sp>
          <p:nvSpPr>
            <p:cNvPr id="25" name="文本框 22">
              <a:extLst>
                <a:ext uri="{FF2B5EF4-FFF2-40B4-BE49-F238E27FC236}">
                  <a16:creationId xmlns:a16="http://schemas.microsoft.com/office/drawing/2014/main" id="{61AEBFCB-00D0-4AE5-8C2C-6298AEAC3F98}"/>
                </a:ext>
              </a:extLst>
            </p:cNvPr>
            <p:cNvSpPr txBox="1"/>
            <p:nvPr/>
          </p:nvSpPr>
          <p:spPr>
            <a:xfrm>
              <a:off x="228169" y="345892"/>
              <a:ext cx="749611" cy="4001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609567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 sz="1500" dirty="0"/>
                <a:t>Now</a:t>
              </a:r>
              <a:endParaRPr sz="1500" dirty="0"/>
            </a:p>
          </p:txBody>
        </p:sp>
      </p:grpSp>
      <p:sp>
        <p:nvSpPr>
          <p:cNvPr id="30" name="文本框 8">
            <a:extLst>
              <a:ext uri="{FF2B5EF4-FFF2-40B4-BE49-F238E27FC236}">
                <a16:creationId xmlns:a16="http://schemas.microsoft.com/office/drawing/2014/main" id="{64F6E893-53CC-4C06-8F8D-B827C1BCAAE1}"/>
              </a:ext>
            </a:extLst>
          </p:cNvPr>
          <p:cNvSpPr txBox="1"/>
          <p:nvPr/>
        </p:nvSpPr>
        <p:spPr>
          <a:xfrm>
            <a:off x="2470560" y="4311016"/>
            <a:ext cx="1804512" cy="1317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defTabSz="457142">
              <a:lnSpc>
                <a:spcPct val="130000"/>
              </a:lnSpc>
              <a:buSzPct val="100000"/>
              <a:defRPr sz="12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the software configuration preliminarily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锯齿">
            <a:extLst>
              <a:ext uri="{FF2B5EF4-FFF2-40B4-BE49-F238E27FC236}">
                <a16:creationId xmlns:a16="http://schemas.microsoft.com/office/drawing/2014/main" id="{A7EEF235-1F29-47E1-B9F1-DD4E0C1C7FBD}"/>
              </a:ext>
            </a:extLst>
          </p:cNvPr>
          <p:cNvSpPr/>
          <p:nvPr/>
        </p:nvSpPr>
        <p:spPr>
          <a:xfrm rot="21596667">
            <a:off x="7880106" y="2462520"/>
            <a:ext cx="1985823" cy="353108"/>
          </a:xfrm>
          <a:prstGeom prst="chevron">
            <a:avLst>
              <a:gd name="adj" fmla="val 50000"/>
            </a:avLst>
          </a:prstGeom>
          <a:solidFill>
            <a:srgbClr val="A6A6A6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algn="ctr" defTabSz="457175">
              <a:defRPr sz="16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sz="1200" dirty="0"/>
              <a:t>30/11/2018</a:t>
            </a:r>
            <a:endParaRPr sz="1200" dirty="0"/>
          </a:p>
        </p:txBody>
      </p:sp>
      <p:grpSp>
        <p:nvGrpSpPr>
          <p:cNvPr id="32" name="组合 40">
            <a:extLst>
              <a:ext uri="{FF2B5EF4-FFF2-40B4-BE49-F238E27FC236}">
                <a16:creationId xmlns:a16="http://schemas.microsoft.com/office/drawing/2014/main" id="{32D6433B-CECE-4B38-B144-1E830D534EFA}"/>
              </a:ext>
            </a:extLst>
          </p:cNvPr>
          <p:cNvGrpSpPr/>
          <p:nvPr/>
        </p:nvGrpSpPr>
        <p:grpSpPr>
          <a:xfrm>
            <a:off x="8440476" y="1029437"/>
            <a:ext cx="865080" cy="1364014"/>
            <a:chOff x="-1" y="-3"/>
            <a:chExt cx="1153438" cy="1818683"/>
          </a:xfrm>
        </p:grpSpPr>
        <p:grpSp>
          <p:nvGrpSpPr>
            <p:cNvPr id="33" name="组 13">
              <a:extLst>
                <a:ext uri="{FF2B5EF4-FFF2-40B4-BE49-F238E27FC236}">
                  <a16:creationId xmlns:a16="http://schemas.microsoft.com/office/drawing/2014/main" id="{9FE108FC-DDAC-4575-9C43-6B9C44759B62}"/>
                </a:ext>
              </a:extLst>
            </p:cNvPr>
            <p:cNvGrpSpPr/>
            <p:nvPr/>
          </p:nvGrpSpPr>
          <p:grpSpPr>
            <a:xfrm>
              <a:off x="-1" y="-3"/>
              <a:ext cx="1153438" cy="1818683"/>
              <a:chOff x="0" y="-1"/>
              <a:chExt cx="1153436" cy="1818682"/>
            </a:xfrm>
          </p:grpSpPr>
          <p:sp>
            <p:nvSpPr>
              <p:cNvPr id="35" name="椭圆 43">
                <a:extLst>
                  <a:ext uri="{FF2B5EF4-FFF2-40B4-BE49-F238E27FC236}">
                    <a16:creationId xmlns:a16="http://schemas.microsoft.com/office/drawing/2014/main" id="{F18CBDF8-757D-4DD4-874F-9B2E66B853DC}"/>
                  </a:ext>
                </a:extLst>
              </p:cNvPr>
              <p:cNvSpPr/>
              <p:nvPr/>
            </p:nvSpPr>
            <p:spPr>
              <a:xfrm rot="10800000" flipH="1">
                <a:off x="439268" y="1552676"/>
                <a:ext cx="274617" cy="266005"/>
              </a:xfrm>
              <a:prstGeom prst="ellipse">
                <a:avLst/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 algn="ctr" defTabSz="457175">
                  <a:defRPr sz="20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 sz="1500"/>
              </a:p>
            </p:txBody>
          </p:sp>
          <p:grpSp>
            <p:nvGrpSpPr>
              <p:cNvPr id="36" name="组 15">
                <a:extLst>
                  <a:ext uri="{FF2B5EF4-FFF2-40B4-BE49-F238E27FC236}">
                    <a16:creationId xmlns:a16="http://schemas.microsoft.com/office/drawing/2014/main" id="{757D80F4-EC93-431D-98F9-41FEBF637A7D}"/>
                  </a:ext>
                </a:extLst>
              </p:cNvPr>
              <p:cNvGrpSpPr/>
              <p:nvPr/>
            </p:nvGrpSpPr>
            <p:grpSpPr>
              <a:xfrm>
                <a:off x="-1" y="-2"/>
                <a:ext cx="1153438" cy="1438460"/>
                <a:chOff x="0" y="-1"/>
                <a:chExt cx="1153436" cy="1438459"/>
              </a:xfrm>
            </p:grpSpPr>
            <p:sp>
              <p:nvSpPr>
                <p:cNvPr id="37" name="Freeform 114">
                  <a:extLst>
                    <a:ext uri="{FF2B5EF4-FFF2-40B4-BE49-F238E27FC236}">
                      <a16:creationId xmlns:a16="http://schemas.microsoft.com/office/drawing/2014/main" id="{774A060A-6071-4D6E-B751-90CEB594E625}"/>
                    </a:ext>
                  </a:extLst>
                </p:cNvPr>
                <p:cNvSpPr/>
                <p:nvPr/>
              </p:nvSpPr>
              <p:spPr>
                <a:xfrm>
                  <a:off x="-1" y="-2"/>
                  <a:ext cx="1153438" cy="14384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8388"/>
                      </a:moveTo>
                      <a:lnTo>
                        <a:pt x="21600" y="7550"/>
                      </a:lnTo>
                      <a:lnTo>
                        <a:pt x="21420" y="6711"/>
                      </a:lnTo>
                      <a:lnTo>
                        <a:pt x="21150" y="5942"/>
                      </a:lnTo>
                      <a:lnTo>
                        <a:pt x="20790" y="5173"/>
                      </a:lnTo>
                      <a:lnTo>
                        <a:pt x="20340" y="4404"/>
                      </a:lnTo>
                      <a:lnTo>
                        <a:pt x="19800" y="3705"/>
                      </a:lnTo>
                      <a:lnTo>
                        <a:pt x="19170" y="3076"/>
                      </a:lnTo>
                      <a:lnTo>
                        <a:pt x="18450" y="2447"/>
                      </a:lnTo>
                      <a:lnTo>
                        <a:pt x="17730" y="1957"/>
                      </a:lnTo>
                      <a:lnTo>
                        <a:pt x="16830" y="1468"/>
                      </a:lnTo>
                      <a:lnTo>
                        <a:pt x="16020" y="1049"/>
                      </a:lnTo>
                      <a:lnTo>
                        <a:pt x="15030" y="699"/>
                      </a:lnTo>
                      <a:lnTo>
                        <a:pt x="14040" y="419"/>
                      </a:lnTo>
                      <a:lnTo>
                        <a:pt x="13050" y="210"/>
                      </a:lnTo>
                      <a:lnTo>
                        <a:pt x="11970" y="70"/>
                      </a:lnTo>
                      <a:lnTo>
                        <a:pt x="10800" y="0"/>
                      </a:lnTo>
                      <a:lnTo>
                        <a:pt x="9720" y="70"/>
                      </a:lnTo>
                      <a:lnTo>
                        <a:pt x="8640" y="210"/>
                      </a:lnTo>
                      <a:lnTo>
                        <a:pt x="7650" y="419"/>
                      </a:lnTo>
                      <a:lnTo>
                        <a:pt x="6660" y="699"/>
                      </a:lnTo>
                      <a:lnTo>
                        <a:pt x="5670" y="1049"/>
                      </a:lnTo>
                      <a:lnTo>
                        <a:pt x="4770" y="1468"/>
                      </a:lnTo>
                      <a:lnTo>
                        <a:pt x="3960" y="1957"/>
                      </a:lnTo>
                      <a:lnTo>
                        <a:pt x="3240" y="2447"/>
                      </a:lnTo>
                      <a:lnTo>
                        <a:pt x="2520" y="3076"/>
                      </a:lnTo>
                      <a:lnTo>
                        <a:pt x="1890" y="3705"/>
                      </a:lnTo>
                      <a:lnTo>
                        <a:pt x="1350" y="4404"/>
                      </a:lnTo>
                      <a:lnTo>
                        <a:pt x="900" y="5173"/>
                      </a:lnTo>
                      <a:lnTo>
                        <a:pt x="540" y="5942"/>
                      </a:lnTo>
                      <a:lnTo>
                        <a:pt x="270" y="6711"/>
                      </a:lnTo>
                      <a:lnTo>
                        <a:pt x="90" y="7550"/>
                      </a:lnTo>
                      <a:lnTo>
                        <a:pt x="0" y="8388"/>
                      </a:lnTo>
                      <a:lnTo>
                        <a:pt x="90" y="9157"/>
                      </a:lnTo>
                      <a:lnTo>
                        <a:pt x="180" y="9856"/>
                      </a:lnTo>
                      <a:lnTo>
                        <a:pt x="360" y="10555"/>
                      </a:lnTo>
                      <a:lnTo>
                        <a:pt x="630" y="11254"/>
                      </a:lnTo>
                      <a:lnTo>
                        <a:pt x="990" y="11883"/>
                      </a:lnTo>
                      <a:lnTo>
                        <a:pt x="1440" y="12513"/>
                      </a:lnTo>
                      <a:lnTo>
                        <a:pt x="1890" y="13072"/>
                      </a:lnTo>
                      <a:lnTo>
                        <a:pt x="2430" y="13631"/>
                      </a:lnTo>
                      <a:lnTo>
                        <a:pt x="10440" y="21390"/>
                      </a:lnTo>
                      <a:lnTo>
                        <a:pt x="10620" y="21530"/>
                      </a:lnTo>
                      <a:lnTo>
                        <a:pt x="10800" y="21600"/>
                      </a:lnTo>
                      <a:lnTo>
                        <a:pt x="11070" y="21530"/>
                      </a:lnTo>
                      <a:lnTo>
                        <a:pt x="11250" y="21390"/>
                      </a:lnTo>
                      <a:lnTo>
                        <a:pt x="19260" y="13631"/>
                      </a:lnTo>
                      <a:lnTo>
                        <a:pt x="19800" y="13072"/>
                      </a:lnTo>
                      <a:lnTo>
                        <a:pt x="20250" y="12513"/>
                      </a:lnTo>
                      <a:lnTo>
                        <a:pt x="20700" y="11883"/>
                      </a:lnTo>
                      <a:lnTo>
                        <a:pt x="20970" y="11254"/>
                      </a:lnTo>
                      <a:lnTo>
                        <a:pt x="21510" y="9856"/>
                      </a:lnTo>
                      <a:lnTo>
                        <a:pt x="21600" y="9157"/>
                      </a:lnTo>
                      <a:lnTo>
                        <a:pt x="21600" y="8388"/>
                      </a:lnTo>
                      <a:close/>
                      <a:moveTo>
                        <a:pt x="17550" y="12652"/>
                      </a:moveTo>
                      <a:lnTo>
                        <a:pt x="10800" y="19153"/>
                      </a:lnTo>
                      <a:lnTo>
                        <a:pt x="4230" y="12722"/>
                      </a:lnTo>
                      <a:lnTo>
                        <a:pt x="4050" y="12583"/>
                      </a:lnTo>
                      <a:lnTo>
                        <a:pt x="3690" y="12163"/>
                      </a:lnTo>
                      <a:lnTo>
                        <a:pt x="3240" y="11674"/>
                      </a:lnTo>
                      <a:lnTo>
                        <a:pt x="2970" y="11184"/>
                      </a:lnTo>
                      <a:lnTo>
                        <a:pt x="2430" y="10066"/>
                      </a:lnTo>
                      <a:lnTo>
                        <a:pt x="2340" y="9577"/>
                      </a:lnTo>
                      <a:lnTo>
                        <a:pt x="2250" y="9017"/>
                      </a:lnTo>
                      <a:lnTo>
                        <a:pt x="2160" y="8388"/>
                      </a:lnTo>
                      <a:lnTo>
                        <a:pt x="2250" y="7759"/>
                      </a:lnTo>
                      <a:lnTo>
                        <a:pt x="2340" y="7060"/>
                      </a:lnTo>
                      <a:lnTo>
                        <a:pt x="2880" y="5802"/>
                      </a:lnTo>
                      <a:lnTo>
                        <a:pt x="3240" y="5243"/>
                      </a:lnTo>
                      <a:lnTo>
                        <a:pt x="4140" y="4124"/>
                      </a:lnTo>
                      <a:lnTo>
                        <a:pt x="4770" y="3705"/>
                      </a:lnTo>
                      <a:lnTo>
                        <a:pt x="5310" y="3216"/>
                      </a:lnTo>
                      <a:lnTo>
                        <a:pt x="6750" y="2517"/>
                      </a:lnTo>
                      <a:lnTo>
                        <a:pt x="7470" y="2237"/>
                      </a:lnTo>
                      <a:lnTo>
                        <a:pt x="9090" y="1817"/>
                      </a:lnTo>
                      <a:lnTo>
                        <a:pt x="9990" y="1748"/>
                      </a:lnTo>
                      <a:lnTo>
                        <a:pt x="10800" y="1678"/>
                      </a:lnTo>
                      <a:lnTo>
                        <a:pt x="12600" y="1817"/>
                      </a:lnTo>
                      <a:lnTo>
                        <a:pt x="14220" y="2237"/>
                      </a:lnTo>
                      <a:lnTo>
                        <a:pt x="14940" y="2517"/>
                      </a:lnTo>
                      <a:lnTo>
                        <a:pt x="15660" y="2866"/>
                      </a:lnTo>
                      <a:lnTo>
                        <a:pt x="16290" y="3216"/>
                      </a:lnTo>
                      <a:lnTo>
                        <a:pt x="17460" y="4124"/>
                      </a:lnTo>
                      <a:lnTo>
                        <a:pt x="18000" y="4683"/>
                      </a:lnTo>
                      <a:lnTo>
                        <a:pt x="18450" y="5243"/>
                      </a:lnTo>
                      <a:lnTo>
                        <a:pt x="18810" y="5802"/>
                      </a:lnTo>
                      <a:lnTo>
                        <a:pt x="19080" y="6431"/>
                      </a:lnTo>
                      <a:lnTo>
                        <a:pt x="19260" y="7060"/>
                      </a:lnTo>
                      <a:lnTo>
                        <a:pt x="19440" y="7759"/>
                      </a:lnTo>
                      <a:lnTo>
                        <a:pt x="19440" y="9017"/>
                      </a:lnTo>
                      <a:lnTo>
                        <a:pt x="19350" y="9577"/>
                      </a:lnTo>
                      <a:lnTo>
                        <a:pt x="19170" y="10066"/>
                      </a:lnTo>
                      <a:lnTo>
                        <a:pt x="18990" y="10625"/>
                      </a:lnTo>
                      <a:lnTo>
                        <a:pt x="18720" y="11184"/>
                      </a:lnTo>
                      <a:lnTo>
                        <a:pt x="18000" y="12163"/>
                      </a:lnTo>
                      <a:lnTo>
                        <a:pt x="17550" y="12583"/>
                      </a:lnTo>
                      <a:lnTo>
                        <a:pt x="17550" y="12652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/>
                <a:p>
                  <a:pPr defTabSz="457175">
                    <a:defRPr sz="2000"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 sz="1500"/>
                </a:p>
              </p:txBody>
            </p:sp>
            <p:sp>
              <p:nvSpPr>
                <p:cNvPr id="38" name="Freeform 115">
                  <a:extLst>
                    <a:ext uri="{FF2B5EF4-FFF2-40B4-BE49-F238E27FC236}">
                      <a16:creationId xmlns:a16="http://schemas.microsoft.com/office/drawing/2014/main" id="{94E2C22C-FC9D-465F-9CBE-7C73F5D2AB68}"/>
                    </a:ext>
                  </a:extLst>
                </p:cNvPr>
                <p:cNvSpPr/>
                <p:nvPr/>
              </p:nvSpPr>
              <p:spPr>
                <a:xfrm>
                  <a:off x="175651" y="170140"/>
                  <a:ext cx="802131" cy="7769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3114" y="257"/>
                      </a:lnTo>
                      <a:lnTo>
                        <a:pt x="15171" y="1029"/>
                      </a:lnTo>
                      <a:lnTo>
                        <a:pt x="16971" y="2057"/>
                      </a:lnTo>
                      <a:lnTo>
                        <a:pt x="18514" y="3343"/>
                      </a:lnTo>
                      <a:lnTo>
                        <a:pt x="19800" y="4886"/>
                      </a:lnTo>
                      <a:lnTo>
                        <a:pt x="20829" y="6686"/>
                      </a:lnTo>
                      <a:lnTo>
                        <a:pt x="21600" y="8743"/>
                      </a:lnTo>
                      <a:lnTo>
                        <a:pt x="21600" y="13114"/>
                      </a:lnTo>
                      <a:lnTo>
                        <a:pt x="20829" y="15171"/>
                      </a:lnTo>
                      <a:lnTo>
                        <a:pt x="19800" y="16971"/>
                      </a:lnTo>
                      <a:lnTo>
                        <a:pt x="18514" y="18514"/>
                      </a:lnTo>
                      <a:lnTo>
                        <a:pt x="16971" y="19800"/>
                      </a:lnTo>
                      <a:lnTo>
                        <a:pt x="15171" y="20829"/>
                      </a:lnTo>
                      <a:lnTo>
                        <a:pt x="13114" y="21343"/>
                      </a:lnTo>
                      <a:lnTo>
                        <a:pt x="10800" y="21600"/>
                      </a:lnTo>
                      <a:lnTo>
                        <a:pt x="8743" y="21343"/>
                      </a:lnTo>
                      <a:lnTo>
                        <a:pt x="6686" y="20829"/>
                      </a:lnTo>
                      <a:lnTo>
                        <a:pt x="4886" y="19800"/>
                      </a:lnTo>
                      <a:lnTo>
                        <a:pt x="3343" y="18514"/>
                      </a:lnTo>
                      <a:lnTo>
                        <a:pt x="2057" y="16971"/>
                      </a:lnTo>
                      <a:lnTo>
                        <a:pt x="1029" y="15171"/>
                      </a:lnTo>
                      <a:lnTo>
                        <a:pt x="257" y="13114"/>
                      </a:lnTo>
                      <a:lnTo>
                        <a:pt x="0" y="10800"/>
                      </a:lnTo>
                      <a:lnTo>
                        <a:pt x="257" y="8743"/>
                      </a:lnTo>
                      <a:lnTo>
                        <a:pt x="1029" y="6686"/>
                      </a:lnTo>
                      <a:lnTo>
                        <a:pt x="2057" y="4886"/>
                      </a:lnTo>
                      <a:lnTo>
                        <a:pt x="3343" y="3343"/>
                      </a:lnTo>
                      <a:lnTo>
                        <a:pt x="4886" y="2057"/>
                      </a:lnTo>
                      <a:lnTo>
                        <a:pt x="6686" y="1029"/>
                      </a:lnTo>
                      <a:lnTo>
                        <a:pt x="8743" y="257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t">
                  <a:noAutofit/>
                </a:bodyPr>
                <a:lstStyle/>
                <a:p>
                  <a:pPr defTabSz="457175">
                    <a:defRPr sz="2000"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 sz="1500"/>
                </a:p>
              </p:txBody>
            </p:sp>
          </p:grpSp>
        </p:grpSp>
        <p:sp>
          <p:nvSpPr>
            <p:cNvPr id="34" name="文本框 42">
              <a:extLst>
                <a:ext uri="{FF2B5EF4-FFF2-40B4-BE49-F238E27FC236}">
                  <a16:creationId xmlns:a16="http://schemas.microsoft.com/office/drawing/2014/main" id="{3EC9D27F-3DB2-473B-B239-DF46336FAFD9}"/>
                </a:ext>
              </a:extLst>
            </p:cNvPr>
            <p:cNvSpPr txBox="1"/>
            <p:nvPr/>
          </p:nvSpPr>
          <p:spPr>
            <a:xfrm>
              <a:off x="112133" y="215390"/>
              <a:ext cx="951666" cy="7078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609567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 sz="1500" dirty="0"/>
                <a:t>Four</a:t>
              </a:r>
            </a:p>
            <a:p>
              <a:r>
                <a:rPr lang="en-US" sz="1500" dirty="0"/>
                <a:t>Week</a:t>
              </a:r>
            </a:p>
          </p:txBody>
        </p:sp>
      </p:grpSp>
      <p:sp>
        <p:nvSpPr>
          <p:cNvPr id="39" name="文本框 8">
            <a:extLst>
              <a:ext uri="{FF2B5EF4-FFF2-40B4-BE49-F238E27FC236}">
                <a16:creationId xmlns:a16="http://schemas.microsoft.com/office/drawing/2014/main" id="{67E79577-525E-4FB1-AC32-051C3E776A91}"/>
              </a:ext>
            </a:extLst>
          </p:cNvPr>
          <p:cNvSpPr txBox="1"/>
          <p:nvPr/>
        </p:nvSpPr>
        <p:spPr>
          <a:xfrm>
            <a:off x="8224790" y="3122936"/>
            <a:ext cx="1502201" cy="997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tIns="34289" rIns="34289" bIns="34289">
            <a:spAutoFit/>
          </a:bodyPr>
          <a:lstStyle/>
          <a:p>
            <a:pPr defTabSz="457142">
              <a:lnSpc>
                <a:spcPct val="130000"/>
              </a:lnSpc>
              <a:buSzPct val="100000"/>
              <a:defRPr sz="12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sz="1600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Finish the writing of project document</a:t>
            </a:r>
            <a:endParaRPr sz="1600" dirty="0"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41" name="矩形 8">
            <a:extLst>
              <a:ext uri="{FF2B5EF4-FFF2-40B4-BE49-F238E27FC236}">
                <a16:creationId xmlns:a16="http://schemas.microsoft.com/office/drawing/2014/main" id="{18951A0A-67BF-452B-96C1-D9E12414EDEE}"/>
              </a:ext>
            </a:extLst>
          </p:cNvPr>
          <p:cNvSpPr/>
          <p:nvPr/>
        </p:nvSpPr>
        <p:spPr>
          <a:xfrm>
            <a:off x="2470560" y="844771"/>
            <a:ext cx="259782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4.1 Project Roadmap</a:t>
            </a:r>
            <a:endParaRPr lang="zh-CN" altLang="en-US" sz="18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TextBox 1">
            <a:extLst>
              <a:ext uri="{FF2B5EF4-FFF2-40B4-BE49-F238E27FC236}">
                <a16:creationId xmlns:a16="http://schemas.microsoft.com/office/drawing/2014/main" id="{88C5943B-2901-4FE3-BBD4-9F9BE6FADAAE}"/>
              </a:ext>
            </a:extLst>
          </p:cNvPr>
          <p:cNvSpPr txBox="1"/>
          <p:nvPr/>
        </p:nvSpPr>
        <p:spPr>
          <a:xfrm>
            <a:off x="2462666" y="1244340"/>
            <a:ext cx="172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800" b="1" dirty="0">
                <a:solidFill>
                  <a:schemeClr val="accent1"/>
                </a:solidFill>
                <a:latin typeface="+mn-ea"/>
                <a:cs typeface="Lato Black" panose="020F0502020204030203" charset="0"/>
              </a:rPr>
              <a:t>F</a:t>
            </a:r>
            <a:r>
              <a:rPr lang="en-US" sz="1800" b="1" dirty="0" err="1">
                <a:solidFill>
                  <a:schemeClr val="accent1"/>
                </a:solidFill>
                <a:latin typeface="+mn-ea"/>
                <a:cs typeface="Lato Black" panose="020F0502020204030203" charset="0"/>
              </a:rPr>
              <a:t>uture’s</a:t>
            </a:r>
            <a:r>
              <a:rPr lang="vi-VN" sz="1800" b="1" dirty="0">
                <a:solidFill>
                  <a:schemeClr val="accent1"/>
                </a:solidFill>
                <a:latin typeface="+mn-ea"/>
                <a:cs typeface="Lato Black" panose="020F0502020204030203" charset="0"/>
              </a:rPr>
              <a:t> </a:t>
            </a:r>
            <a:r>
              <a:rPr lang="en-US" sz="1800" b="1" dirty="0">
                <a:solidFill>
                  <a:schemeClr val="accent1"/>
                </a:solidFill>
                <a:latin typeface="+mn-ea"/>
                <a:cs typeface="Lato Black" panose="020F0502020204030203" charset="0"/>
              </a:rPr>
              <a:t>Work</a:t>
            </a:r>
            <a:endParaRPr lang="vi-VN" sz="1800" b="1" dirty="0">
              <a:solidFill>
                <a:schemeClr val="accent1"/>
              </a:solidFill>
              <a:latin typeface="+mn-ea"/>
              <a:cs typeface="Lato Black" panose="020F0502020204030203" charset="0"/>
            </a:endParaRPr>
          </a:p>
        </p:txBody>
      </p:sp>
      <p:grpSp>
        <p:nvGrpSpPr>
          <p:cNvPr id="43" name="组合 22">
            <a:extLst>
              <a:ext uri="{FF2B5EF4-FFF2-40B4-BE49-F238E27FC236}">
                <a16:creationId xmlns:a16="http://schemas.microsoft.com/office/drawing/2014/main" id="{3F361893-C4EB-4EA6-AE05-9B8D2F09AA36}"/>
              </a:ext>
            </a:extLst>
          </p:cNvPr>
          <p:cNvGrpSpPr/>
          <p:nvPr/>
        </p:nvGrpSpPr>
        <p:grpSpPr>
          <a:xfrm>
            <a:off x="1977485" y="838090"/>
            <a:ext cx="470000" cy="552363"/>
            <a:chOff x="281518" y="2070153"/>
            <a:chExt cx="470000" cy="552363"/>
          </a:xfrm>
        </p:grpSpPr>
        <p:sp>
          <p:nvSpPr>
            <p:cNvPr id="44" name="任意多边形 23">
              <a:extLst>
                <a:ext uri="{FF2B5EF4-FFF2-40B4-BE49-F238E27FC236}">
                  <a16:creationId xmlns:a16="http://schemas.microsoft.com/office/drawing/2014/main" id="{80468EBE-E394-4B6F-9011-F38D4FB034E7}"/>
                </a:ext>
              </a:extLst>
            </p:cNvPr>
            <p:cNvSpPr/>
            <p:nvPr/>
          </p:nvSpPr>
          <p:spPr>
            <a:xfrm>
              <a:off x="283376" y="2070153"/>
              <a:ext cx="468142" cy="552363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4240" tIns="234759" rIns="204241" bIns="234758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b="1">
                <a:solidFill>
                  <a:schemeClr val="accent1"/>
                </a:solidFill>
              </a:endParaRPr>
            </a:p>
          </p:txBody>
        </p:sp>
        <p:sp>
          <p:nvSpPr>
            <p:cNvPr id="45" name="矩形 24">
              <a:extLst>
                <a:ext uri="{FF2B5EF4-FFF2-40B4-BE49-F238E27FC236}">
                  <a16:creationId xmlns:a16="http://schemas.microsoft.com/office/drawing/2014/main" id="{333CDFF3-6E13-4179-B8AD-38FC9CDF905E}"/>
                </a:ext>
              </a:extLst>
            </p:cNvPr>
            <p:cNvSpPr/>
            <p:nvPr/>
          </p:nvSpPr>
          <p:spPr>
            <a:xfrm>
              <a:off x="281518" y="2171640"/>
              <a:ext cx="4700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03</a:t>
              </a:r>
              <a:endParaRPr lang="zh-CN" altLang="en-US" sz="18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6" name="文本框 34">
            <a:extLst>
              <a:ext uri="{FF2B5EF4-FFF2-40B4-BE49-F238E27FC236}">
                <a16:creationId xmlns:a16="http://schemas.microsoft.com/office/drawing/2014/main" id="{15DEB87F-751F-4BAA-8848-C059AE2EA3FB}"/>
              </a:ext>
            </a:extLst>
          </p:cNvPr>
          <p:cNvSpPr txBox="1"/>
          <p:nvPr/>
        </p:nvSpPr>
        <p:spPr>
          <a:xfrm>
            <a:off x="6693762" y="1556827"/>
            <a:ext cx="659363" cy="5309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4289" tIns="34289" rIns="34289" bIns="34289" numCol="1" anchor="ctr">
            <a:spAutoFit/>
          </a:bodyPr>
          <a:lstStyle>
            <a:lvl1pPr algn="ctr" defTabSz="609567">
              <a:defRPr sz="2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sz="1500" dirty="0"/>
              <a:t>Three WEEK</a:t>
            </a: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84760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463917" y="143363"/>
            <a:ext cx="85598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6800" tIns="46800" rIns="46800" bIns="46800"/>
          <a:lstStyle>
            <a:lvl1pPr marL="457200" indent="-455613"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>
              <a:lnSpc>
                <a:spcPct val="90000"/>
              </a:lnSpc>
              <a:buSzPct val="100000"/>
              <a:defRPr/>
            </a:pPr>
            <a:r>
              <a:rPr lang="en-US" altLang="en-US" sz="2800" b="1" dirty="0" err="1">
                <a:solidFill>
                  <a:srgbClr val="0000FF"/>
                </a:solidFill>
                <a:latin typeface="Arial Bold" charset="0"/>
                <a:ea typeface="Arial Bold" charset="0"/>
                <a:cs typeface="Arial Bold" charset="0"/>
              </a:rPr>
              <a:t>Youtube</a:t>
            </a:r>
            <a:r>
              <a:rPr lang="en-US" altLang="en-US" sz="2800" b="1" dirty="0">
                <a:solidFill>
                  <a:srgbClr val="0000FF"/>
                </a:solidFill>
                <a:latin typeface="Arial Bold" charset="0"/>
                <a:ea typeface="Arial Bold" charset="0"/>
                <a:cs typeface="Arial Bold" charset="0"/>
              </a:rPr>
              <a:t> link: public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330AC6-0D33-9E4C-B2DE-9276B3BD0FC2}"/>
              </a:ext>
            </a:extLst>
          </p:cNvPr>
          <p:cNvSpPr txBox="1"/>
          <p:nvPr/>
        </p:nvSpPr>
        <p:spPr>
          <a:xfrm>
            <a:off x="1245140" y="2208179"/>
            <a:ext cx="3063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https://youtu.be/0DZxe8PjEqA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9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478</Words>
  <Application>Microsoft Office PowerPoint</Application>
  <PresentationFormat>Widescreen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DengXian</vt:lpstr>
      <vt:lpstr>DengXian Light</vt:lpstr>
      <vt:lpstr>Lato Black</vt:lpstr>
      <vt:lpstr>微软雅黑</vt:lpstr>
      <vt:lpstr>Microsoft YaHei UI</vt:lpstr>
      <vt:lpstr>Arial</vt:lpstr>
      <vt:lpstr>Arial Bold</vt:lpstr>
      <vt:lpstr>Calibri</vt:lpstr>
      <vt:lpstr>Calibri Light</vt:lpstr>
      <vt:lpstr>Times New Roman</vt:lpstr>
      <vt:lpstr>Office Theme</vt:lpstr>
      <vt:lpstr> E6893 Big Data Analytics:  Genome Splicing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E6893 Big Data Analytics:  Your Project Name</dc:title>
  <dc:creator>Eric Li</dc:creator>
  <cp:lastModifiedBy>Chenghao Yu</cp:lastModifiedBy>
  <cp:revision>14</cp:revision>
  <dcterms:created xsi:type="dcterms:W3CDTF">2017-10-26T15:12:00Z</dcterms:created>
  <dcterms:modified xsi:type="dcterms:W3CDTF">2018-11-01T22:11:31Z</dcterms:modified>
</cp:coreProperties>
</file>