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moviedb.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66" name="Shape 16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3" name="Shape 18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0" name="Shape 19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3" name="Shape 10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800"/>
              </a:spcAft>
              <a:buClr>
                <a:srgbClr val="000000"/>
              </a:buClr>
              <a:buSzPts val="1100"/>
              <a:buFont typeface="Arial"/>
              <a:buNone/>
            </a:pPr>
            <a:r>
              <a:rPr b="1" lang="en-US" sz="1050">
                <a:solidFill>
                  <a:srgbClr val="000000"/>
                </a:solidFill>
                <a:latin typeface="Arial"/>
                <a:ea typeface="Arial"/>
                <a:cs typeface="Arial"/>
                <a:sym typeface="Arial"/>
              </a:rPr>
              <a:t>Can Work from Anywhere</a:t>
            </a:r>
          </a:p>
          <a:p>
            <a:pPr indent="0" lvl="0" marL="0" rtl="0">
              <a:lnSpc>
                <a:spcPct val="115000"/>
              </a:lnSpc>
              <a:spcBef>
                <a:spcPts val="0"/>
              </a:spcBef>
              <a:spcAft>
                <a:spcPts val="800"/>
              </a:spcAft>
              <a:buNone/>
            </a:pPr>
            <a:r>
              <a:rPr lang="en-US" sz="1050">
                <a:solidFill>
                  <a:srgbClr val="000000"/>
                </a:solidFill>
                <a:latin typeface="Arial"/>
                <a:ea typeface="Arial"/>
                <a:cs typeface="Arial"/>
                <a:sym typeface="Arial"/>
              </a:rPr>
              <a:t>Technically with Google, We can gain complete access to the Google cloud platform from any device anywhere in the world, and it’s all completely powered by the Google cloud.</a:t>
            </a:r>
          </a:p>
          <a:p>
            <a:pPr indent="0" lvl="0" marL="0" rtl="0">
              <a:lnSpc>
                <a:spcPct val="115000"/>
              </a:lnSpc>
              <a:spcBef>
                <a:spcPts val="0"/>
              </a:spcBef>
              <a:spcAft>
                <a:spcPts val="800"/>
              </a:spcAft>
              <a:buNone/>
            </a:pPr>
            <a:r>
              <a:rPr b="1" lang="en-US" sz="1050">
                <a:solidFill>
                  <a:srgbClr val="000000"/>
                </a:solidFill>
                <a:latin typeface="Arial"/>
                <a:ea typeface="Arial"/>
                <a:cs typeface="Arial"/>
                <a:sym typeface="Arial"/>
              </a:rPr>
              <a:t>Fast and Professional</a:t>
            </a:r>
          </a:p>
          <a:p>
            <a:pPr indent="0" lvl="0" marL="0" rtl="0">
              <a:lnSpc>
                <a:spcPct val="115000"/>
              </a:lnSpc>
              <a:spcBef>
                <a:spcPts val="0"/>
              </a:spcBef>
              <a:spcAft>
                <a:spcPts val="800"/>
              </a:spcAft>
              <a:buNone/>
            </a:pPr>
            <a:r>
              <a:rPr lang="en-US" sz="1050">
                <a:solidFill>
                  <a:srgbClr val="000000"/>
                </a:solidFill>
                <a:latin typeface="Arial"/>
                <a:ea typeface="Arial"/>
                <a:cs typeface="Arial"/>
                <a:sym typeface="Arial"/>
              </a:rPr>
              <a:t>Google Cloud is a cloud services, for sure it will be much faster than local virtual machine and more closer to industry level</a:t>
            </a:r>
          </a:p>
          <a:p>
            <a:pPr indent="-69850" lvl="0" marL="0" rtl="0">
              <a:lnSpc>
                <a:spcPct val="115000"/>
              </a:lnSpc>
              <a:spcBef>
                <a:spcPts val="0"/>
              </a:spcBef>
              <a:spcAft>
                <a:spcPts val="800"/>
              </a:spcAft>
              <a:buClr>
                <a:schemeClr val="dk1"/>
              </a:buClr>
              <a:buSzPts val="1100"/>
              <a:buFont typeface="Arial"/>
              <a:buNone/>
            </a:pPr>
            <a:r>
              <a:rPr b="1" lang="en-US" sz="1050">
                <a:solidFill>
                  <a:srgbClr val="000000"/>
                </a:solidFill>
                <a:latin typeface="Arial"/>
                <a:ea typeface="Arial"/>
                <a:cs typeface="Arial"/>
                <a:sym typeface="Arial"/>
              </a:rPr>
              <a:t>More Productivity Through Innovation</a:t>
            </a:r>
          </a:p>
          <a:p>
            <a:pPr indent="-69850" lvl="0" marL="0" rtl="0">
              <a:lnSpc>
                <a:spcPct val="115000"/>
              </a:lnSpc>
              <a:spcBef>
                <a:spcPts val="0"/>
              </a:spcBef>
              <a:spcAft>
                <a:spcPts val="800"/>
              </a:spcAft>
              <a:buClr>
                <a:schemeClr val="dk1"/>
              </a:buClr>
              <a:buSzPts val="1100"/>
              <a:buFont typeface="Arial"/>
              <a:buNone/>
            </a:pPr>
            <a:r>
              <a:rPr lang="en-US" sz="1050">
                <a:solidFill>
                  <a:srgbClr val="000000"/>
                </a:solidFill>
                <a:latin typeface="Arial"/>
                <a:ea typeface="Arial"/>
                <a:cs typeface="Arial"/>
                <a:sym typeface="Arial"/>
              </a:rPr>
              <a:t>Google is by far the fastest company at distributing the latest updates and innovations. They often send updates on a weekly basis, and sometimes they are even faster. </a:t>
            </a:r>
          </a:p>
          <a:p>
            <a:pPr indent="-69850" lvl="0" marL="0" rtl="0">
              <a:lnSpc>
                <a:spcPct val="115000"/>
              </a:lnSpc>
              <a:spcBef>
                <a:spcPts val="0"/>
              </a:spcBef>
              <a:spcAft>
                <a:spcPts val="800"/>
              </a:spcAft>
              <a:buClr>
                <a:schemeClr val="dk1"/>
              </a:buClr>
              <a:buSzPts val="1100"/>
              <a:buFont typeface="Arial"/>
              <a:buNone/>
            </a:pPr>
            <a:r>
              <a:rPr b="1" lang="en-US" sz="1050">
                <a:solidFill>
                  <a:srgbClr val="000000"/>
                </a:solidFill>
                <a:latin typeface="Arial"/>
                <a:ea typeface="Arial"/>
                <a:cs typeface="Arial"/>
                <a:sym typeface="Arial"/>
              </a:rPr>
              <a:t>Less Disruption</a:t>
            </a:r>
          </a:p>
          <a:p>
            <a:pPr indent="0" lvl="0" marL="0" rtl="0">
              <a:lnSpc>
                <a:spcPct val="115000"/>
              </a:lnSpc>
              <a:spcBef>
                <a:spcPts val="0"/>
              </a:spcBef>
              <a:spcAft>
                <a:spcPts val="800"/>
              </a:spcAft>
              <a:buNone/>
            </a:pPr>
            <a:r>
              <a:rPr lang="en-US" sz="1050">
                <a:solidFill>
                  <a:srgbClr val="000000"/>
                </a:solidFill>
                <a:latin typeface="Arial"/>
                <a:ea typeface="Arial"/>
                <a:cs typeface="Arial"/>
                <a:sym typeface="Arial"/>
              </a:rPr>
              <a:t>Whenever  introducing new updates, in general, there’s a lot of disruptions come along. Google manages this through delivering small updates continuously, so users only have to deal with minor changes.</a:t>
            </a:r>
          </a:p>
          <a:p>
            <a:pPr indent="0" lvl="0" marL="0" rtl="0">
              <a:lnSpc>
                <a:spcPct val="115000"/>
              </a:lnSpc>
              <a:spcBef>
                <a:spcPts val="0"/>
              </a:spcBef>
              <a:spcAft>
                <a:spcPts val="800"/>
              </a:spcAft>
              <a:buNone/>
            </a:pPr>
            <a:r>
              <a:rPr lang="en-US" sz="1100">
                <a:solidFill>
                  <a:srgbClr val="000000"/>
                </a:solidFill>
                <a:latin typeface="Arial"/>
                <a:ea typeface="Arial"/>
                <a:cs typeface="Arial"/>
                <a:sym typeface="Arial"/>
              </a:rPr>
              <a:t>Therefore, this project presents a way to build a recommendation engine on Google Cloud platform combined four different machine learning algorithms.</a:t>
            </a:r>
          </a:p>
        </p:txBody>
      </p:sp>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This is the fully set up of Google cloud platform. Various modules </a:t>
            </a:r>
            <a:r>
              <a:rPr lang="en-US"/>
              <a:t>including Cloud SQL modules</a:t>
            </a:r>
            <a:r>
              <a:rPr lang="en-US"/>
              <a:t> </a:t>
            </a:r>
          </a:p>
        </p:txBody>
      </p:sp>
      <p:sp>
        <p:nvSpPr>
          <p:cNvPr id="118" name="Shape 11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solidFill>
                  <a:srgbClr val="020202"/>
                </a:solidFill>
                <a:highlight>
                  <a:srgbClr val="FFFFFF"/>
                </a:highlight>
                <a:latin typeface="Lato"/>
                <a:ea typeface="Lato"/>
                <a:cs typeface="Lato"/>
                <a:sym typeface="Lato"/>
              </a:rPr>
              <a:t>Specially, this system designed for movie recommendation. Therefore, we grap the data set from MovieLens. In the data set, there is a  "ratings.csv" contains user id, movie id, rating, and time information, and  </a:t>
            </a:r>
            <a:r>
              <a:rPr lang="en-US">
                <a:solidFill>
                  <a:srgbClr val="020202"/>
                </a:solidFill>
                <a:highlight>
                  <a:srgbClr val="FFFFFF"/>
                </a:highlight>
                <a:latin typeface="Arial"/>
                <a:ea typeface="Arial"/>
                <a:cs typeface="Arial"/>
                <a:sym typeface="Arial"/>
              </a:rPr>
              <a:t>"link.csv" contains movie id, IMDB id, and TMDB id. We combine these two tables since the IMDB id information is required for each movie to get the movie poster from </a:t>
            </a:r>
            <a:r>
              <a:rPr lang="en-US" u="sng">
                <a:solidFill>
                  <a:srgbClr val="1297EB"/>
                </a:solidFill>
                <a:highlight>
                  <a:srgbClr val="FFFFFF"/>
                </a:highlight>
                <a:latin typeface="Arial"/>
                <a:ea typeface="Arial"/>
                <a:cs typeface="Arial"/>
                <a:sym typeface="Arial"/>
                <a:hlinkClick r:id="rId2"/>
              </a:rPr>
              <a:t>The Movie Database</a:t>
            </a:r>
            <a:r>
              <a:rPr lang="en-US">
                <a:solidFill>
                  <a:srgbClr val="020202"/>
                </a:solidFill>
                <a:highlight>
                  <a:srgbClr val="FFFFFF"/>
                </a:highlight>
                <a:latin typeface="Arial"/>
                <a:ea typeface="Arial"/>
                <a:cs typeface="Arial"/>
                <a:sym typeface="Arial"/>
              </a:rPr>
              <a:t> website using its API. </a:t>
            </a: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US" sz="1100">
                <a:solidFill>
                  <a:srgbClr val="333333"/>
                </a:solidFill>
                <a:highlight>
                  <a:srgbClr val="FFFFFF"/>
                </a:highlight>
                <a:latin typeface="Arial"/>
                <a:ea typeface="Arial"/>
                <a:cs typeface="Arial"/>
                <a:sym typeface="Arial"/>
              </a:rPr>
              <a:t>For sure we have spark ALS, however just ALS is not enough, we decide to combine more different algorithms.</a:t>
            </a:r>
          </a:p>
          <a:p>
            <a:pPr indent="0" lvl="0" marL="0" rtl="0">
              <a:lnSpc>
                <a:spcPct val="115000"/>
              </a:lnSpc>
              <a:spcBef>
                <a:spcPts val="0"/>
              </a:spcBef>
              <a:buNone/>
            </a:pPr>
            <a:r>
              <a:t/>
            </a:r>
            <a:endParaRPr sz="1100">
              <a:solidFill>
                <a:srgbClr val="333333"/>
              </a:solidFill>
              <a:highlight>
                <a:srgbClr val="FFFFFF"/>
              </a:highlight>
              <a:latin typeface="Arial"/>
              <a:ea typeface="Arial"/>
              <a:cs typeface="Arial"/>
              <a:sym typeface="Arial"/>
            </a:endParaRPr>
          </a:p>
          <a:p>
            <a:pPr indent="0" lvl="0" marL="0" rtl="0">
              <a:lnSpc>
                <a:spcPct val="115000"/>
              </a:lnSpc>
              <a:spcBef>
                <a:spcPts val="0"/>
              </a:spcBef>
              <a:buNone/>
            </a:pPr>
            <a:r>
              <a:rPr lang="en-US" sz="1100">
                <a:solidFill>
                  <a:srgbClr val="333333"/>
                </a:solidFill>
                <a:highlight>
                  <a:srgbClr val="FFFFFF"/>
                </a:highlight>
                <a:latin typeface="Arial"/>
                <a:ea typeface="Arial"/>
                <a:cs typeface="Arial"/>
                <a:sym typeface="Arial"/>
              </a:rPr>
              <a:t>When the number of users and/or items is not so huge, the computation can be done using directly a SVD (Singular Value Decomposition) algorithm. Given that, besides Spark ALS, this projects also implemented SVD algorithm based on Tensorflow for recommendation engine while the number of users and/or items is small.</a:t>
            </a:r>
          </a:p>
          <a:p>
            <a:pPr indent="0" lvl="0" marL="0" rtl="0">
              <a:lnSpc>
                <a:spcPct val="115000"/>
              </a:lnSpc>
              <a:spcBef>
                <a:spcPts val="0"/>
              </a:spcBef>
              <a:buNone/>
            </a:pPr>
            <a:r>
              <a:rPr lang="en-US" sz="1100">
                <a:solidFill>
                  <a:srgbClr val="333333"/>
                </a:solidFill>
                <a:highlight>
                  <a:srgbClr val="FFFFFF"/>
                </a:highlight>
                <a:latin typeface="Arial"/>
                <a:ea typeface="Arial"/>
                <a:cs typeface="Arial"/>
                <a:sym typeface="Arial"/>
              </a:rPr>
              <a:t> </a:t>
            </a:r>
          </a:p>
          <a:p>
            <a:pPr indent="0" lvl="0" marL="0" rtl="0">
              <a:lnSpc>
                <a:spcPct val="115000"/>
              </a:lnSpc>
              <a:spcBef>
                <a:spcPts val="0"/>
              </a:spcBef>
              <a:buNone/>
            </a:pPr>
            <a:r>
              <a:rPr lang="en-US" sz="1100">
                <a:solidFill>
                  <a:srgbClr val="222222"/>
                </a:solidFill>
                <a:highlight>
                  <a:srgbClr val="FFFFFF"/>
                </a:highlight>
                <a:latin typeface="Arial"/>
                <a:ea typeface="Arial"/>
                <a:cs typeface="Arial"/>
                <a:sym typeface="Arial"/>
              </a:rPr>
              <a:t>As for cosine similarity algorithms, one of them is item-item collaborative filtering. Item-item models resolve these problems in systems that have more users than items. With more users than items, each item tends to have more ratings than each user, so an item's average rating usually doesn't change quickly. This leads to more stable rating distributions in the model, so the model doesn't have to be rebuilt as often. </a:t>
            </a:r>
          </a:p>
          <a:p>
            <a:pPr indent="0" lvl="0" marL="0" rtl="0">
              <a:lnSpc>
                <a:spcPct val="115000"/>
              </a:lnSpc>
              <a:spcBef>
                <a:spcPts val="0"/>
              </a:spcBef>
              <a:buNone/>
            </a:pPr>
            <a:r>
              <a:rPr lang="en-US" sz="1100">
                <a:solidFill>
                  <a:srgbClr val="222222"/>
                </a:solidFill>
                <a:highlight>
                  <a:srgbClr val="FFFFFF"/>
                </a:highlight>
                <a:latin typeface="Arial"/>
                <a:ea typeface="Arial"/>
                <a:cs typeface="Arial"/>
                <a:sym typeface="Arial"/>
              </a:rPr>
              <a:t>Another one is user-user collaborative filtering. This system uses the given profile of given user and provide recommendation system completely based on that preference and liking.</a:t>
            </a:r>
          </a:p>
          <a:p>
            <a:pPr indent="0" lvl="0" marL="0" rtl="0">
              <a:lnSpc>
                <a:spcPct val="115000"/>
              </a:lnSpc>
              <a:spcBef>
                <a:spcPts val="0"/>
              </a:spcBef>
              <a:buNone/>
            </a:pPr>
            <a:r>
              <a:t/>
            </a:r>
            <a:endParaRPr sz="1100">
              <a:solidFill>
                <a:srgbClr val="222222"/>
              </a:solidFill>
              <a:highlight>
                <a:srgbClr val="FFFFFF"/>
              </a:highlight>
              <a:latin typeface="Arial"/>
              <a:ea typeface="Arial"/>
              <a:cs typeface="Arial"/>
              <a:sym typeface="Arial"/>
            </a:endParaRPr>
          </a:p>
          <a:p>
            <a:pPr indent="0" lvl="0" marL="0" rtl="0">
              <a:lnSpc>
                <a:spcPct val="115000"/>
              </a:lnSpc>
              <a:spcBef>
                <a:spcPts val="0"/>
              </a:spcBef>
              <a:buNone/>
            </a:pPr>
            <a:r>
              <a:rPr lang="en-US" sz="1100">
                <a:solidFill>
                  <a:srgbClr val="333333"/>
                </a:solidFill>
                <a:highlight>
                  <a:srgbClr val="FFFFFF"/>
                </a:highlight>
                <a:latin typeface="Arial"/>
                <a:ea typeface="Arial"/>
                <a:cs typeface="Arial"/>
                <a:sym typeface="Arial"/>
              </a:rPr>
              <a:t>In order to further improve precision, the project tries to use deep learning to recommend movies to users. VGG16 in Keras is used to train this neural network. There is no target in the data set, therefore only the fourth-to-last layer as a feature vector has been considered. The project uses this feature vector to characterize each movie in data set. </a:t>
            </a:r>
            <a:r>
              <a:rPr lang="en-US" sz="1100">
                <a:solidFill>
                  <a:srgbClr val="020202"/>
                </a:solidFill>
                <a:highlight>
                  <a:srgbClr val="FFFFFF"/>
                </a:highlight>
                <a:latin typeface="Arial"/>
                <a:ea typeface="Arial"/>
                <a:cs typeface="Arial"/>
                <a:sym typeface="Arial"/>
              </a:rPr>
              <a:t>In the codes, similar as before first step is to get the movie posters from TMDB website using its API with IMDB id, then these posters are fed to VGG16 and are used to train the neural networks, finally, cosine similarity can be obtained using the features learned by VGG16. After getting the movie similarity, movies with the highest similarity will be recommended to similar users.</a:t>
            </a:r>
          </a:p>
          <a:p>
            <a:pPr indent="0" lvl="0" marL="0" rtl="0">
              <a:spcBef>
                <a:spcPts val="0"/>
              </a:spcBef>
              <a:buNone/>
            </a:pPr>
            <a:r>
              <a:t/>
            </a:r>
            <a:endParaRPr/>
          </a:p>
        </p:txBody>
      </p:sp>
      <p:sp>
        <p:nvSpPr>
          <p:cNvPr id="133" name="Shape 1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50" name="Shape 1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58" name="Shape 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13" name="Shape 13"/>
        <p:cNvGrpSpPr/>
        <p:nvPr/>
      </p:nvGrpSpPr>
      <p:grpSpPr>
        <a:xfrm>
          <a:off x="0" y="0"/>
          <a:ext cx="0" cy="0"/>
          <a:chOff x="0" y="0"/>
          <a:chExt cx="0" cy="0"/>
        </a:xfrm>
      </p:grpSpPr>
      <p:sp>
        <p:nvSpPr>
          <p:cNvPr id="14" name="Shape 14"/>
          <p:cNvSpPr/>
          <p:nvPr/>
        </p:nvSpPr>
        <p:spPr>
          <a:xfrm>
            <a:off x="0" y="0"/>
            <a:ext cx="12192000" cy="6504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15" name="Shape 15"/>
          <p:cNvGrpSpPr/>
          <p:nvPr/>
        </p:nvGrpSpPr>
        <p:grpSpPr>
          <a:xfrm>
            <a:off x="1107036" y="1588427"/>
            <a:ext cx="994316" cy="61102"/>
            <a:chOff x="4580561" y="2589004"/>
            <a:chExt cx="1064464" cy="25200"/>
          </a:xfrm>
        </p:grpSpPr>
        <p:sp>
          <p:nvSpPr>
            <p:cNvPr id="16" name="Shape 16"/>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17" name="Shape 17"/>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18" name="Shape 18"/>
          <p:cNvSpPr txBox="1"/>
          <p:nvPr>
            <p:ph type="ctrTitle"/>
          </p:nvPr>
        </p:nvSpPr>
        <p:spPr>
          <a:xfrm>
            <a:off x="972600" y="1763267"/>
            <a:ext cx="10250700" cy="2219700"/>
          </a:xfrm>
          <a:prstGeom prst="rect">
            <a:avLst/>
          </a:prstGeom>
        </p:spPr>
        <p:txBody>
          <a:bodyPr anchorCtr="0" anchor="t" bIns="121900" lIns="121900" rIns="121900" wrap="square" tIns="121900"/>
          <a:lstStyle>
            <a:lvl1pPr lvl="0">
              <a:spcBef>
                <a:spcPts val="0"/>
              </a:spcBef>
              <a:buClr>
                <a:schemeClr val="dk2"/>
              </a:buClr>
              <a:buSzPts val="5600"/>
              <a:buNone/>
              <a:defRPr sz="5600">
                <a:solidFill>
                  <a:schemeClr val="dk2"/>
                </a:solidFill>
              </a:defRPr>
            </a:lvl1pPr>
            <a:lvl2pPr lvl="1">
              <a:spcBef>
                <a:spcPts val="0"/>
              </a:spcBef>
              <a:buClr>
                <a:schemeClr val="dk2"/>
              </a:buClr>
              <a:buSzPts val="5600"/>
              <a:buNone/>
              <a:defRPr sz="5600">
                <a:solidFill>
                  <a:schemeClr val="dk2"/>
                </a:solidFill>
              </a:defRPr>
            </a:lvl2pPr>
            <a:lvl3pPr lvl="2">
              <a:spcBef>
                <a:spcPts val="0"/>
              </a:spcBef>
              <a:buClr>
                <a:schemeClr val="dk2"/>
              </a:buClr>
              <a:buSzPts val="5600"/>
              <a:buNone/>
              <a:defRPr sz="5600">
                <a:solidFill>
                  <a:schemeClr val="dk2"/>
                </a:solidFill>
              </a:defRPr>
            </a:lvl3pPr>
            <a:lvl4pPr lvl="3">
              <a:spcBef>
                <a:spcPts val="0"/>
              </a:spcBef>
              <a:buClr>
                <a:schemeClr val="dk2"/>
              </a:buClr>
              <a:buSzPts val="5600"/>
              <a:buNone/>
              <a:defRPr sz="5600">
                <a:solidFill>
                  <a:schemeClr val="dk2"/>
                </a:solidFill>
              </a:defRPr>
            </a:lvl4pPr>
            <a:lvl5pPr lvl="4">
              <a:spcBef>
                <a:spcPts val="0"/>
              </a:spcBef>
              <a:buClr>
                <a:schemeClr val="dk2"/>
              </a:buClr>
              <a:buSzPts val="5600"/>
              <a:buNone/>
              <a:defRPr sz="5600">
                <a:solidFill>
                  <a:schemeClr val="dk2"/>
                </a:solidFill>
              </a:defRPr>
            </a:lvl5pPr>
            <a:lvl6pPr lvl="5">
              <a:spcBef>
                <a:spcPts val="0"/>
              </a:spcBef>
              <a:buClr>
                <a:schemeClr val="dk2"/>
              </a:buClr>
              <a:buSzPts val="5600"/>
              <a:buNone/>
              <a:defRPr sz="5600">
                <a:solidFill>
                  <a:schemeClr val="dk2"/>
                </a:solidFill>
              </a:defRPr>
            </a:lvl6pPr>
            <a:lvl7pPr lvl="6">
              <a:spcBef>
                <a:spcPts val="0"/>
              </a:spcBef>
              <a:buClr>
                <a:schemeClr val="dk2"/>
              </a:buClr>
              <a:buSzPts val="5600"/>
              <a:buNone/>
              <a:defRPr sz="5600">
                <a:solidFill>
                  <a:schemeClr val="dk2"/>
                </a:solidFill>
              </a:defRPr>
            </a:lvl7pPr>
            <a:lvl8pPr lvl="7">
              <a:spcBef>
                <a:spcPts val="0"/>
              </a:spcBef>
              <a:buClr>
                <a:schemeClr val="dk2"/>
              </a:buClr>
              <a:buSzPts val="5600"/>
              <a:buNone/>
              <a:defRPr sz="5600">
                <a:solidFill>
                  <a:schemeClr val="dk2"/>
                </a:solidFill>
              </a:defRPr>
            </a:lvl8pPr>
            <a:lvl9pPr lvl="8">
              <a:spcBef>
                <a:spcPts val="0"/>
              </a:spcBef>
              <a:buClr>
                <a:schemeClr val="dk2"/>
              </a:buClr>
              <a:buSzPts val="5600"/>
              <a:buNone/>
              <a:defRPr sz="5600">
                <a:solidFill>
                  <a:schemeClr val="dk2"/>
                </a:solidFill>
              </a:defRPr>
            </a:lvl9pPr>
          </a:lstStyle>
          <a:p/>
        </p:txBody>
      </p:sp>
      <p:sp>
        <p:nvSpPr>
          <p:cNvPr id="19" name="Shape 19"/>
          <p:cNvSpPr txBox="1"/>
          <p:nvPr>
            <p:ph idx="1" type="subTitle"/>
          </p:nvPr>
        </p:nvSpPr>
        <p:spPr>
          <a:xfrm>
            <a:off x="972837" y="4230533"/>
            <a:ext cx="10250700" cy="721500"/>
          </a:xfrm>
          <a:prstGeom prst="rect">
            <a:avLst/>
          </a:prstGeom>
        </p:spPr>
        <p:txBody>
          <a:bodyPr anchorCtr="0" anchor="t" bIns="121900" lIns="121900"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Shape 20"/>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7" name="Shape 77"/>
        <p:cNvGrpSpPr/>
        <p:nvPr/>
      </p:nvGrpSpPr>
      <p:grpSpPr>
        <a:xfrm>
          <a:off x="0" y="0"/>
          <a:ext cx="0" cy="0"/>
          <a:chOff x="0" y="0"/>
          <a:chExt cx="0" cy="0"/>
        </a:xfrm>
      </p:grpSpPr>
      <p:grpSp>
        <p:nvGrpSpPr>
          <p:cNvPr id="78" name="Shape 78"/>
          <p:cNvGrpSpPr/>
          <p:nvPr/>
        </p:nvGrpSpPr>
        <p:grpSpPr>
          <a:xfrm>
            <a:off x="1107036" y="5558926"/>
            <a:ext cx="994316" cy="61102"/>
            <a:chOff x="4580561" y="2589004"/>
            <a:chExt cx="1064464" cy="25200"/>
          </a:xfrm>
        </p:grpSpPr>
        <p:sp>
          <p:nvSpPr>
            <p:cNvPr id="79" name="Shape 79"/>
            <p:cNvSpPr/>
            <p:nvPr/>
          </p:nvSpPr>
          <p:spPr>
            <a:xfrm rot="-5400000">
              <a:off x="5366325" y="2335504"/>
              <a:ext cx="25200" cy="5322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80" name="Shape 80"/>
            <p:cNvSpPr/>
            <p:nvPr/>
          </p:nvSpPr>
          <p:spPr>
            <a:xfrm rot="-5400000">
              <a:off x="4836311" y="2333254"/>
              <a:ext cx="25200" cy="5367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81" name="Shape 81"/>
          <p:cNvSpPr txBox="1"/>
          <p:nvPr>
            <p:ph type="title"/>
          </p:nvPr>
        </p:nvSpPr>
        <p:spPr>
          <a:xfrm>
            <a:off x="972600" y="978600"/>
            <a:ext cx="10251300" cy="1659600"/>
          </a:xfrm>
          <a:prstGeom prst="rect">
            <a:avLst/>
          </a:prstGeom>
        </p:spPr>
        <p:txBody>
          <a:bodyPr anchorCtr="0" anchor="t" bIns="121900" lIns="121900" rIns="121900" wrap="square" tIns="121900"/>
          <a:lstStyle>
            <a:lvl1pPr lvl="0">
              <a:spcBef>
                <a:spcPts val="0"/>
              </a:spcBef>
              <a:buClr>
                <a:schemeClr val="lt1"/>
              </a:buClr>
              <a:buSzPts val="10700"/>
              <a:buNone/>
              <a:defRPr sz="10700">
                <a:solidFill>
                  <a:schemeClr val="lt1"/>
                </a:solidFill>
              </a:defRPr>
            </a:lvl1pPr>
            <a:lvl2pPr lvl="1">
              <a:spcBef>
                <a:spcPts val="0"/>
              </a:spcBef>
              <a:buClr>
                <a:schemeClr val="lt1"/>
              </a:buClr>
              <a:buSzPts val="10700"/>
              <a:buNone/>
              <a:defRPr sz="10700">
                <a:solidFill>
                  <a:schemeClr val="lt1"/>
                </a:solidFill>
              </a:defRPr>
            </a:lvl2pPr>
            <a:lvl3pPr lvl="2">
              <a:spcBef>
                <a:spcPts val="0"/>
              </a:spcBef>
              <a:buClr>
                <a:schemeClr val="lt1"/>
              </a:buClr>
              <a:buSzPts val="10700"/>
              <a:buNone/>
              <a:defRPr sz="10700">
                <a:solidFill>
                  <a:schemeClr val="lt1"/>
                </a:solidFill>
              </a:defRPr>
            </a:lvl3pPr>
            <a:lvl4pPr lvl="3">
              <a:spcBef>
                <a:spcPts val="0"/>
              </a:spcBef>
              <a:buClr>
                <a:schemeClr val="lt1"/>
              </a:buClr>
              <a:buSzPts val="10700"/>
              <a:buNone/>
              <a:defRPr sz="10700">
                <a:solidFill>
                  <a:schemeClr val="lt1"/>
                </a:solidFill>
              </a:defRPr>
            </a:lvl4pPr>
            <a:lvl5pPr lvl="4">
              <a:spcBef>
                <a:spcPts val="0"/>
              </a:spcBef>
              <a:buClr>
                <a:schemeClr val="lt1"/>
              </a:buClr>
              <a:buSzPts val="10700"/>
              <a:buNone/>
              <a:defRPr sz="10700">
                <a:solidFill>
                  <a:schemeClr val="lt1"/>
                </a:solidFill>
              </a:defRPr>
            </a:lvl5pPr>
            <a:lvl6pPr lvl="5">
              <a:spcBef>
                <a:spcPts val="0"/>
              </a:spcBef>
              <a:buClr>
                <a:schemeClr val="lt1"/>
              </a:buClr>
              <a:buSzPts val="10700"/>
              <a:buNone/>
              <a:defRPr sz="10700">
                <a:solidFill>
                  <a:schemeClr val="lt1"/>
                </a:solidFill>
              </a:defRPr>
            </a:lvl6pPr>
            <a:lvl7pPr lvl="6">
              <a:spcBef>
                <a:spcPts val="0"/>
              </a:spcBef>
              <a:buClr>
                <a:schemeClr val="lt1"/>
              </a:buClr>
              <a:buSzPts val="10700"/>
              <a:buNone/>
              <a:defRPr sz="10700">
                <a:solidFill>
                  <a:schemeClr val="lt1"/>
                </a:solidFill>
              </a:defRPr>
            </a:lvl7pPr>
            <a:lvl8pPr lvl="7">
              <a:spcBef>
                <a:spcPts val="0"/>
              </a:spcBef>
              <a:buClr>
                <a:schemeClr val="lt1"/>
              </a:buClr>
              <a:buSzPts val="10700"/>
              <a:buNone/>
              <a:defRPr sz="10700">
                <a:solidFill>
                  <a:schemeClr val="lt1"/>
                </a:solidFill>
              </a:defRPr>
            </a:lvl8pPr>
            <a:lvl9pPr lvl="8">
              <a:spcBef>
                <a:spcPts val="0"/>
              </a:spcBef>
              <a:buClr>
                <a:schemeClr val="lt1"/>
              </a:buClr>
              <a:buSzPts val="10700"/>
              <a:buNone/>
              <a:defRPr sz="10700">
                <a:solidFill>
                  <a:schemeClr val="lt1"/>
                </a:solidFill>
              </a:defRPr>
            </a:lvl9pPr>
          </a:lstStyle>
          <a:p/>
        </p:txBody>
      </p:sp>
      <p:sp>
        <p:nvSpPr>
          <p:cNvPr id="82" name="Shape 82"/>
          <p:cNvSpPr txBox="1"/>
          <p:nvPr>
            <p:ph idx="1" type="body"/>
          </p:nvPr>
        </p:nvSpPr>
        <p:spPr>
          <a:xfrm>
            <a:off x="972600" y="3030517"/>
            <a:ext cx="10251300" cy="2107200"/>
          </a:xfrm>
          <a:prstGeom prst="rect">
            <a:avLst/>
          </a:prstGeom>
        </p:spPr>
        <p:txBody>
          <a:bodyPr anchorCtr="0" anchor="t" bIns="121900" lIns="121900" rIns="121900" wrap="square" tIns="121900"/>
          <a:lstStyle>
            <a:lvl1pPr lvl="0">
              <a:spcBef>
                <a:spcPts val="0"/>
              </a:spcBef>
              <a:buClr>
                <a:schemeClr val="lt1"/>
              </a:buClr>
              <a:buSzPts val="1700"/>
              <a:buChar char="●"/>
              <a:defRPr>
                <a:solidFill>
                  <a:schemeClr val="lt1"/>
                </a:solidFill>
              </a:defRPr>
            </a:lvl1pPr>
            <a:lvl2pPr lvl="1">
              <a:spcBef>
                <a:spcPts val="0"/>
              </a:spcBef>
              <a:buClr>
                <a:schemeClr val="lt1"/>
              </a:buClr>
              <a:buSzPts val="1500"/>
              <a:buChar char="○"/>
              <a:defRPr>
                <a:solidFill>
                  <a:schemeClr val="lt1"/>
                </a:solidFill>
              </a:defRPr>
            </a:lvl2pPr>
            <a:lvl3pPr lvl="2">
              <a:spcBef>
                <a:spcPts val="0"/>
              </a:spcBef>
              <a:buClr>
                <a:schemeClr val="lt1"/>
              </a:buClr>
              <a:buSzPts val="1500"/>
              <a:buChar char="■"/>
              <a:defRPr>
                <a:solidFill>
                  <a:schemeClr val="lt1"/>
                </a:solidFill>
              </a:defRPr>
            </a:lvl3pPr>
            <a:lvl4pPr lvl="3">
              <a:spcBef>
                <a:spcPts val="0"/>
              </a:spcBef>
              <a:buClr>
                <a:schemeClr val="lt1"/>
              </a:buClr>
              <a:buSzPts val="1500"/>
              <a:buChar char="●"/>
              <a:defRPr>
                <a:solidFill>
                  <a:schemeClr val="lt1"/>
                </a:solidFill>
              </a:defRPr>
            </a:lvl4pPr>
            <a:lvl5pPr lvl="4">
              <a:spcBef>
                <a:spcPts val="0"/>
              </a:spcBef>
              <a:buClr>
                <a:schemeClr val="lt1"/>
              </a:buClr>
              <a:buSzPts val="1500"/>
              <a:buChar char="○"/>
              <a:defRPr>
                <a:solidFill>
                  <a:schemeClr val="lt1"/>
                </a:solidFill>
              </a:defRPr>
            </a:lvl5pPr>
            <a:lvl6pPr lvl="5">
              <a:spcBef>
                <a:spcPts val="0"/>
              </a:spcBef>
              <a:buClr>
                <a:schemeClr val="lt1"/>
              </a:buClr>
              <a:buSzPts val="1500"/>
              <a:buChar char="■"/>
              <a:defRPr>
                <a:solidFill>
                  <a:schemeClr val="lt1"/>
                </a:solidFill>
              </a:defRPr>
            </a:lvl6pPr>
            <a:lvl7pPr lvl="6">
              <a:spcBef>
                <a:spcPts val="0"/>
              </a:spcBef>
              <a:buClr>
                <a:schemeClr val="lt1"/>
              </a:buClr>
              <a:buSzPts val="1500"/>
              <a:buChar char="●"/>
              <a:defRPr>
                <a:solidFill>
                  <a:schemeClr val="lt1"/>
                </a:solidFill>
              </a:defRPr>
            </a:lvl7pPr>
            <a:lvl8pPr lvl="7">
              <a:spcBef>
                <a:spcPts val="0"/>
              </a:spcBef>
              <a:buClr>
                <a:schemeClr val="lt1"/>
              </a:buClr>
              <a:buSzPts val="1500"/>
              <a:buChar char="○"/>
              <a:defRPr>
                <a:solidFill>
                  <a:schemeClr val="lt1"/>
                </a:solidFill>
              </a:defRPr>
            </a:lvl8pPr>
            <a:lvl9pPr lvl="8">
              <a:spcBef>
                <a:spcPts val="0"/>
              </a:spcBef>
              <a:buClr>
                <a:schemeClr val="lt1"/>
              </a:buClr>
              <a:buSzPts val="1500"/>
              <a:buChar char="■"/>
              <a:defRPr>
                <a:solidFill>
                  <a:schemeClr val="lt1"/>
                </a:solidFill>
              </a:defRPr>
            </a:lvl9pPr>
          </a:lstStyle>
          <a:p/>
        </p:txBody>
      </p:sp>
      <p:sp>
        <p:nvSpPr>
          <p:cNvPr id="83" name="Shape 83"/>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4" name="Shape 84"/>
        <p:cNvGrpSpPr/>
        <p:nvPr/>
      </p:nvGrpSpPr>
      <p:grpSpPr>
        <a:xfrm>
          <a:off x="0" y="0"/>
          <a:ext cx="0" cy="0"/>
          <a:chOff x="0" y="0"/>
          <a:chExt cx="0" cy="0"/>
        </a:xfrm>
      </p:grpSpPr>
      <p:sp>
        <p:nvSpPr>
          <p:cNvPr id="85" name="Shape 85"/>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838200" y="365125"/>
            <a:ext cx="10515600" cy="1325700"/>
          </a:xfrm>
          <a:prstGeom prst="rect">
            <a:avLst/>
          </a:prstGeom>
          <a:noFill/>
          <a:ln>
            <a:noFill/>
          </a:ln>
        </p:spPr>
        <p:txBody>
          <a:bodyPr anchorCtr="0" anchor="ctr" bIns="121900" lIns="121900" rIns="121900" wrap="square" tIns="121900"/>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3700"/>
              <a:buNone/>
              <a:defRPr sz="1800"/>
            </a:lvl2pPr>
            <a:lvl3pPr indent="0" lvl="2" rtl="0">
              <a:spcBef>
                <a:spcPts val="0"/>
              </a:spcBef>
              <a:buSzPts val="3700"/>
              <a:buNone/>
              <a:defRPr sz="1800"/>
            </a:lvl3pPr>
            <a:lvl4pPr indent="0" lvl="3" rtl="0">
              <a:spcBef>
                <a:spcPts val="0"/>
              </a:spcBef>
              <a:buSzPts val="3700"/>
              <a:buNone/>
              <a:defRPr sz="1800"/>
            </a:lvl4pPr>
            <a:lvl5pPr indent="0" lvl="4" rtl="0">
              <a:spcBef>
                <a:spcPts val="0"/>
              </a:spcBef>
              <a:buSzPts val="3700"/>
              <a:buNone/>
              <a:defRPr sz="1800"/>
            </a:lvl5pPr>
            <a:lvl6pPr indent="0" lvl="5" rtl="0">
              <a:spcBef>
                <a:spcPts val="0"/>
              </a:spcBef>
              <a:buSzPts val="3700"/>
              <a:buNone/>
              <a:defRPr sz="1800"/>
            </a:lvl6pPr>
            <a:lvl7pPr indent="0" lvl="6" rtl="0">
              <a:spcBef>
                <a:spcPts val="0"/>
              </a:spcBef>
              <a:buSzPts val="3700"/>
              <a:buNone/>
              <a:defRPr sz="1800"/>
            </a:lvl7pPr>
            <a:lvl8pPr indent="0" lvl="7" rtl="0">
              <a:spcBef>
                <a:spcPts val="0"/>
              </a:spcBef>
              <a:buSzPts val="3700"/>
              <a:buNone/>
              <a:defRPr sz="1800"/>
            </a:lvl8pPr>
            <a:lvl9pPr indent="0" lvl="8" rtl="0">
              <a:spcBef>
                <a:spcPts val="0"/>
              </a:spcBef>
              <a:buSzPts val="3700"/>
              <a:buNone/>
              <a:defRPr sz="1800"/>
            </a:lvl9pPr>
          </a:lstStyle>
          <a:p/>
        </p:txBody>
      </p:sp>
      <p:sp>
        <p:nvSpPr>
          <p:cNvPr id="88" name="Shape 88"/>
          <p:cNvSpPr txBox="1"/>
          <p:nvPr>
            <p:ph idx="1" type="body"/>
          </p:nvPr>
        </p:nvSpPr>
        <p:spPr>
          <a:xfrm>
            <a:off x="838200" y="1825625"/>
            <a:ext cx="10515600" cy="4351200"/>
          </a:xfrm>
          <a:prstGeom prst="rect">
            <a:avLst/>
          </a:prstGeom>
          <a:noFill/>
          <a:ln>
            <a:noFill/>
          </a:ln>
        </p:spPr>
        <p:txBody>
          <a:bodyPr anchorCtr="0" anchor="t" bIns="121900" lIns="121900" rIns="121900" wrap="square" tIns="121900"/>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21" name="Shape 21"/>
        <p:cNvGrpSpPr/>
        <p:nvPr/>
      </p:nvGrpSpPr>
      <p:grpSpPr>
        <a:xfrm>
          <a:off x="0" y="0"/>
          <a:ext cx="0" cy="0"/>
          <a:chOff x="0" y="0"/>
          <a:chExt cx="0" cy="0"/>
        </a:xfrm>
      </p:grpSpPr>
      <p:grpSp>
        <p:nvGrpSpPr>
          <p:cNvPr id="22" name="Shape 22"/>
          <p:cNvGrpSpPr/>
          <p:nvPr/>
        </p:nvGrpSpPr>
        <p:grpSpPr>
          <a:xfrm>
            <a:off x="1107036" y="1588427"/>
            <a:ext cx="994316" cy="61102"/>
            <a:chOff x="4580561" y="2589004"/>
            <a:chExt cx="1064464" cy="25200"/>
          </a:xfrm>
        </p:grpSpPr>
        <p:sp>
          <p:nvSpPr>
            <p:cNvPr id="23" name="Shape 23"/>
            <p:cNvSpPr/>
            <p:nvPr/>
          </p:nvSpPr>
          <p:spPr>
            <a:xfrm rot="-5400000">
              <a:off x="5366325" y="2335504"/>
              <a:ext cx="25200" cy="5322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24" name="Shape 24"/>
            <p:cNvSpPr/>
            <p:nvPr/>
          </p:nvSpPr>
          <p:spPr>
            <a:xfrm rot="-5400000">
              <a:off x="4836311" y="2333254"/>
              <a:ext cx="25200" cy="5367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25" name="Shape 25"/>
          <p:cNvSpPr txBox="1"/>
          <p:nvPr>
            <p:ph type="title"/>
          </p:nvPr>
        </p:nvSpPr>
        <p:spPr>
          <a:xfrm>
            <a:off x="972600" y="1763267"/>
            <a:ext cx="10251300" cy="2024700"/>
          </a:xfrm>
          <a:prstGeom prst="rect">
            <a:avLst/>
          </a:prstGeom>
        </p:spPr>
        <p:txBody>
          <a:bodyPr anchorCtr="0" anchor="t" bIns="121900" lIns="121900" rIns="121900" wrap="square" tIns="12190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26" name="Shape 26"/>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7" name="Shape 27"/>
        <p:cNvGrpSpPr/>
        <p:nvPr/>
      </p:nvGrpSpPr>
      <p:grpSpPr>
        <a:xfrm>
          <a:off x="0" y="0"/>
          <a:ext cx="0" cy="0"/>
          <a:chOff x="0" y="0"/>
          <a:chExt cx="0" cy="0"/>
        </a:xfrm>
      </p:grpSpPr>
      <p:sp>
        <p:nvSpPr>
          <p:cNvPr id="28" name="Shape 28"/>
          <p:cNvSpPr/>
          <p:nvPr/>
        </p:nvSpPr>
        <p:spPr>
          <a:xfrm>
            <a:off x="0" y="0"/>
            <a:ext cx="12192000" cy="650400"/>
          </a:xfrm>
          <a:prstGeom prst="rect">
            <a:avLst/>
          </a:prstGeom>
          <a:solidFill>
            <a:schemeClr val="lt2"/>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29" name="Shape 29"/>
          <p:cNvGrpSpPr/>
          <p:nvPr/>
        </p:nvGrpSpPr>
        <p:grpSpPr>
          <a:xfrm>
            <a:off x="1107036" y="1588427"/>
            <a:ext cx="994316" cy="61102"/>
            <a:chOff x="4580561" y="2589004"/>
            <a:chExt cx="1064464" cy="25200"/>
          </a:xfrm>
        </p:grpSpPr>
        <p:sp>
          <p:nvSpPr>
            <p:cNvPr id="30" name="Shape 30"/>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31" name="Shape 31"/>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32" name="Shape 32"/>
          <p:cNvSpPr txBox="1"/>
          <p:nvPr>
            <p:ph type="title"/>
          </p:nvPr>
        </p:nvSpPr>
        <p:spPr>
          <a:xfrm>
            <a:off x="972600" y="1758200"/>
            <a:ext cx="10251600" cy="713700"/>
          </a:xfrm>
          <a:prstGeom prst="rect">
            <a:avLst/>
          </a:prstGeom>
        </p:spPr>
        <p:txBody>
          <a:bodyPr anchorCtr="0" anchor="t" bIns="121900" lIns="121900" rIns="121900" wrap="square" tIns="121900"/>
          <a:lstStyle>
            <a:lvl1pPr lvl="0">
              <a:spcBef>
                <a:spcPts val="0"/>
              </a:spcBef>
              <a:buClr>
                <a:schemeClr val="dk2"/>
              </a:buClr>
              <a:buSzPts val="3500"/>
              <a:buNone/>
              <a:defRPr sz="3500">
                <a:solidFill>
                  <a:schemeClr val="dk2"/>
                </a:solidFill>
              </a:defRPr>
            </a:lvl1pPr>
            <a:lvl2pPr lvl="1">
              <a:spcBef>
                <a:spcPts val="0"/>
              </a:spcBef>
              <a:buClr>
                <a:schemeClr val="dk2"/>
              </a:buClr>
              <a:buSzPts val="3500"/>
              <a:buNone/>
              <a:defRPr sz="3500">
                <a:solidFill>
                  <a:schemeClr val="dk2"/>
                </a:solidFill>
              </a:defRPr>
            </a:lvl2pPr>
            <a:lvl3pPr lvl="2">
              <a:spcBef>
                <a:spcPts val="0"/>
              </a:spcBef>
              <a:buClr>
                <a:schemeClr val="dk2"/>
              </a:buClr>
              <a:buSzPts val="3500"/>
              <a:buNone/>
              <a:defRPr sz="3500">
                <a:solidFill>
                  <a:schemeClr val="dk2"/>
                </a:solidFill>
              </a:defRPr>
            </a:lvl3pPr>
            <a:lvl4pPr lvl="3">
              <a:spcBef>
                <a:spcPts val="0"/>
              </a:spcBef>
              <a:buClr>
                <a:schemeClr val="dk2"/>
              </a:buClr>
              <a:buSzPts val="3500"/>
              <a:buNone/>
              <a:defRPr sz="3500">
                <a:solidFill>
                  <a:schemeClr val="dk2"/>
                </a:solidFill>
              </a:defRPr>
            </a:lvl4pPr>
            <a:lvl5pPr lvl="4">
              <a:spcBef>
                <a:spcPts val="0"/>
              </a:spcBef>
              <a:buClr>
                <a:schemeClr val="dk2"/>
              </a:buClr>
              <a:buSzPts val="3500"/>
              <a:buNone/>
              <a:defRPr sz="3500">
                <a:solidFill>
                  <a:schemeClr val="dk2"/>
                </a:solidFill>
              </a:defRPr>
            </a:lvl5pPr>
            <a:lvl6pPr lvl="5">
              <a:spcBef>
                <a:spcPts val="0"/>
              </a:spcBef>
              <a:buClr>
                <a:schemeClr val="dk2"/>
              </a:buClr>
              <a:buSzPts val="3500"/>
              <a:buNone/>
              <a:defRPr sz="3500">
                <a:solidFill>
                  <a:schemeClr val="dk2"/>
                </a:solidFill>
              </a:defRPr>
            </a:lvl6pPr>
            <a:lvl7pPr lvl="6">
              <a:spcBef>
                <a:spcPts val="0"/>
              </a:spcBef>
              <a:buClr>
                <a:schemeClr val="dk2"/>
              </a:buClr>
              <a:buSzPts val="3500"/>
              <a:buNone/>
              <a:defRPr sz="3500">
                <a:solidFill>
                  <a:schemeClr val="dk2"/>
                </a:solidFill>
              </a:defRPr>
            </a:lvl7pPr>
            <a:lvl8pPr lvl="7">
              <a:spcBef>
                <a:spcPts val="0"/>
              </a:spcBef>
              <a:buClr>
                <a:schemeClr val="dk2"/>
              </a:buClr>
              <a:buSzPts val="3500"/>
              <a:buNone/>
              <a:defRPr sz="3500">
                <a:solidFill>
                  <a:schemeClr val="dk2"/>
                </a:solidFill>
              </a:defRPr>
            </a:lvl8pPr>
            <a:lvl9pPr lvl="8">
              <a:spcBef>
                <a:spcPts val="0"/>
              </a:spcBef>
              <a:buClr>
                <a:schemeClr val="dk2"/>
              </a:buClr>
              <a:buSzPts val="3500"/>
              <a:buNone/>
              <a:defRPr sz="3500">
                <a:solidFill>
                  <a:schemeClr val="dk2"/>
                </a:solidFill>
              </a:defRPr>
            </a:lvl9pPr>
          </a:lstStyle>
          <a:p/>
        </p:txBody>
      </p:sp>
      <p:sp>
        <p:nvSpPr>
          <p:cNvPr id="33" name="Shape 33"/>
          <p:cNvSpPr txBox="1"/>
          <p:nvPr>
            <p:ph idx="1" type="body"/>
          </p:nvPr>
        </p:nvSpPr>
        <p:spPr>
          <a:xfrm>
            <a:off x="972600" y="2771833"/>
            <a:ext cx="10251600" cy="3014700"/>
          </a:xfrm>
          <a:prstGeom prst="rect">
            <a:avLst/>
          </a:prstGeom>
        </p:spPr>
        <p:txBody>
          <a:bodyPr anchorCtr="0" anchor="t" bIns="121900" lIns="121900" rIns="121900" wrap="square" tIns="121900"/>
          <a:lstStyle>
            <a:lvl1pPr lvl="0">
              <a:spcBef>
                <a:spcPts val="0"/>
              </a:spcBef>
              <a:buSzPts val="1700"/>
              <a:buChar char="●"/>
              <a:defRPr/>
            </a:lvl1pPr>
            <a:lvl2pPr lvl="1">
              <a:spcBef>
                <a:spcPts val="0"/>
              </a:spcBef>
              <a:buSzPts val="1500"/>
              <a:buChar char="○"/>
              <a:defRPr/>
            </a:lvl2pPr>
            <a:lvl3pPr lvl="2">
              <a:spcBef>
                <a:spcPts val="0"/>
              </a:spcBef>
              <a:buSzPts val="1500"/>
              <a:buChar char="■"/>
              <a:defRPr/>
            </a:lvl3pPr>
            <a:lvl4pPr lvl="3">
              <a:spcBef>
                <a:spcPts val="0"/>
              </a:spcBef>
              <a:buSzPts val="1500"/>
              <a:buChar char="●"/>
              <a:defRPr/>
            </a:lvl4pPr>
            <a:lvl5pPr lvl="4">
              <a:spcBef>
                <a:spcPts val="0"/>
              </a:spcBef>
              <a:buSzPts val="1500"/>
              <a:buChar char="○"/>
              <a:defRPr/>
            </a:lvl5pPr>
            <a:lvl6pPr lvl="5">
              <a:spcBef>
                <a:spcPts val="0"/>
              </a:spcBef>
              <a:buSzPts val="1500"/>
              <a:buChar char="■"/>
              <a:defRPr/>
            </a:lvl6pPr>
            <a:lvl7pPr lvl="6">
              <a:spcBef>
                <a:spcPts val="0"/>
              </a:spcBef>
              <a:buSzPts val="1500"/>
              <a:buChar char="●"/>
              <a:defRPr/>
            </a:lvl7pPr>
            <a:lvl8pPr lvl="7">
              <a:spcBef>
                <a:spcPts val="0"/>
              </a:spcBef>
              <a:buSzPts val="1500"/>
              <a:buChar char="○"/>
              <a:defRPr/>
            </a:lvl8pPr>
            <a:lvl9pPr lvl="8">
              <a:spcBef>
                <a:spcPts val="0"/>
              </a:spcBef>
              <a:buSzPts val="1500"/>
              <a:buChar char="■"/>
              <a:defRPr/>
            </a:lvl9pPr>
          </a:lstStyle>
          <a:p/>
        </p:txBody>
      </p:sp>
      <p:sp>
        <p:nvSpPr>
          <p:cNvPr id="34" name="Shape 34"/>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5" name="Shape 35"/>
        <p:cNvGrpSpPr/>
        <p:nvPr/>
      </p:nvGrpSpPr>
      <p:grpSpPr>
        <a:xfrm>
          <a:off x="0" y="0"/>
          <a:ext cx="0" cy="0"/>
          <a:chOff x="0" y="0"/>
          <a:chExt cx="0" cy="0"/>
        </a:xfrm>
      </p:grpSpPr>
      <p:sp>
        <p:nvSpPr>
          <p:cNvPr id="36" name="Shape 36"/>
          <p:cNvSpPr/>
          <p:nvPr/>
        </p:nvSpPr>
        <p:spPr>
          <a:xfrm>
            <a:off x="0" y="0"/>
            <a:ext cx="12192000" cy="650400"/>
          </a:xfrm>
          <a:prstGeom prst="rect">
            <a:avLst/>
          </a:prstGeom>
          <a:solidFill>
            <a:schemeClr val="lt2"/>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37" name="Shape 37"/>
          <p:cNvGrpSpPr/>
          <p:nvPr/>
        </p:nvGrpSpPr>
        <p:grpSpPr>
          <a:xfrm>
            <a:off x="1107036" y="1588427"/>
            <a:ext cx="994316" cy="61102"/>
            <a:chOff x="4580561" y="2589004"/>
            <a:chExt cx="1064464" cy="25200"/>
          </a:xfrm>
        </p:grpSpPr>
        <p:sp>
          <p:nvSpPr>
            <p:cNvPr id="38" name="Shape 38"/>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39" name="Shape 39"/>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40" name="Shape 40"/>
          <p:cNvSpPr txBox="1"/>
          <p:nvPr>
            <p:ph type="title"/>
          </p:nvPr>
        </p:nvSpPr>
        <p:spPr>
          <a:xfrm>
            <a:off x="972600" y="1758200"/>
            <a:ext cx="10251300" cy="713700"/>
          </a:xfrm>
          <a:prstGeom prst="rect">
            <a:avLst/>
          </a:prstGeom>
        </p:spPr>
        <p:txBody>
          <a:bodyPr anchorCtr="0" anchor="t" bIns="121900" lIns="121900" rIns="121900" wrap="square" tIns="121900"/>
          <a:lstStyle>
            <a:lvl1pPr lvl="0">
              <a:spcBef>
                <a:spcPts val="0"/>
              </a:spcBef>
              <a:buClr>
                <a:schemeClr val="dk2"/>
              </a:buClr>
              <a:buSzPts val="3500"/>
              <a:buNone/>
              <a:defRPr sz="3500">
                <a:solidFill>
                  <a:schemeClr val="dk2"/>
                </a:solidFill>
              </a:defRPr>
            </a:lvl1pPr>
            <a:lvl2pPr lvl="1">
              <a:spcBef>
                <a:spcPts val="0"/>
              </a:spcBef>
              <a:buClr>
                <a:schemeClr val="dk2"/>
              </a:buClr>
              <a:buSzPts val="3500"/>
              <a:buNone/>
              <a:defRPr sz="3500">
                <a:solidFill>
                  <a:schemeClr val="dk2"/>
                </a:solidFill>
              </a:defRPr>
            </a:lvl2pPr>
            <a:lvl3pPr lvl="2">
              <a:spcBef>
                <a:spcPts val="0"/>
              </a:spcBef>
              <a:buClr>
                <a:schemeClr val="dk2"/>
              </a:buClr>
              <a:buSzPts val="3500"/>
              <a:buNone/>
              <a:defRPr sz="3500">
                <a:solidFill>
                  <a:schemeClr val="dk2"/>
                </a:solidFill>
              </a:defRPr>
            </a:lvl3pPr>
            <a:lvl4pPr lvl="3">
              <a:spcBef>
                <a:spcPts val="0"/>
              </a:spcBef>
              <a:buClr>
                <a:schemeClr val="dk2"/>
              </a:buClr>
              <a:buSzPts val="3500"/>
              <a:buNone/>
              <a:defRPr sz="3500">
                <a:solidFill>
                  <a:schemeClr val="dk2"/>
                </a:solidFill>
              </a:defRPr>
            </a:lvl4pPr>
            <a:lvl5pPr lvl="4">
              <a:spcBef>
                <a:spcPts val="0"/>
              </a:spcBef>
              <a:buClr>
                <a:schemeClr val="dk2"/>
              </a:buClr>
              <a:buSzPts val="3500"/>
              <a:buNone/>
              <a:defRPr sz="3500">
                <a:solidFill>
                  <a:schemeClr val="dk2"/>
                </a:solidFill>
              </a:defRPr>
            </a:lvl5pPr>
            <a:lvl6pPr lvl="5">
              <a:spcBef>
                <a:spcPts val="0"/>
              </a:spcBef>
              <a:buClr>
                <a:schemeClr val="dk2"/>
              </a:buClr>
              <a:buSzPts val="3500"/>
              <a:buNone/>
              <a:defRPr sz="3500">
                <a:solidFill>
                  <a:schemeClr val="dk2"/>
                </a:solidFill>
              </a:defRPr>
            </a:lvl6pPr>
            <a:lvl7pPr lvl="6">
              <a:spcBef>
                <a:spcPts val="0"/>
              </a:spcBef>
              <a:buClr>
                <a:schemeClr val="dk2"/>
              </a:buClr>
              <a:buSzPts val="3500"/>
              <a:buNone/>
              <a:defRPr sz="3500">
                <a:solidFill>
                  <a:schemeClr val="dk2"/>
                </a:solidFill>
              </a:defRPr>
            </a:lvl7pPr>
            <a:lvl8pPr lvl="7">
              <a:spcBef>
                <a:spcPts val="0"/>
              </a:spcBef>
              <a:buClr>
                <a:schemeClr val="dk2"/>
              </a:buClr>
              <a:buSzPts val="3500"/>
              <a:buNone/>
              <a:defRPr sz="3500">
                <a:solidFill>
                  <a:schemeClr val="dk2"/>
                </a:solidFill>
              </a:defRPr>
            </a:lvl8pPr>
            <a:lvl9pPr lvl="8">
              <a:spcBef>
                <a:spcPts val="0"/>
              </a:spcBef>
              <a:buClr>
                <a:schemeClr val="dk2"/>
              </a:buClr>
              <a:buSzPts val="3500"/>
              <a:buNone/>
              <a:defRPr sz="3500">
                <a:solidFill>
                  <a:schemeClr val="dk2"/>
                </a:solidFill>
              </a:defRPr>
            </a:lvl9pPr>
          </a:lstStyle>
          <a:p/>
        </p:txBody>
      </p:sp>
      <p:sp>
        <p:nvSpPr>
          <p:cNvPr id="41" name="Shape 41"/>
          <p:cNvSpPr txBox="1"/>
          <p:nvPr>
            <p:ph idx="1" type="body"/>
          </p:nvPr>
        </p:nvSpPr>
        <p:spPr>
          <a:xfrm>
            <a:off x="972434" y="2771833"/>
            <a:ext cx="5032500" cy="3014700"/>
          </a:xfrm>
          <a:prstGeom prst="rect">
            <a:avLst/>
          </a:prstGeom>
        </p:spPr>
        <p:txBody>
          <a:bodyPr anchorCtr="0" anchor="t" bIns="121900" lIns="121900" rIns="121900" wrap="square" tIns="121900"/>
          <a:lstStyle>
            <a:lvl1pPr lvl="0">
              <a:spcBef>
                <a:spcPts val="0"/>
              </a:spcBef>
              <a:buSzPts val="1700"/>
              <a:buChar char="●"/>
              <a:defRPr/>
            </a:lvl1pPr>
            <a:lvl2pPr lvl="1">
              <a:spcBef>
                <a:spcPts val="0"/>
              </a:spcBef>
              <a:buSzPts val="1500"/>
              <a:buChar char="○"/>
              <a:defRPr/>
            </a:lvl2pPr>
            <a:lvl3pPr lvl="2">
              <a:spcBef>
                <a:spcPts val="0"/>
              </a:spcBef>
              <a:buSzPts val="1500"/>
              <a:buChar char="■"/>
              <a:defRPr/>
            </a:lvl3pPr>
            <a:lvl4pPr lvl="3">
              <a:spcBef>
                <a:spcPts val="0"/>
              </a:spcBef>
              <a:buSzPts val="1500"/>
              <a:buChar char="●"/>
              <a:defRPr/>
            </a:lvl4pPr>
            <a:lvl5pPr lvl="4">
              <a:spcBef>
                <a:spcPts val="0"/>
              </a:spcBef>
              <a:buSzPts val="1500"/>
              <a:buChar char="○"/>
              <a:defRPr/>
            </a:lvl5pPr>
            <a:lvl6pPr lvl="5">
              <a:spcBef>
                <a:spcPts val="0"/>
              </a:spcBef>
              <a:buSzPts val="1500"/>
              <a:buChar char="■"/>
              <a:defRPr/>
            </a:lvl6pPr>
            <a:lvl7pPr lvl="6">
              <a:spcBef>
                <a:spcPts val="0"/>
              </a:spcBef>
              <a:buSzPts val="1500"/>
              <a:buChar char="●"/>
              <a:defRPr/>
            </a:lvl7pPr>
            <a:lvl8pPr lvl="7">
              <a:spcBef>
                <a:spcPts val="0"/>
              </a:spcBef>
              <a:buSzPts val="1500"/>
              <a:buChar char="○"/>
              <a:defRPr/>
            </a:lvl8pPr>
            <a:lvl9pPr lvl="8">
              <a:spcBef>
                <a:spcPts val="0"/>
              </a:spcBef>
              <a:buSzPts val="1500"/>
              <a:buChar char="■"/>
              <a:defRPr/>
            </a:lvl9pPr>
          </a:lstStyle>
          <a:p/>
        </p:txBody>
      </p:sp>
      <p:sp>
        <p:nvSpPr>
          <p:cNvPr id="42" name="Shape 42"/>
          <p:cNvSpPr txBox="1"/>
          <p:nvPr>
            <p:ph idx="2" type="body"/>
          </p:nvPr>
        </p:nvSpPr>
        <p:spPr>
          <a:xfrm>
            <a:off x="6191471" y="2771833"/>
            <a:ext cx="5032500" cy="3014700"/>
          </a:xfrm>
          <a:prstGeom prst="rect">
            <a:avLst/>
          </a:prstGeom>
        </p:spPr>
        <p:txBody>
          <a:bodyPr anchorCtr="0" anchor="t" bIns="121900" lIns="121900" rIns="121900" wrap="square" tIns="121900"/>
          <a:lstStyle>
            <a:lvl1pPr lvl="0">
              <a:spcBef>
                <a:spcPts val="0"/>
              </a:spcBef>
              <a:buSzPts val="1700"/>
              <a:buChar char="●"/>
              <a:defRPr/>
            </a:lvl1pPr>
            <a:lvl2pPr lvl="1">
              <a:spcBef>
                <a:spcPts val="0"/>
              </a:spcBef>
              <a:buSzPts val="1500"/>
              <a:buChar char="○"/>
              <a:defRPr/>
            </a:lvl2pPr>
            <a:lvl3pPr lvl="2">
              <a:spcBef>
                <a:spcPts val="0"/>
              </a:spcBef>
              <a:buSzPts val="1500"/>
              <a:buChar char="■"/>
              <a:defRPr/>
            </a:lvl3pPr>
            <a:lvl4pPr lvl="3">
              <a:spcBef>
                <a:spcPts val="0"/>
              </a:spcBef>
              <a:buSzPts val="1500"/>
              <a:buChar char="●"/>
              <a:defRPr/>
            </a:lvl4pPr>
            <a:lvl5pPr lvl="4">
              <a:spcBef>
                <a:spcPts val="0"/>
              </a:spcBef>
              <a:buSzPts val="1500"/>
              <a:buChar char="○"/>
              <a:defRPr/>
            </a:lvl5pPr>
            <a:lvl6pPr lvl="5">
              <a:spcBef>
                <a:spcPts val="0"/>
              </a:spcBef>
              <a:buSzPts val="1500"/>
              <a:buChar char="■"/>
              <a:defRPr/>
            </a:lvl6pPr>
            <a:lvl7pPr lvl="6">
              <a:spcBef>
                <a:spcPts val="0"/>
              </a:spcBef>
              <a:buSzPts val="1500"/>
              <a:buChar char="●"/>
              <a:defRPr/>
            </a:lvl7pPr>
            <a:lvl8pPr lvl="7">
              <a:spcBef>
                <a:spcPts val="0"/>
              </a:spcBef>
              <a:buSzPts val="1500"/>
              <a:buChar char="○"/>
              <a:defRPr/>
            </a:lvl8pPr>
            <a:lvl9pPr lvl="8">
              <a:spcBef>
                <a:spcPts val="0"/>
              </a:spcBef>
              <a:buSzPts val="1500"/>
              <a:buChar char="■"/>
              <a:defRPr/>
            </a:lvl9pPr>
          </a:lstStyle>
          <a:p/>
        </p:txBody>
      </p:sp>
      <p:sp>
        <p:nvSpPr>
          <p:cNvPr id="43" name="Shape 43"/>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4" name="Shape 44"/>
        <p:cNvGrpSpPr/>
        <p:nvPr/>
      </p:nvGrpSpPr>
      <p:grpSpPr>
        <a:xfrm>
          <a:off x="0" y="0"/>
          <a:ext cx="0" cy="0"/>
          <a:chOff x="0" y="0"/>
          <a:chExt cx="0" cy="0"/>
        </a:xfrm>
      </p:grpSpPr>
      <p:sp>
        <p:nvSpPr>
          <p:cNvPr id="45" name="Shape 45"/>
          <p:cNvSpPr/>
          <p:nvPr/>
        </p:nvSpPr>
        <p:spPr>
          <a:xfrm>
            <a:off x="0" y="0"/>
            <a:ext cx="12192000" cy="650400"/>
          </a:xfrm>
          <a:prstGeom prst="rect">
            <a:avLst/>
          </a:prstGeom>
          <a:solidFill>
            <a:schemeClr val="lt2"/>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46" name="Shape 46"/>
          <p:cNvGrpSpPr/>
          <p:nvPr/>
        </p:nvGrpSpPr>
        <p:grpSpPr>
          <a:xfrm>
            <a:off x="1107036" y="1588427"/>
            <a:ext cx="994316" cy="61102"/>
            <a:chOff x="4580561" y="2589004"/>
            <a:chExt cx="1064464" cy="25200"/>
          </a:xfrm>
        </p:grpSpPr>
        <p:sp>
          <p:nvSpPr>
            <p:cNvPr id="47" name="Shape 47"/>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48" name="Shape 48"/>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49" name="Shape 49"/>
          <p:cNvSpPr txBox="1"/>
          <p:nvPr>
            <p:ph type="title"/>
          </p:nvPr>
        </p:nvSpPr>
        <p:spPr>
          <a:xfrm>
            <a:off x="972600" y="1758200"/>
            <a:ext cx="10251300" cy="713700"/>
          </a:xfrm>
          <a:prstGeom prst="rect">
            <a:avLst/>
          </a:prstGeom>
        </p:spPr>
        <p:txBody>
          <a:bodyPr anchorCtr="0" anchor="t" bIns="121900" lIns="121900" rIns="121900" wrap="square" tIns="121900"/>
          <a:lstStyle>
            <a:lvl1pPr lvl="0">
              <a:spcBef>
                <a:spcPts val="0"/>
              </a:spcBef>
              <a:buClr>
                <a:schemeClr val="dk2"/>
              </a:buClr>
              <a:buSzPts val="3500"/>
              <a:buNone/>
              <a:defRPr sz="3500">
                <a:solidFill>
                  <a:schemeClr val="dk2"/>
                </a:solidFill>
              </a:defRPr>
            </a:lvl1pPr>
            <a:lvl2pPr lvl="1">
              <a:spcBef>
                <a:spcPts val="0"/>
              </a:spcBef>
              <a:buClr>
                <a:schemeClr val="dk2"/>
              </a:buClr>
              <a:buSzPts val="3500"/>
              <a:buNone/>
              <a:defRPr sz="3500">
                <a:solidFill>
                  <a:schemeClr val="dk2"/>
                </a:solidFill>
              </a:defRPr>
            </a:lvl2pPr>
            <a:lvl3pPr lvl="2">
              <a:spcBef>
                <a:spcPts val="0"/>
              </a:spcBef>
              <a:buClr>
                <a:schemeClr val="dk2"/>
              </a:buClr>
              <a:buSzPts val="3500"/>
              <a:buNone/>
              <a:defRPr sz="3500">
                <a:solidFill>
                  <a:schemeClr val="dk2"/>
                </a:solidFill>
              </a:defRPr>
            </a:lvl3pPr>
            <a:lvl4pPr lvl="3">
              <a:spcBef>
                <a:spcPts val="0"/>
              </a:spcBef>
              <a:buClr>
                <a:schemeClr val="dk2"/>
              </a:buClr>
              <a:buSzPts val="3500"/>
              <a:buNone/>
              <a:defRPr sz="3500">
                <a:solidFill>
                  <a:schemeClr val="dk2"/>
                </a:solidFill>
              </a:defRPr>
            </a:lvl4pPr>
            <a:lvl5pPr lvl="4">
              <a:spcBef>
                <a:spcPts val="0"/>
              </a:spcBef>
              <a:buClr>
                <a:schemeClr val="dk2"/>
              </a:buClr>
              <a:buSzPts val="3500"/>
              <a:buNone/>
              <a:defRPr sz="3500">
                <a:solidFill>
                  <a:schemeClr val="dk2"/>
                </a:solidFill>
              </a:defRPr>
            </a:lvl5pPr>
            <a:lvl6pPr lvl="5">
              <a:spcBef>
                <a:spcPts val="0"/>
              </a:spcBef>
              <a:buClr>
                <a:schemeClr val="dk2"/>
              </a:buClr>
              <a:buSzPts val="3500"/>
              <a:buNone/>
              <a:defRPr sz="3500">
                <a:solidFill>
                  <a:schemeClr val="dk2"/>
                </a:solidFill>
              </a:defRPr>
            </a:lvl6pPr>
            <a:lvl7pPr lvl="6">
              <a:spcBef>
                <a:spcPts val="0"/>
              </a:spcBef>
              <a:buClr>
                <a:schemeClr val="dk2"/>
              </a:buClr>
              <a:buSzPts val="3500"/>
              <a:buNone/>
              <a:defRPr sz="3500">
                <a:solidFill>
                  <a:schemeClr val="dk2"/>
                </a:solidFill>
              </a:defRPr>
            </a:lvl7pPr>
            <a:lvl8pPr lvl="7">
              <a:spcBef>
                <a:spcPts val="0"/>
              </a:spcBef>
              <a:buClr>
                <a:schemeClr val="dk2"/>
              </a:buClr>
              <a:buSzPts val="3500"/>
              <a:buNone/>
              <a:defRPr sz="3500">
                <a:solidFill>
                  <a:schemeClr val="dk2"/>
                </a:solidFill>
              </a:defRPr>
            </a:lvl8pPr>
            <a:lvl9pPr lvl="8">
              <a:spcBef>
                <a:spcPts val="0"/>
              </a:spcBef>
              <a:buClr>
                <a:schemeClr val="dk2"/>
              </a:buClr>
              <a:buSzPts val="3500"/>
              <a:buNone/>
              <a:defRPr sz="3500">
                <a:solidFill>
                  <a:schemeClr val="dk2"/>
                </a:solidFill>
              </a:defRPr>
            </a:lvl9pPr>
          </a:lstStyle>
          <a:p/>
        </p:txBody>
      </p:sp>
      <p:sp>
        <p:nvSpPr>
          <p:cNvPr id="50" name="Shape 50"/>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1" name="Shape 51"/>
        <p:cNvGrpSpPr/>
        <p:nvPr/>
      </p:nvGrpSpPr>
      <p:grpSpPr>
        <a:xfrm>
          <a:off x="0" y="0"/>
          <a:ext cx="0" cy="0"/>
          <a:chOff x="0" y="0"/>
          <a:chExt cx="0" cy="0"/>
        </a:xfrm>
      </p:grpSpPr>
      <p:sp>
        <p:nvSpPr>
          <p:cNvPr id="52" name="Shape 52"/>
          <p:cNvSpPr/>
          <p:nvPr/>
        </p:nvSpPr>
        <p:spPr>
          <a:xfrm>
            <a:off x="0" y="0"/>
            <a:ext cx="12192000" cy="650400"/>
          </a:xfrm>
          <a:prstGeom prst="rect">
            <a:avLst/>
          </a:prstGeom>
          <a:solidFill>
            <a:schemeClr val="lt2"/>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53" name="Shape 53"/>
          <p:cNvGrpSpPr/>
          <p:nvPr/>
        </p:nvGrpSpPr>
        <p:grpSpPr>
          <a:xfrm>
            <a:off x="1107036" y="1588427"/>
            <a:ext cx="994316" cy="61102"/>
            <a:chOff x="4580561" y="2589004"/>
            <a:chExt cx="1064464" cy="25200"/>
          </a:xfrm>
        </p:grpSpPr>
        <p:sp>
          <p:nvSpPr>
            <p:cNvPr id="54" name="Shape 54"/>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55" name="Shape 55"/>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56" name="Shape 56"/>
          <p:cNvSpPr txBox="1"/>
          <p:nvPr>
            <p:ph type="title"/>
          </p:nvPr>
        </p:nvSpPr>
        <p:spPr>
          <a:xfrm>
            <a:off x="973333" y="1758200"/>
            <a:ext cx="4401300" cy="1842000"/>
          </a:xfrm>
          <a:prstGeom prst="rect">
            <a:avLst/>
          </a:prstGeom>
        </p:spPr>
        <p:txBody>
          <a:bodyPr anchorCtr="0" anchor="t" bIns="121900" lIns="121900" rIns="121900" wrap="square" tIns="121900"/>
          <a:lstStyle>
            <a:lvl1pPr lvl="0">
              <a:spcBef>
                <a:spcPts val="0"/>
              </a:spcBef>
              <a:buClr>
                <a:schemeClr val="dk2"/>
              </a:buClr>
              <a:buSzPts val="3500"/>
              <a:buNone/>
              <a:defRPr sz="3500">
                <a:solidFill>
                  <a:schemeClr val="dk2"/>
                </a:solidFill>
              </a:defRPr>
            </a:lvl1pPr>
            <a:lvl2pPr lvl="1">
              <a:spcBef>
                <a:spcPts val="0"/>
              </a:spcBef>
              <a:buClr>
                <a:schemeClr val="dk2"/>
              </a:buClr>
              <a:buSzPts val="3500"/>
              <a:buNone/>
              <a:defRPr sz="3500">
                <a:solidFill>
                  <a:schemeClr val="dk2"/>
                </a:solidFill>
              </a:defRPr>
            </a:lvl2pPr>
            <a:lvl3pPr lvl="2">
              <a:spcBef>
                <a:spcPts val="0"/>
              </a:spcBef>
              <a:buClr>
                <a:schemeClr val="dk2"/>
              </a:buClr>
              <a:buSzPts val="3500"/>
              <a:buNone/>
              <a:defRPr sz="3500">
                <a:solidFill>
                  <a:schemeClr val="dk2"/>
                </a:solidFill>
              </a:defRPr>
            </a:lvl3pPr>
            <a:lvl4pPr lvl="3">
              <a:spcBef>
                <a:spcPts val="0"/>
              </a:spcBef>
              <a:buClr>
                <a:schemeClr val="dk2"/>
              </a:buClr>
              <a:buSzPts val="3500"/>
              <a:buNone/>
              <a:defRPr sz="3500">
                <a:solidFill>
                  <a:schemeClr val="dk2"/>
                </a:solidFill>
              </a:defRPr>
            </a:lvl4pPr>
            <a:lvl5pPr lvl="4">
              <a:spcBef>
                <a:spcPts val="0"/>
              </a:spcBef>
              <a:buClr>
                <a:schemeClr val="dk2"/>
              </a:buClr>
              <a:buSzPts val="3500"/>
              <a:buNone/>
              <a:defRPr sz="3500">
                <a:solidFill>
                  <a:schemeClr val="dk2"/>
                </a:solidFill>
              </a:defRPr>
            </a:lvl5pPr>
            <a:lvl6pPr lvl="5">
              <a:spcBef>
                <a:spcPts val="0"/>
              </a:spcBef>
              <a:buClr>
                <a:schemeClr val="dk2"/>
              </a:buClr>
              <a:buSzPts val="3500"/>
              <a:buNone/>
              <a:defRPr sz="3500">
                <a:solidFill>
                  <a:schemeClr val="dk2"/>
                </a:solidFill>
              </a:defRPr>
            </a:lvl6pPr>
            <a:lvl7pPr lvl="6">
              <a:spcBef>
                <a:spcPts val="0"/>
              </a:spcBef>
              <a:buClr>
                <a:schemeClr val="dk2"/>
              </a:buClr>
              <a:buSzPts val="3500"/>
              <a:buNone/>
              <a:defRPr sz="3500">
                <a:solidFill>
                  <a:schemeClr val="dk2"/>
                </a:solidFill>
              </a:defRPr>
            </a:lvl7pPr>
            <a:lvl8pPr lvl="7">
              <a:spcBef>
                <a:spcPts val="0"/>
              </a:spcBef>
              <a:buClr>
                <a:schemeClr val="dk2"/>
              </a:buClr>
              <a:buSzPts val="3500"/>
              <a:buNone/>
              <a:defRPr sz="3500">
                <a:solidFill>
                  <a:schemeClr val="dk2"/>
                </a:solidFill>
              </a:defRPr>
            </a:lvl8pPr>
            <a:lvl9pPr lvl="8">
              <a:spcBef>
                <a:spcPts val="0"/>
              </a:spcBef>
              <a:buClr>
                <a:schemeClr val="dk2"/>
              </a:buClr>
              <a:buSzPts val="3500"/>
              <a:buNone/>
              <a:defRPr sz="3500">
                <a:solidFill>
                  <a:schemeClr val="dk2"/>
                </a:solidFill>
              </a:defRPr>
            </a:lvl9pPr>
          </a:lstStyle>
          <a:p/>
        </p:txBody>
      </p:sp>
      <p:sp>
        <p:nvSpPr>
          <p:cNvPr id="57" name="Shape 57"/>
          <p:cNvSpPr txBox="1"/>
          <p:nvPr>
            <p:ph idx="1" type="body"/>
          </p:nvPr>
        </p:nvSpPr>
        <p:spPr>
          <a:xfrm>
            <a:off x="961633" y="3708967"/>
            <a:ext cx="4401300" cy="2130000"/>
          </a:xfrm>
          <a:prstGeom prst="rect">
            <a:avLst/>
          </a:prstGeom>
        </p:spPr>
        <p:txBody>
          <a:bodyPr anchorCtr="0" anchor="t" bIns="121900" lIns="121900" rIns="121900" wrap="square" tIns="121900"/>
          <a:lstStyle>
            <a:lvl1pPr lvl="0">
              <a:spcBef>
                <a:spcPts val="0"/>
              </a:spcBef>
              <a:buSzPts val="1700"/>
              <a:buChar char="●"/>
              <a:defRPr/>
            </a:lvl1pPr>
            <a:lvl2pPr lvl="1">
              <a:spcBef>
                <a:spcPts val="0"/>
              </a:spcBef>
              <a:buSzPts val="1500"/>
              <a:buChar char="○"/>
              <a:defRPr/>
            </a:lvl2pPr>
            <a:lvl3pPr lvl="2">
              <a:spcBef>
                <a:spcPts val="0"/>
              </a:spcBef>
              <a:buSzPts val="1500"/>
              <a:buChar char="■"/>
              <a:defRPr/>
            </a:lvl3pPr>
            <a:lvl4pPr lvl="3">
              <a:spcBef>
                <a:spcPts val="0"/>
              </a:spcBef>
              <a:buSzPts val="1500"/>
              <a:buChar char="●"/>
              <a:defRPr/>
            </a:lvl4pPr>
            <a:lvl5pPr lvl="4">
              <a:spcBef>
                <a:spcPts val="0"/>
              </a:spcBef>
              <a:buSzPts val="1500"/>
              <a:buChar char="○"/>
              <a:defRPr/>
            </a:lvl5pPr>
            <a:lvl6pPr lvl="5">
              <a:spcBef>
                <a:spcPts val="0"/>
              </a:spcBef>
              <a:buSzPts val="1500"/>
              <a:buChar char="■"/>
              <a:defRPr/>
            </a:lvl6pPr>
            <a:lvl7pPr lvl="6">
              <a:spcBef>
                <a:spcPts val="0"/>
              </a:spcBef>
              <a:buSzPts val="1500"/>
              <a:buChar char="●"/>
              <a:defRPr/>
            </a:lvl7pPr>
            <a:lvl8pPr lvl="7">
              <a:spcBef>
                <a:spcPts val="0"/>
              </a:spcBef>
              <a:buSzPts val="1500"/>
              <a:buChar char="○"/>
              <a:defRPr/>
            </a:lvl8pPr>
            <a:lvl9pPr lvl="8">
              <a:spcBef>
                <a:spcPts val="0"/>
              </a:spcBef>
              <a:buSzPts val="1500"/>
              <a:buChar char="■"/>
              <a:defRPr/>
            </a:lvl9pPr>
          </a:lstStyle>
          <a:p/>
        </p:txBody>
      </p:sp>
      <p:sp>
        <p:nvSpPr>
          <p:cNvPr id="58" name="Shape 58"/>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9" name="Shape 59"/>
        <p:cNvGrpSpPr/>
        <p:nvPr/>
      </p:nvGrpSpPr>
      <p:grpSpPr>
        <a:xfrm>
          <a:off x="0" y="0"/>
          <a:ext cx="0" cy="0"/>
          <a:chOff x="0" y="0"/>
          <a:chExt cx="0" cy="0"/>
        </a:xfrm>
      </p:grpSpPr>
      <p:grpSp>
        <p:nvGrpSpPr>
          <p:cNvPr id="60" name="Shape 60"/>
          <p:cNvGrpSpPr/>
          <p:nvPr/>
        </p:nvGrpSpPr>
        <p:grpSpPr>
          <a:xfrm>
            <a:off x="1107036" y="5558926"/>
            <a:ext cx="994316" cy="61102"/>
            <a:chOff x="4580561" y="2589004"/>
            <a:chExt cx="1064464" cy="25200"/>
          </a:xfrm>
        </p:grpSpPr>
        <p:sp>
          <p:nvSpPr>
            <p:cNvPr id="61" name="Shape 61"/>
            <p:cNvSpPr/>
            <p:nvPr/>
          </p:nvSpPr>
          <p:spPr>
            <a:xfrm rot="-5400000">
              <a:off x="5366325" y="2335504"/>
              <a:ext cx="25200" cy="5322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62" name="Shape 62"/>
            <p:cNvSpPr/>
            <p:nvPr/>
          </p:nvSpPr>
          <p:spPr>
            <a:xfrm rot="-5400000">
              <a:off x="4836311" y="2333254"/>
              <a:ext cx="25200" cy="536700"/>
            </a:xfrm>
            <a:prstGeom prst="rect">
              <a:avLst/>
            </a:prstGeom>
            <a:solidFill>
              <a:schemeClr val="lt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63" name="Shape 63"/>
          <p:cNvSpPr txBox="1"/>
          <p:nvPr>
            <p:ph type="title"/>
          </p:nvPr>
        </p:nvSpPr>
        <p:spPr>
          <a:xfrm>
            <a:off x="972600" y="1152400"/>
            <a:ext cx="9361500" cy="3980100"/>
          </a:xfrm>
          <a:prstGeom prst="rect">
            <a:avLst/>
          </a:prstGeom>
        </p:spPr>
        <p:txBody>
          <a:bodyPr anchorCtr="0" anchor="ctr" bIns="121900" lIns="121900" rIns="121900" wrap="square" tIns="121900"/>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64" name="Shape 64"/>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5" name="Shape 65"/>
        <p:cNvGrpSpPr/>
        <p:nvPr/>
      </p:nvGrpSpPr>
      <p:grpSpPr>
        <a:xfrm>
          <a:off x="0" y="0"/>
          <a:ext cx="0" cy="0"/>
          <a:chOff x="0" y="0"/>
          <a:chExt cx="0" cy="0"/>
        </a:xfrm>
      </p:grpSpPr>
      <p:sp>
        <p:nvSpPr>
          <p:cNvPr id="66" name="Shape 66"/>
          <p:cNvSpPr/>
          <p:nvPr/>
        </p:nvSpPr>
        <p:spPr>
          <a:xfrm>
            <a:off x="0" y="0"/>
            <a:ext cx="6096000" cy="6858000"/>
          </a:xfrm>
          <a:prstGeom prst="rect">
            <a:avLst/>
          </a:prstGeom>
          <a:solidFill>
            <a:schemeClr val="lt2"/>
          </a:solidFill>
          <a:ln>
            <a:noFill/>
          </a:ln>
        </p:spPr>
        <p:txBody>
          <a:bodyPr anchorCtr="0" anchor="ctr" bIns="121900" lIns="121900" rIns="121900" wrap="square" tIns="121900">
            <a:noAutofit/>
          </a:bodyPr>
          <a:lstStyle/>
          <a:p>
            <a:pPr indent="0" lvl="0" marL="0">
              <a:spcBef>
                <a:spcPts val="0"/>
              </a:spcBef>
              <a:buNone/>
            </a:pPr>
            <a:r>
              <a:t/>
            </a:r>
            <a:endParaRPr/>
          </a:p>
        </p:txBody>
      </p:sp>
      <p:grpSp>
        <p:nvGrpSpPr>
          <p:cNvPr id="67" name="Shape 67"/>
          <p:cNvGrpSpPr/>
          <p:nvPr/>
        </p:nvGrpSpPr>
        <p:grpSpPr>
          <a:xfrm>
            <a:off x="1107036" y="1588427"/>
            <a:ext cx="994316" cy="61102"/>
            <a:chOff x="4580561" y="2589004"/>
            <a:chExt cx="1064464" cy="25200"/>
          </a:xfrm>
        </p:grpSpPr>
        <p:sp>
          <p:nvSpPr>
            <p:cNvPr id="68" name="Shape 68"/>
            <p:cNvSpPr/>
            <p:nvPr/>
          </p:nvSpPr>
          <p:spPr>
            <a:xfrm rot="-5400000">
              <a:off x="5366325" y="2335504"/>
              <a:ext cx="25200" cy="532200"/>
            </a:xfrm>
            <a:prstGeom prst="rect">
              <a:avLst/>
            </a:prstGeom>
            <a:solidFill>
              <a:schemeClr val="accent3"/>
            </a:solidFill>
            <a:ln>
              <a:noFill/>
            </a:ln>
          </p:spPr>
          <p:txBody>
            <a:bodyPr anchorCtr="0" anchor="ctr" bIns="121900" lIns="121900" rIns="121900" wrap="square" tIns="121900">
              <a:noAutofit/>
            </a:bodyPr>
            <a:lstStyle/>
            <a:p>
              <a:pPr indent="0" lvl="0" marL="0">
                <a:spcBef>
                  <a:spcPts val="0"/>
                </a:spcBef>
                <a:buNone/>
              </a:pPr>
              <a:r>
                <a:t/>
              </a:r>
              <a:endParaRPr/>
            </a:p>
          </p:txBody>
        </p:sp>
        <p:sp>
          <p:nvSpPr>
            <p:cNvPr id="69" name="Shape 69"/>
            <p:cNvSpPr/>
            <p:nvPr/>
          </p:nvSpPr>
          <p:spPr>
            <a:xfrm rot="-5400000">
              <a:off x="4836311" y="2333254"/>
              <a:ext cx="25200" cy="536700"/>
            </a:xfrm>
            <a:prstGeom prst="rect">
              <a:avLst/>
            </a:prstGeom>
            <a:solidFill>
              <a:schemeClr val="dk1"/>
            </a:solidFill>
            <a:ln>
              <a:noFill/>
            </a:ln>
          </p:spPr>
          <p:txBody>
            <a:bodyPr anchorCtr="0" anchor="ctr" bIns="121900" lIns="121900" rIns="121900" wrap="square" tIns="121900">
              <a:noAutofit/>
            </a:bodyPr>
            <a:lstStyle/>
            <a:p>
              <a:pPr indent="0" lvl="0" marL="0">
                <a:spcBef>
                  <a:spcPts val="0"/>
                </a:spcBef>
                <a:buNone/>
              </a:pPr>
              <a:r>
                <a:t/>
              </a:r>
              <a:endParaRPr/>
            </a:p>
          </p:txBody>
        </p:sp>
      </p:grpSp>
      <p:sp>
        <p:nvSpPr>
          <p:cNvPr id="70" name="Shape 70"/>
          <p:cNvSpPr txBox="1"/>
          <p:nvPr>
            <p:ph type="title"/>
          </p:nvPr>
        </p:nvSpPr>
        <p:spPr>
          <a:xfrm>
            <a:off x="973333" y="1758200"/>
            <a:ext cx="4401300" cy="2249700"/>
          </a:xfrm>
          <a:prstGeom prst="rect">
            <a:avLst/>
          </a:prstGeom>
        </p:spPr>
        <p:txBody>
          <a:bodyPr anchorCtr="0" anchor="t" bIns="121900" lIns="121900" rIns="121900" wrap="square" tIns="121900"/>
          <a:lstStyle>
            <a:lvl1pPr lvl="0">
              <a:spcBef>
                <a:spcPts val="0"/>
              </a:spcBef>
              <a:buClr>
                <a:schemeClr val="dk2"/>
              </a:buClr>
              <a:buSzPts val="3500"/>
              <a:buNone/>
              <a:defRPr sz="3500">
                <a:solidFill>
                  <a:schemeClr val="dk2"/>
                </a:solidFill>
              </a:defRPr>
            </a:lvl1pPr>
            <a:lvl2pPr lvl="1">
              <a:spcBef>
                <a:spcPts val="0"/>
              </a:spcBef>
              <a:buClr>
                <a:schemeClr val="dk2"/>
              </a:buClr>
              <a:buSzPts val="3500"/>
              <a:buNone/>
              <a:defRPr sz="3500">
                <a:solidFill>
                  <a:schemeClr val="dk2"/>
                </a:solidFill>
              </a:defRPr>
            </a:lvl2pPr>
            <a:lvl3pPr lvl="2">
              <a:spcBef>
                <a:spcPts val="0"/>
              </a:spcBef>
              <a:buClr>
                <a:schemeClr val="dk2"/>
              </a:buClr>
              <a:buSzPts val="3500"/>
              <a:buNone/>
              <a:defRPr sz="3500">
                <a:solidFill>
                  <a:schemeClr val="dk2"/>
                </a:solidFill>
              </a:defRPr>
            </a:lvl3pPr>
            <a:lvl4pPr lvl="3">
              <a:spcBef>
                <a:spcPts val="0"/>
              </a:spcBef>
              <a:buClr>
                <a:schemeClr val="dk2"/>
              </a:buClr>
              <a:buSzPts val="3500"/>
              <a:buNone/>
              <a:defRPr sz="3500">
                <a:solidFill>
                  <a:schemeClr val="dk2"/>
                </a:solidFill>
              </a:defRPr>
            </a:lvl4pPr>
            <a:lvl5pPr lvl="4">
              <a:spcBef>
                <a:spcPts val="0"/>
              </a:spcBef>
              <a:buClr>
                <a:schemeClr val="dk2"/>
              </a:buClr>
              <a:buSzPts val="3500"/>
              <a:buNone/>
              <a:defRPr sz="3500">
                <a:solidFill>
                  <a:schemeClr val="dk2"/>
                </a:solidFill>
              </a:defRPr>
            </a:lvl5pPr>
            <a:lvl6pPr lvl="5">
              <a:spcBef>
                <a:spcPts val="0"/>
              </a:spcBef>
              <a:buClr>
                <a:schemeClr val="dk2"/>
              </a:buClr>
              <a:buSzPts val="3500"/>
              <a:buNone/>
              <a:defRPr sz="3500">
                <a:solidFill>
                  <a:schemeClr val="dk2"/>
                </a:solidFill>
              </a:defRPr>
            </a:lvl6pPr>
            <a:lvl7pPr lvl="6">
              <a:spcBef>
                <a:spcPts val="0"/>
              </a:spcBef>
              <a:buClr>
                <a:schemeClr val="dk2"/>
              </a:buClr>
              <a:buSzPts val="3500"/>
              <a:buNone/>
              <a:defRPr sz="3500">
                <a:solidFill>
                  <a:schemeClr val="dk2"/>
                </a:solidFill>
              </a:defRPr>
            </a:lvl7pPr>
            <a:lvl8pPr lvl="7">
              <a:spcBef>
                <a:spcPts val="0"/>
              </a:spcBef>
              <a:buClr>
                <a:schemeClr val="dk2"/>
              </a:buClr>
              <a:buSzPts val="3500"/>
              <a:buNone/>
              <a:defRPr sz="3500">
                <a:solidFill>
                  <a:schemeClr val="dk2"/>
                </a:solidFill>
              </a:defRPr>
            </a:lvl8pPr>
            <a:lvl9pPr lvl="8">
              <a:spcBef>
                <a:spcPts val="0"/>
              </a:spcBef>
              <a:buClr>
                <a:schemeClr val="dk2"/>
              </a:buClr>
              <a:buSzPts val="3500"/>
              <a:buNone/>
              <a:defRPr sz="3500">
                <a:solidFill>
                  <a:schemeClr val="dk2"/>
                </a:solidFill>
              </a:defRPr>
            </a:lvl9pPr>
          </a:lstStyle>
          <a:p/>
        </p:txBody>
      </p:sp>
      <p:sp>
        <p:nvSpPr>
          <p:cNvPr id="71" name="Shape 71"/>
          <p:cNvSpPr txBox="1"/>
          <p:nvPr>
            <p:ph idx="1" type="subTitle"/>
          </p:nvPr>
        </p:nvSpPr>
        <p:spPr>
          <a:xfrm>
            <a:off x="966600" y="4215367"/>
            <a:ext cx="4401300" cy="1011900"/>
          </a:xfrm>
          <a:prstGeom prst="rect">
            <a:avLst/>
          </a:prstGeom>
        </p:spPr>
        <p:txBody>
          <a:bodyPr anchorCtr="0" anchor="t" bIns="121900" lIns="121900" rIns="121900" wrap="square" tIns="121900"/>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Shape 72"/>
          <p:cNvSpPr txBox="1"/>
          <p:nvPr>
            <p:ph idx="2" type="body"/>
          </p:nvPr>
        </p:nvSpPr>
        <p:spPr>
          <a:xfrm>
            <a:off x="6898967" y="1803500"/>
            <a:ext cx="4499100" cy="4034100"/>
          </a:xfrm>
          <a:prstGeom prst="rect">
            <a:avLst/>
          </a:prstGeom>
        </p:spPr>
        <p:txBody>
          <a:bodyPr anchorCtr="0" anchor="t" bIns="121900" lIns="121900" rIns="121900" wrap="square" tIns="121900"/>
          <a:lstStyle>
            <a:lvl1pPr lvl="0">
              <a:spcBef>
                <a:spcPts val="0"/>
              </a:spcBef>
              <a:buSzPts val="1700"/>
              <a:buChar char="●"/>
              <a:defRPr/>
            </a:lvl1pPr>
            <a:lvl2pPr lvl="1">
              <a:spcBef>
                <a:spcPts val="0"/>
              </a:spcBef>
              <a:buSzPts val="1500"/>
              <a:buChar char="○"/>
              <a:defRPr/>
            </a:lvl2pPr>
            <a:lvl3pPr lvl="2">
              <a:spcBef>
                <a:spcPts val="0"/>
              </a:spcBef>
              <a:buSzPts val="1500"/>
              <a:buChar char="■"/>
              <a:defRPr/>
            </a:lvl3pPr>
            <a:lvl4pPr lvl="3">
              <a:spcBef>
                <a:spcPts val="0"/>
              </a:spcBef>
              <a:buSzPts val="1500"/>
              <a:buChar char="●"/>
              <a:defRPr/>
            </a:lvl4pPr>
            <a:lvl5pPr lvl="4">
              <a:spcBef>
                <a:spcPts val="0"/>
              </a:spcBef>
              <a:buSzPts val="1500"/>
              <a:buChar char="○"/>
              <a:defRPr/>
            </a:lvl5pPr>
            <a:lvl6pPr lvl="5">
              <a:spcBef>
                <a:spcPts val="0"/>
              </a:spcBef>
              <a:buSzPts val="1500"/>
              <a:buChar char="■"/>
              <a:defRPr/>
            </a:lvl6pPr>
            <a:lvl7pPr lvl="6">
              <a:spcBef>
                <a:spcPts val="0"/>
              </a:spcBef>
              <a:buSzPts val="1500"/>
              <a:buChar char="●"/>
              <a:defRPr/>
            </a:lvl7pPr>
            <a:lvl8pPr lvl="7">
              <a:spcBef>
                <a:spcPts val="0"/>
              </a:spcBef>
              <a:buSzPts val="1500"/>
              <a:buChar char="○"/>
              <a:defRPr/>
            </a:lvl8pPr>
            <a:lvl9pPr lvl="8">
              <a:spcBef>
                <a:spcPts val="0"/>
              </a:spcBef>
              <a:buSzPts val="1500"/>
              <a:buChar char="■"/>
              <a:defRPr/>
            </a:lvl9pPr>
          </a:lstStyle>
          <a:p/>
        </p:txBody>
      </p:sp>
      <p:sp>
        <p:nvSpPr>
          <p:cNvPr id="73" name="Shape 73"/>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4" name="Shape 74"/>
        <p:cNvGrpSpPr/>
        <p:nvPr/>
      </p:nvGrpSpPr>
      <p:grpSpPr>
        <a:xfrm>
          <a:off x="0" y="0"/>
          <a:ext cx="0" cy="0"/>
          <a:chOff x="0" y="0"/>
          <a:chExt cx="0" cy="0"/>
        </a:xfrm>
      </p:grpSpPr>
      <p:sp>
        <p:nvSpPr>
          <p:cNvPr id="75" name="Shape 75"/>
          <p:cNvSpPr txBox="1"/>
          <p:nvPr>
            <p:ph idx="1" type="body"/>
          </p:nvPr>
        </p:nvSpPr>
        <p:spPr>
          <a:xfrm>
            <a:off x="966600" y="5830068"/>
            <a:ext cx="10263300" cy="614100"/>
          </a:xfrm>
          <a:prstGeom prst="rect">
            <a:avLst/>
          </a:prstGeom>
        </p:spPr>
        <p:txBody>
          <a:bodyPr anchorCtr="0" anchor="ctr" bIns="121900" lIns="121900" rIns="121900" wrap="square" tIns="121900"/>
          <a:lstStyle>
            <a:lvl1pPr lvl="0">
              <a:lnSpc>
                <a:spcPct val="100000"/>
              </a:lnSpc>
              <a:spcBef>
                <a:spcPts val="0"/>
              </a:spcBef>
              <a:spcAft>
                <a:spcPts val="0"/>
              </a:spcAft>
              <a:buSzPts val="1700"/>
              <a:buNone/>
              <a:defRPr/>
            </a:lvl1pPr>
          </a:lstStyle>
          <a:p/>
        </p:txBody>
      </p:sp>
      <p:sp>
        <p:nvSpPr>
          <p:cNvPr id="76" name="Shape 76"/>
          <p:cNvSpPr txBox="1"/>
          <p:nvPr>
            <p:ph idx="12" type="sldNum"/>
          </p:nvPr>
        </p:nvSpPr>
        <p:spPr>
          <a:xfrm>
            <a:off x="11381736" y="6333134"/>
            <a:ext cx="731700" cy="524700"/>
          </a:xfrm>
          <a:prstGeom prst="rect">
            <a:avLst/>
          </a:prstGeom>
        </p:spPr>
        <p:txBody>
          <a:bodyPr anchorCtr="0" anchor="ctr" bIns="121900" lIns="121900" rIns="121900" wrap="square" tIns="121900">
            <a:noAutofit/>
          </a:bodyPr>
          <a:lstStyle/>
          <a:p>
            <a:pPr indent="0" lvl="0" mar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15600" y="593367"/>
            <a:ext cx="11360700" cy="763500"/>
          </a:xfrm>
          <a:prstGeom prst="rect">
            <a:avLst/>
          </a:prstGeom>
          <a:noFill/>
          <a:ln>
            <a:noFill/>
          </a:ln>
        </p:spPr>
        <p:txBody>
          <a:bodyPr anchorCtr="0" anchor="t" bIns="121900" lIns="121900" rIns="121900" wrap="square" tIns="121900"/>
          <a:lstStyle>
            <a:lvl1pPr lvl="0">
              <a:spcBef>
                <a:spcPts val="0"/>
              </a:spcBef>
              <a:buSzPts val="3700"/>
              <a:buFont typeface="Raleway"/>
              <a:buNone/>
              <a:defRPr b="1" sz="3700">
                <a:latin typeface="Raleway"/>
                <a:ea typeface="Raleway"/>
                <a:cs typeface="Raleway"/>
                <a:sym typeface="Raleway"/>
              </a:defRPr>
            </a:lvl1pPr>
            <a:lvl2pPr lvl="1">
              <a:spcBef>
                <a:spcPts val="0"/>
              </a:spcBef>
              <a:buSzPts val="3700"/>
              <a:buFont typeface="Raleway"/>
              <a:buNone/>
              <a:defRPr b="1" sz="3700">
                <a:latin typeface="Raleway"/>
                <a:ea typeface="Raleway"/>
                <a:cs typeface="Raleway"/>
                <a:sym typeface="Raleway"/>
              </a:defRPr>
            </a:lvl2pPr>
            <a:lvl3pPr lvl="2">
              <a:spcBef>
                <a:spcPts val="0"/>
              </a:spcBef>
              <a:buSzPts val="3700"/>
              <a:buFont typeface="Raleway"/>
              <a:buNone/>
              <a:defRPr b="1" sz="3700">
                <a:latin typeface="Raleway"/>
                <a:ea typeface="Raleway"/>
                <a:cs typeface="Raleway"/>
                <a:sym typeface="Raleway"/>
              </a:defRPr>
            </a:lvl3pPr>
            <a:lvl4pPr lvl="3">
              <a:spcBef>
                <a:spcPts val="0"/>
              </a:spcBef>
              <a:buSzPts val="3700"/>
              <a:buFont typeface="Raleway"/>
              <a:buNone/>
              <a:defRPr b="1" sz="3700">
                <a:latin typeface="Raleway"/>
                <a:ea typeface="Raleway"/>
                <a:cs typeface="Raleway"/>
                <a:sym typeface="Raleway"/>
              </a:defRPr>
            </a:lvl4pPr>
            <a:lvl5pPr lvl="4">
              <a:spcBef>
                <a:spcPts val="0"/>
              </a:spcBef>
              <a:buSzPts val="3700"/>
              <a:buFont typeface="Raleway"/>
              <a:buNone/>
              <a:defRPr b="1" sz="3700">
                <a:latin typeface="Raleway"/>
                <a:ea typeface="Raleway"/>
                <a:cs typeface="Raleway"/>
                <a:sym typeface="Raleway"/>
              </a:defRPr>
            </a:lvl5pPr>
            <a:lvl6pPr lvl="5">
              <a:spcBef>
                <a:spcPts val="0"/>
              </a:spcBef>
              <a:buSzPts val="3700"/>
              <a:buFont typeface="Raleway"/>
              <a:buNone/>
              <a:defRPr b="1" sz="3700">
                <a:latin typeface="Raleway"/>
                <a:ea typeface="Raleway"/>
                <a:cs typeface="Raleway"/>
                <a:sym typeface="Raleway"/>
              </a:defRPr>
            </a:lvl6pPr>
            <a:lvl7pPr lvl="6">
              <a:spcBef>
                <a:spcPts val="0"/>
              </a:spcBef>
              <a:buSzPts val="3700"/>
              <a:buFont typeface="Raleway"/>
              <a:buNone/>
              <a:defRPr b="1" sz="3700">
                <a:latin typeface="Raleway"/>
                <a:ea typeface="Raleway"/>
                <a:cs typeface="Raleway"/>
                <a:sym typeface="Raleway"/>
              </a:defRPr>
            </a:lvl7pPr>
            <a:lvl8pPr lvl="7">
              <a:spcBef>
                <a:spcPts val="0"/>
              </a:spcBef>
              <a:buSzPts val="3700"/>
              <a:buFont typeface="Raleway"/>
              <a:buNone/>
              <a:defRPr b="1" sz="3700">
                <a:latin typeface="Raleway"/>
                <a:ea typeface="Raleway"/>
                <a:cs typeface="Raleway"/>
                <a:sym typeface="Raleway"/>
              </a:defRPr>
            </a:lvl8pPr>
            <a:lvl9pPr lvl="8">
              <a:spcBef>
                <a:spcPts val="0"/>
              </a:spcBef>
              <a:buSzPts val="3700"/>
              <a:buFont typeface="Raleway"/>
              <a:buNone/>
              <a:defRPr b="1" sz="3700">
                <a:latin typeface="Raleway"/>
                <a:ea typeface="Raleway"/>
                <a:cs typeface="Raleway"/>
                <a:sym typeface="Raleway"/>
              </a:defRPr>
            </a:lvl9pPr>
          </a:lstStyle>
          <a:p/>
        </p:txBody>
      </p:sp>
      <p:sp>
        <p:nvSpPr>
          <p:cNvPr id="11" name="Shape 11"/>
          <p:cNvSpPr txBox="1"/>
          <p:nvPr>
            <p:ph idx="1" type="body"/>
          </p:nvPr>
        </p:nvSpPr>
        <p:spPr>
          <a:xfrm>
            <a:off x="415600" y="1536633"/>
            <a:ext cx="11360700" cy="4555200"/>
          </a:xfrm>
          <a:prstGeom prst="rect">
            <a:avLst/>
          </a:prstGeom>
          <a:noFill/>
          <a:ln>
            <a:noFill/>
          </a:ln>
        </p:spPr>
        <p:txBody>
          <a:bodyPr anchorCtr="0" anchor="t" bIns="121900" lIns="121900" rIns="121900" wrap="square" tIns="121900"/>
          <a:lstStyle>
            <a:lvl1pPr lvl="0">
              <a:lnSpc>
                <a:spcPct val="115000"/>
              </a:lnSpc>
              <a:spcBef>
                <a:spcPts val="0"/>
              </a:spcBef>
              <a:spcAft>
                <a:spcPts val="2100"/>
              </a:spcAft>
              <a:buClr>
                <a:schemeClr val="accent1"/>
              </a:buClr>
              <a:buSzPts val="1700"/>
              <a:buFont typeface="Lato"/>
              <a:buChar char="●"/>
              <a:defRPr sz="1700">
                <a:solidFill>
                  <a:schemeClr val="accent1"/>
                </a:solidFill>
                <a:latin typeface="Lato"/>
                <a:ea typeface="Lato"/>
                <a:cs typeface="Lato"/>
                <a:sym typeface="Lato"/>
              </a:defRPr>
            </a:lvl1pPr>
            <a:lvl2pPr lvl="1">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2pPr>
            <a:lvl3pPr lvl="2">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3pPr>
            <a:lvl4pPr lvl="3">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4pPr>
            <a:lvl5pPr lvl="4">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5pPr>
            <a:lvl6pPr lvl="5">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6pPr>
            <a:lvl7pPr lvl="6">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7pPr>
            <a:lvl8pPr lvl="7">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8pPr>
            <a:lvl9pPr lvl="8">
              <a:lnSpc>
                <a:spcPct val="115000"/>
              </a:lnSpc>
              <a:spcBef>
                <a:spcPts val="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Shape 12"/>
          <p:cNvSpPr txBox="1"/>
          <p:nvPr>
            <p:ph idx="12" type="sldNum"/>
          </p:nvPr>
        </p:nvSpPr>
        <p:spPr>
          <a:xfrm>
            <a:off x="11381736" y="6333134"/>
            <a:ext cx="731700" cy="524700"/>
          </a:xfrm>
          <a:prstGeom prst="rect">
            <a:avLst/>
          </a:prstGeom>
          <a:noFill/>
          <a:ln>
            <a:noFill/>
          </a:ln>
        </p:spPr>
        <p:txBody>
          <a:bodyPr anchorCtr="0" anchor="ctr" bIns="121900" lIns="121900" rIns="121900" wrap="square" tIns="121900">
            <a:noAutofit/>
          </a:bodyPr>
          <a:lstStyle/>
          <a:p>
            <a:pPr indent="0" lvl="0" marL="0" algn="r">
              <a:spcBef>
                <a:spcPts val="0"/>
              </a:spcBef>
              <a:buNone/>
            </a:pPr>
            <a:fld id="{00000000-1234-1234-1234-123412341234}" type="slidenum">
              <a:rPr lang="en-US" sz="13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1524000" y="1632325"/>
            <a:ext cx="9641400" cy="1401600"/>
          </a:xfrm>
          <a:prstGeom prst="rect">
            <a:avLst/>
          </a:prstGeom>
          <a:noFill/>
          <a:ln>
            <a:noFill/>
          </a:ln>
        </p:spPr>
        <p:txBody>
          <a:bodyPr anchorCtr="0" anchor="b" bIns="46800" lIns="46800" rIns="46800" wrap="square" tIns="46800">
            <a:noAutofit/>
          </a:bodyPr>
          <a:lstStyle/>
          <a:p>
            <a:pPr indent="-158750" lvl="0" marL="0" marR="0" rtl="0" algn="ctr">
              <a:lnSpc>
                <a:spcPct val="90000"/>
              </a:lnSpc>
              <a:spcBef>
                <a:spcPts val="0"/>
              </a:spcBef>
              <a:spcAft>
                <a:spcPts val="0"/>
              </a:spcAft>
              <a:buClr>
                <a:schemeClr val="lt1"/>
              </a:buClr>
              <a:buSzPts val="2500"/>
              <a:buFont typeface="Times New Roman"/>
              <a:buNone/>
            </a:pPr>
            <a:r>
              <a:t/>
            </a:r>
            <a:endParaRPr b="1" i="0" sz="2500" u="none" cap="none" strike="noStrike">
              <a:solidFill>
                <a:srgbClr val="FFFFFF"/>
              </a:solidFill>
              <a:latin typeface="Calibri"/>
              <a:ea typeface="Calibri"/>
              <a:cs typeface="Calibri"/>
              <a:sym typeface="Calibri"/>
            </a:endParaRPr>
          </a:p>
          <a:p>
            <a:pPr indent="-158750" lvl="0" marL="0" marR="0" rtl="0" algn="l">
              <a:lnSpc>
                <a:spcPct val="90000"/>
              </a:lnSpc>
              <a:spcBef>
                <a:spcPts val="0"/>
              </a:spcBef>
              <a:spcAft>
                <a:spcPts val="0"/>
              </a:spcAft>
              <a:buClr>
                <a:srgbClr val="000000"/>
              </a:buClr>
              <a:buSzPts val="2500"/>
              <a:buFont typeface="Times New Roman"/>
              <a:buNone/>
            </a:pPr>
            <a:r>
              <a:rPr b="0" i="0" lang="en-US" sz="2500" u="none" cap="none" strike="noStrike">
                <a:solidFill>
                  <a:schemeClr val="accent1"/>
                </a:solidFill>
                <a:latin typeface="Arial"/>
                <a:ea typeface="Arial"/>
                <a:cs typeface="Arial"/>
                <a:sym typeface="Arial"/>
              </a:rPr>
              <a:t>E6893 Big Data Analytics:</a:t>
            </a:r>
          </a:p>
          <a:p>
            <a:pPr indent="-158750" lvl="0" marL="0" marR="0" rtl="0" algn="l">
              <a:lnSpc>
                <a:spcPct val="90000"/>
              </a:lnSpc>
              <a:spcBef>
                <a:spcPts val="0"/>
              </a:spcBef>
              <a:spcAft>
                <a:spcPts val="0"/>
              </a:spcAft>
              <a:buClr>
                <a:schemeClr val="lt1"/>
              </a:buClr>
              <a:buSzPts val="2500"/>
              <a:buFont typeface="Times New Roman"/>
              <a:buNone/>
            </a:pPr>
            <a:r>
              <a:t/>
            </a:r>
            <a:endParaRPr b="1" i="1" sz="2500" u="none" cap="none" strike="noStrike">
              <a:solidFill>
                <a:srgbClr val="0000FF"/>
              </a:solidFill>
              <a:latin typeface="Calibri"/>
              <a:ea typeface="Calibri"/>
              <a:cs typeface="Calibri"/>
              <a:sym typeface="Calibri"/>
            </a:endParaRPr>
          </a:p>
          <a:p>
            <a:pPr indent="-69850" lvl="0" marL="0" rtl="0" algn="l">
              <a:lnSpc>
                <a:spcPct val="125000"/>
              </a:lnSpc>
              <a:spcBef>
                <a:spcPts val="2400"/>
              </a:spcBef>
              <a:spcAft>
                <a:spcPts val="1200"/>
              </a:spcAft>
              <a:buClr>
                <a:schemeClr val="dk1"/>
              </a:buClr>
              <a:buSzPts val="1100"/>
              <a:buFont typeface="Arial"/>
              <a:buNone/>
            </a:pPr>
            <a:r>
              <a:rPr b="1" lang="en-US" sz="3000">
                <a:solidFill>
                  <a:schemeClr val="dk1"/>
                </a:solidFill>
                <a:latin typeface="Arial"/>
                <a:ea typeface="Arial"/>
                <a:cs typeface="Arial"/>
                <a:sym typeface="Arial"/>
              </a:rPr>
              <a:t>Recommendation Engine on Google Cloud platform </a:t>
            </a:r>
          </a:p>
          <a:p>
            <a:pPr indent="-158750" lvl="0" marL="0" marR="0" rtl="0" algn="l">
              <a:lnSpc>
                <a:spcPct val="90000"/>
              </a:lnSpc>
              <a:spcBef>
                <a:spcPts val="0"/>
              </a:spcBef>
              <a:buClr>
                <a:srgbClr val="0000FF"/>
              </a:buClr>
              <a:buSzPts val="2500"/>
              <a:buFont typeface="Times New Roman"/>
              <a:buNone/>
            </a:pPr>
            <a:r>
              <a:t/>
            </a:r>
            <a:endParaRPr b="1" i="1" sz="2500">
              <a:solidFill>
                <a:srgbClr val="0000FF"/>
              </a:solidFill>
              <a:latin typeface="Arial"/>
              <a:ea typeface="Arial"/>
              <a:cs typeface="Arial"/>
              <a:sym typeface="Arial"/>
            </a:endParaRPr>
          </a:p>
        </p:txBody>
      </p:sp>
      <p:sp>
        <p:nvSpPr>
          <p:cNvPr id="97" name="Shape 97"/>
          <p:cNvSpPr/>
          <p:nvPr/>
        </p:nvSpPr>
        <p:spPr>
          <a:xfrm>
            <a:off x="1524000" y="2567150"/>
            <a:ext cx="8953500" cy="1190700"/>
          </a:xfrm>
          <a:prstGeom prst="rect">
            <a:avLst/>
          </a:prstGeom>
          <a:noFill/>
          <a:ln>
            <a:noFill/>
          </a:ln>
        </p:spPr>
        <p:txBody>
          <a:bodyPr anchorCtr="0" anchor="t" bIns="46800" lIns="45700" rIns="45700" wrap="square" tIns="46800">
            <a:noAutofit/>
          </a:bodyPr>
          <a:lstStyle/>
          <a:p>
            <a:pPr indent="0" lvl="0" marL="0" marR="0" rtl="0" algn="l">
              <a:spcBef>
                <a:spcPts val="0"/>
              </a:spcBef>
              <a:buNone/>
            </a:pPr>
            <a:r>
              <a:rPr b="0" i="0" lang="en-US" sz="2200" u="none" cap="none" strike="noStrike">
                <a:solidFill>
                  <a:schemeClr val="accent1"/>
                </a:solidFill>
                <a:latin typeface="Arial"/>
                <a:ea typeface="Arial"/>
                <a:cs typeface="Arial"/>
                <a:sym typeface="Arial"/>
              </a:rPr>
              <a:t>Team Members: Li </a:t>
            </a:r>
            <a:r>
              <a:rPr lang="en-US" sz="2200">
                <a:solidFill>
                  <a:schemeClr val="accent1"/>
                </a:solidFill>
              </a:rPr>
              <a:t>Zishuo, Zheng Deming, Fu Yuxin</a:t>
            </a:r>
          </a:p>
          <a:p>
            <a:pPr indent="0" lvl="0" marL="0" marR="0" rtl="0" algn="l">
              <a:spcBef>
                <a:spcPts val="0"/>
              </a:spcBef>
              <a:buNone/>
            </a:pPr>
            <a:r>
              <a:t/>
            </a:r>
            <a:endParaRPr sz="2200">
              <a:solidFill>
                <a:schemeClr val="accent1"/>
              </a:solidFill>
            </a:endParaRPr>
          </a:p>
          <a:p>
            <a:pPr indent="0" lvl="0" marL="0" marR="0" rtl="0" algn="l">
              <a:spcBef>
                <a:spcPts val="0"/>
              </a:spcBef>
              <a:buNone/>
            </a:pPr>
            <a:r>
              <a:rPr lang="en-US" sz="2200">
                <a:solidFill>
                  <a:schemeClr val="accent1"/>
                </a:solidFill>
              </a:rPr>
              <a:t>Team: 666</a:t>
            </a:r>
          </a:p>
        </p:txBody>
      </p:sp>
      <p:pic>
        <p:nvPicPr>
          <p:cNvPr id="98" name="Shape 98"/>
          <p:cNvPicPr preferRelativeResize="0"/>
          <p:nvPr/>
        </p:nvPicPr>
        <p:blipFill rotWithShape="1">
          <a:blip r:embed="rId3">
            <a:alphaModFix/>
          </a:blip>
          <a:srcRect b="0" l="0" r="0" t="0"/>
          <a:stretch/>
        </p:blipFill>
        <p:spPr>
          <a:xfrm>
            <a:off x="1524000" y="3874840"/>
            <a:ext cx="9341050" cy="2339813"/>
          </a:xfrm>
          <a:prstGeom prst="rect">
            <a:avLst/>
          </a:prstGeom>
          <a:noFill/>
          <a:ln>
            <a:noFill/>
          </a:ln>
        </p:spPr>
      </p:pic>
      <p:sp>
        <p:nvSpPr>
          <p:cNvPr id="99" name="Shape 99"/>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325585" y="219564"/>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Results</a:t>
            </a:r>
          </a:p>
          <a:p>
            <a:pPr indent="-457200" lvl="0" marL="457200" marR="0" rtl="0" algn="l">
              <a:lnSpc>
                <a:spcPct val="90000"/>
              </a:lnSpc>
              <a:spcBef>
                <a:spcPts val="0"/>
              </a:spcBef>
              <a:buNone/>
            </a:pPr>
            <a:r>
              <a:t/>
            </a:r>
            <a:endParaRPr b="1" sz="2800">
              <a:solidFill>
                <a:srgbClr val="0000FF"/>
              </a:solidFill>
            </a:endParaRPr>
          </a:p>
        </p:txBody>
      </p:sp>
      <p:sp>
        <p:nvSpPr>
          <p:cNvPr id="169" name="Shape 169"/>
          <p:cNvSpPr txBox="1"/>
          <p:nvPr/>
        </p:nvSpPr>
        <p:spPr>
          <a:xfrm>
            <a:off x="309900" y="1077300"/>
            <a:ext cx="4457700" cy="74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2500">
                <a:solidFill>
                  <a:schemeClr val="accent1"/>
                </a:solidFill>
              </a:rPr>
              <a:t>User-user</a:t>
            </a:r>
          </a:p>
          <a:p>
            <a:pPr indent="0" lvl="0" marL="0" rtl="0">
              <a:spcBef>
                <a:spcPts val="0"/>
              </a:spcBef>
              <a:buNone/>
            </a:pPr>
            <a:r>
              <a:t/>
            </a:r>
            <a:endParaRPr/>
          </a:p>
        </p:txBody>
      </p:sp>
      <p:sp>
        <p:nvSpPr>
          <p:cNvPr id="170" name="Shape 170"/>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71" name="Shape 171"/>
          <p:cNvPicPr preferRelativeResize="0"/>
          <p:nvPr/>
        </p:nvPicPr>
        <p:blipFill>
          <a:blip r:embed="rId3">
            <a:alphaModFix/>
          </a:blip>
          <a:stretch>
            <a:fillRect/>
          </a:stretch>
        </p:blipFill>
        <p:spPr>
          <a:xfrm>
            <a:off x="3117275" y="1229189"/>
            <a:ext cx="7845451" cy="490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325585" y="219564"/>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Results</a:t>
            </a:r>
          </a:p>
          <a:p>
            <a:pPr indent="-457200" lvl="0" marL="457200" marR="0" rtl="0" algn="l">
              <a:lnSpc>
                <a:spcPct val="90000"/>
              </a:lnSpc>
              <a:spcBef>
                <a:spcPts val="0"/>
              </a:spcBef>
              <a:buNone/>
            </a:pPr>
            <a:r>
              <a:t/>
            </a:r>
            <a:endParaRPr b="1" sz="2800">
              <a:solidFill>
                <a:srgbClr val="0000FF"/>
              </a:solidFill>
            </a:endParaRPr>
          </a:p>
        </p:txBody>
      </p:sp>
      <p:sp>
        <p:nvSpPr>
          <p:cNvPr id="177" name="Shape 177"/>
          <p:cNvSpPr txBox="1"/>
          <p:nvPr/>
        </p:nvSpPr>
        <p:spPr>
          <a:xfrm>
            <a:off x="386100" y="1077300"/>
            <a:ext cx="4457700" cy="74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2500">
                <a:solidFill>
                  <a:schemeClr val="accent1"/>
                </a:solidFill>
              </a:rPr>
              <a:t>Deep learning</a:t>
            </a:r>
          </a:p>
          <a:p>
            <a:pPr indent="0" lvl="0" marL="0" rtl="0">
              <a:spcBef>
                <a:spcPts val="0"/>
              </a:spcBef>
              <a:buNone/>
            </a:pPr>
            <a:r>
              <a:t/>
            </a:r>
            <a:endParaRPr/>
          </a:p>
        </p:txBody>
      </p:sp>
      <p:sp>
        <p:nvSpPr>
          <p:cNvPr id="178" name="Shape 178"/>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79" name="Shape 179"/>
          <p:cNvPicPr preferRelativeResize="0"/>
          <p:nvPr/>
        </p:nvPicPr>
        <p:blipFill>
          <a:blip r:embed="rId3">
            <a:alphaModFix/>
          </a:blip>
          <a:stretch>
            <a:fillRect/>
          </a:stretch>
        </p:blipFill>
        <p:spPr>
          <a:xfrm>
            <a:off x="3065650" y="1589525"/>
            <a:ext cx="7623774" cy="476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838200" y="365125"/>
            <a:ext cx="10515600" cy="1325700"/>
          </a:xfrm>
          <a:prstGeom prst="rect">
            <a:avLst/>
          </a:prstGeom>
        </p:spPr>
        <p:txBody>
          <a:bodyPr anchorCtr="0" anchor="ctr" bIns="121900" lIns="121900" rIns="121900" wrap="square" tIns="121900">
            <a:noAutofit/>
          </a:bodyPr>
          <a:lstStyle/>
          <a:p>
            <a:pPr indent="0" lvl="0" marL="0">
              <a:spcBef>
                <a:spcPts val="0"/>
              </a:spcBef>
              <a:buNone/>
            </a:pPr>
            <a:r>
              <a:rPr lang="en-US" sz="4000">
                <a:latin typeface="Arial"/>
                <a:ea typeface="Arial"/>
                <a:cs typeface="Arial"/>
                <a:sym typeface="Arial"/>
              </a:rPr>
              <a:t>Conclusions</a:t>
            </a:r>
          </a:p>
        </p:txBody>
      </p:sp>
      <p:sp>
        <p:nvSpPr>
          <p:cNvPr id="186" name="Shape 186"/>
          <p:cNvSpPr txBox="1"/>
          <p:nvPr>
            <p:ph idx="1" type="body"/>
          </p:nvPr>
        </p:nvSpPr>
        <p:spPr>
          <a:xfrm>
            <a:off x="838200" y="1825625"/>
            <a:ext cx="10515600" cy="4351200"/>
          </a:xfrm>
          <a:prstGeom prst="rect">
            <a:avLst/>
          </a:prstGeom>
        </p:spPr>
        <p:txBody>
          <a:bodyPr anchorCtr="0" anchor="t" bIns="121900" lIns="121900" rIns="121900" wrap="square" tIns="121900">
            <a:noAutofit/>
          </a:bodyPr>
          <a:lstStyle/>
          <a:p>
            <a:pPr indent="-387350" lvl="0" marL="457200" rtl="0">
              <a:spcBef>
                <a:spcPts val="0"/>
              </a:spcBef>
              <a:buClr>
                <a:schemeClr val="accent1"/>
              </a:buClr>
              <a:buSzPts val="2500"/>
              <a:buFont typeface="Arial"/>
              <a:buChar char="❏"/>
            </a:pPr>
            <a:r>
              <a:rPr lang="en-US" sz="2500">
                <a:solidFill>
                  <a:schemeClr val="accent1"/>
                </a:solidFill>
                <a:highlight>
                  <a:srgbClr val="FFFFFF"/>
                </a:highlight>
                <a:latin typeface="Arial"/>
                <a:ea typeface="Arial"/>
                <a:cs typeface="Arial"/>
                <a:sym typeface="Arial"/>
              </a:rPr>
              <a:t>This project uses Spark ALS, SVD, cosine similarity, and deep learning as unsupervised learning approaches to learn the similarity of movies by processing movie posters to build a recommendation engine. Precise results of this project have proved its validity.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24700" y="2438275"/>
            <a:ext cx="4177800" cy="1325700"/>
          </a:xfrm>
          <a:prstGeom prst="rect">
            <a:avLst/>
          </a:prstGeom>
        </p:spPr>
        <p:txBody>
          <a:bodyPr anchorCtr="0" anchor="ctr" bIns="121900" lIns="121900" rIns="121900" wrap="square" tIns="121900">
            <a:noAutofit/>
          </a:bodyPr>
          <a:lstStyle/>
          <a:p>
            <a:pPr indent="0" lvl="0" marL="0">
              <a:spcBef>
                <a:spcPts val="0"/>
              </a:spcBef>
              <a:buNone/>
            </a:pPr>
            <a:r>
              <a:rPr lang="en-US" sz="4000">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subTitle"/>
          </p:nvPr>
        </p:nvSpPr>
        <p:spPr>
          <a:xfrm>
            <a:off x="1500700" y="1971101"/>
            <a:ext cx="9144000" cy="3756000"/>
          </a:xfrm>
          <a:prstGeom prst="rect">
            <a:avLst/>
          </a:prstGeom>
        </p:spPr>
        <p:txBody>
          <a:bodyPr anchorCtr="0" anchor="t" bIns="121900" lIns="121900" rIns="121900" wrap="square" tIns="121900">
            <a:noAutofit/>
          </a:bodyPr>
          <a:lstStyle/>
          <a:p>
            <a:pPr indent="-419100" lvl="0" marL="457200" rtl="0" algn="l">
              <a:spcBef>
                <a:spcPts val="0"/>
              </a:spcBef>
              <a:spcAft>
                <a:spcPts val="0"/>
              </a:spcAft>
              <a:buSzPts val="3000"/>
              <a:buFont typeface="Arial"/>
              <a:buChar char="●"/>
            </a:pPr>
            <a:r>
              <a:rPr lang="en-US" sz="3000">
                <a:latin typeface="Arial"/>
                <a:ea typeface="Arial"/>
                <a:cs typeface="Arial"/>
                <a:sym typeface="Arial"/>
              </a:rPr>
              <a:t>Motivation</a:t>
            </a:r>
          </a:p>
          <a:p>
            <a:pPr indent="-419100" lvl="0" marL="457200" rtl="0" algn="l">
              <a:spcBef>
                <a:spcPts val="0"/>
              </a:spcBef>
              <a:spcAft>
                <a:spcPts val="0"/>
              </a:spcAft>
              <a:buSzPts val="3000"/>
              <a:buFont typeface="Arial"/>
              <a:buChar char="●"/>
            </a:pPr>
            <a:r>
              <a:rPr lang="en-US" sz="3000">
                <a:latin typeface="Arial"/>
                <a:ea typeface="Arial"/>
                <a:cs typeface="Arial"/>
                <a:sym typeface="Arial"/>
              </a:rPr>
              <a:t>Setup</a:t>
            </a:r>
          </a:p>
          <a:p>
            <a:pPr indent="-419100" lvl="0" marL="457200" algn="l">
              <a:spcBef>
                <a:spcPts val="0"/>
              </a:spcBef>
              <a:spcAft>
                <a:spcPts val="0"/>
              </a:spcAft>
              <a:buSzPts val="3000"/>
              <a:buFont typeface="Arial"/>
              <a:buChar char="●"/>
            </a:pPr>
            <a:r>
              <a:rPr lang="en-US" sz="3000">
                <a:latin typeface="Arial"/>
                <a:ea typeface="Arial"/>
                <a:cs typeface="Arial"/>
                <a:sym typeface="Arial"/>
              </a:rPr>
              <a:t>Data set </a:t>
            </a:r>
            <a:r>
              <a:rPr lang="en-US" sz="3000">
                <a:latin typeface="Arial"/>
                <a:ea typeface="Arial"/>
                <a:cs typeface="Arial"/>
                <a:sym typeface="Arial"/>
              </a:rPr>
              <a:t>preparation</a:t>
            </a:r>
          </a:p>
          <a:p>
            <a:pPr indent="-419100" lvl="0" marL="457200" algn="l">
              <a:spcBef>
                <a:spcPts val="0"/>
              </a:spcBef>
              <a:spcAft>
                <a:spcPts val="0"/>
              </a:spcAft>
              <a:buSzPts val="3000"/>
              <a:buFont typeface="Arial"/>
              <a:buChar char="●"/>
            </a:pPr>
            <a:r>
              <a:rPr lang="en-US" sz="3000">
                <a:latin typeface="Arial"/>
                <a:ea typeface="Arial"/>
                <a:cs typeface="Arial"/>
                <a:sym typeface="Arial"/>
              </a:rPr>
              <a:t>Algorithms</a:t>
            </a:r>
          </a:p>
          <a:p>
            <a:pPr indent="-419100" lvl="0" marL="457200" algn="l">
              <a:spcBef>
                <a:spcPts val="0"/>
              </a:spcBef>
              <a:spcAft>
                <a:spcPts val="0"/>
              </a:spcAft>
              <a:buSzPts val="3000"/>
              <a:buFont typeface="Arial"/>
              <a:buChar char="●"/>
            </a:pPr>
            <a:r>
              <a:rPr lang="en-US" sz="3000">
                <a:latin typeface="Arial"/>
                <a:ea typeface="Arial"/>
                <a:cs typeface="Arial"/>
                <a:sym typeface="Arial"/>
              </a:rPr>
              <a:t>Results</a:t>
            </a:r>
          </a:p>
          <a:p>
            <a:pPr indent="-419100" lvl="0" marL="457200" algn="l">
              <a:spcBef>
                <a:spcPts val="0"/>
              </a:spcBef>
              <a:buSzPts val="3000"/>
              <a:buFont typeface="Arial"/>
              <a:buChar char="●"/>
            </a:pPr>
            <a:r>
              <a:rPr lang="en-US" sz="3000">
                <a:latin typeface="Arial"/>
                <a:ea typeface="Arial"/>
                <a:cs typeface="Arial"/>
                <a:sym typeface="Arial"/>
              </a:rPr>
              <a:t>Conclusions</a:t>
            </a:r>
          </a:p>
        </p:txBody>
      </p:sp>
      <p:sp>
        <p:nvSpPr>
          <p:cNvPr id="106" name="Shape 106"/>
          <p:cNvSpPr txBox="1"/>
          <p:nvPr>
            <p:ph idx="1" type="subTitle"/>
          </p:nvPr>
        </p:nvSpPr>
        <p:spPr>
          <a:xfrm>
            <a:off x="914400" y="799126"/>
            <a:ext cx="9144000" cy="646200"/>
          </a:xfrm>
          <a:prstGeom prst="rect">
            <a:avLst/>
          </a:prstGeom>
        </p:spPr>
        <p:txBody>
          <a:bodyPr anchorCtr="0" anchor="t" bIns="121900" lIns="121900" rIns="121900" wrap="square" tIns="121900">
            <a:noAutofit/>
          </a:bodyPr>
          <a:lstStyle/>
          <a:p>
            <a:pPr indent="0" lvl="0" marL="0" rtl="0" algn="l">
              <a:spcBef>
                <a:spcPts val="0"/>
              </a:spcBef>
              <a:buNone/>
            </a:pPr>
            <a:r>
              <a:rPr lang="en-US" sz="4000">
                <a:solidFill>
                  <a:schemeClr val="dk1"/>
                </a:solidFill>
                <a:latin typeface="Arial"/>
                <a:ea typeface="Arial"/>
                <a:cs typeface="Arial"/>
                <a:sym typeface="Arial"/>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nvSpPr>
        <p:spPr>
          <a:xfrm>
            <a:off x="497873" y="375198"/>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Motivation</a:t>
            </a:r>
          </a:p>
          <a:p>
            <a:pPr indent="-635000" lvl="0" marL="457200" marR="0" rtl="0" algn="l">
              <a:lnSpc>
                <a:spcPct val="90000"/>
              </a:lnSpc>
              <a:spcBef>
                <a:spcPts val="0"/>
              </a:spcBef>
              <a:buClr>
                <a:srgbClr val="0000FF"/>
              </a:buClr>
              <a:buSzPts val="2800"/>
              <a:buFont typeface="Times New Roman"/>
              <a:buNone/>
            </a:pPr>
            <a:br>
              <a:rPr b="1" i="0" lang="en-US" sz="2400" u="none" cap="none" strike="noStrike">
                <a:solidFill>
                  <a:srgbClr val="3333CC"/>
                </a:solidFill>
                <a:latin typeface="Arial"/>
                <a:ea typeface="Arial"/>
                <a:cs typeface="Arial"/>
                <a:sym typeface="Arial"/>
              </a:rPr>
            </a:br>
          </a:p>
        </p:txBody>
      </p:sp>
      <p:sp>
        <p:nvSpPr>
          <p:cNvPr id="112" name="Shape 112"/>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13" name="Shape 113"/>
          <p:cNvPicPr preferRelativeResize="0"/>
          <p:nvPr/>
        </p:nvPicPr>
        <p:blipFill>
          <a:blip r:embed="rId3">
            <a:alphaModFix/>
          </a:blip>
          <a:stretch>
            <a:fillRect/>
          </a:stretch>
        </p:blipFill>
        <p:spPr>
          <a:xfrm>
            <a:off x="4495800" y="1448298"/>
            <a:ext cx="7286625" cy="3305175"/>
          </a:xfrm>
          <a:prstGeom prst="rect">
            <a:avLst/>
          </a:prstGeom>
          <a:noFill/>
          <a:ln>
            <a:noFill/>
          </a:ln>
        </p:spPr>
      </p:pic>
      <p:sp>
        <p:nvSpPr>
          <p:cNvPr id="114" name="Shape 114"/>
          <p:cNvSpPr txBox="1"/>
          <p:nvPr/>
        </p:nvSpPr>
        <p:spPr>
          <a:xfrm>
            <a:off x="428625" y="1555750"/>
            <a:ext cx="4067100" cy="4191000"/>
          </a:xfrm>
          <a:prstGeom prst="rect">
            <a:avLst/>
          </a:prstGeom>
          <a:noFill/>
          <a:ln>
            <a:noFill/>
          </a:ln>
        </p:spPr>
        <p:txBody>
          <a:bodyPr anchorCtr="0" anchor="t" bIns="91425" lIns="91425" rIns="91425" wrap="square" tIns="91425">
            <a:noAutofit/>
          </a:bodyPr>
          <a:lstStyle/>
          <a:p>
            <a:pPr indent="-387350" lvl="0" marL="457200" rtl="0">
              <a:spcBef>
                <a:spcPts val="0"/>
              </a:spcBef>
              <a:buClr>
                <a:schemeClr val="accent1"/>
              </a:buClr>
              <a:buSzPts val="2500"/>
              <a:buChar char="●"/>
            </a:pPr>
            <a:r>
              <a:rPr lang="en-US" sz="2500">
                <a:solidFill>
                  <a:schemeClr val="accent1"/>
                </a:solidFill>
                <a:highlight>
                  <a:srgbClr val="FFFFFF"/>
                </a:highlight>
              </a:rPr>
              <a:t>Can Work from Anywhere</a:t>
            </a:r>
          </a:p>
          <a:p>
            <a:pPr indent="0" lvl="0" marL="0" rtl="0">
              <a:spcBef>
                <a:spcPts val="0"/>
              </a:spcBef>
              <a:buNone/>
            </a:pPr>
            <a:r>
              <a:t/>
            </a:r>
            <a:endParaRPr sz="2500">
              <a:solidFill>
                <a:schemeClr val="accent1"/>
              </a:solidFill>
              <a:highlight>
                <a:srgbClr val="FFFFFF"/>
              </a:highlight>
            </a:endParaRPr>
          </a:p>
          <a:p>
            <a:pPr indent="-387350" lvl="0" marL="457200" rtl="0">
              <a:spcBef>
                <a:spcPts val="0"/>
              </a:spcBef>
              <a:buClr>
                <a:schemeClr val="accent1"/>
              </a:buClr>
              <a:buSzPts val="2500"/>
              <a:buChar char="●"/>
            </a:pPr>
            <a:r>
              <a:rPr lang="en-US" sz="2500">
                <a:solidFill>
                  <a:schemeClr val="accent1"/>
                </a:solidFill>
                <a:highlight>
                  <a:srgbClr val="FFFFFF"/>
                </a:highlight>
              </a:rPr>
              <a:t>Fast and professional</a:t>
            </a:r>
          </a:p>
          <a:p>
            <a:pPr indent="0" lvl="0" marL="0" rtl="0">
              <a:spcBef>
                <a:spcPts val="0"/>
              </a:spcBef>
              <a:buNone/>
            </a:pPr>
            <a:r>
              <a:t/>
            </a:r>
            <a:endParaRPr sz="2500">
              <a:solidFill>
                <a:schemeClr val="accent1"/>
              </a:solidFill>
              <a:highlight>
                <a:srgbClr val="FFFFFF"/>
              </a:highlight>
            </a:endParaRPr>
          </a:p>
          <a:p>
            <a:pPr indent="-387350" lvl="0" marL="457200">
              <a:spcBef>
                <a:spcPts val="0"/>
              </a:spcBef>
              <a:buClr>
                <a:schemeClr val="accent1"/>
              </a:buClr>
              <a:buSzPts val="2500"/>
              <a:buChar char="●"/>
            </a:pPr>
            <a:r>
              <a:rPr lang="en-US" sz="2500">
                <a:solidFill>
                  <a:schemeClr val="accent1"/>
                </a:solidFill>
                <a:highlight>
                  <a:srgbClr val="FFFFFF"/>
                </a:highlight>
              </a:rPr>
              <a:t>Less Disruption</a:t>
            </a:r>
          </a:p>
          <a:p>
            <a:pPr indent="0" lvl="0" marL="0">
              <a:spcBef>
                <a:spcPts val="0"/>
              </a:spcBef>
              <a:buNone/>
            </a:pPr>
            <a:r>
              <a:t/>
            </a:r>
            <a:endParaRPr sz="2500">
              <a:solidFill>
                <a:schemeClr val="accent1"/>
              </a:solidFill>
              <a:highlight>
                <a:srgbClr val="FFFFFF"/>
              </a:highlight>
            </a:endParaRPr>
          </a:p>
          <a:p>
            <a:pPr indent="-387350" lvl="0" marL="457200" rtl="0">
              <a:spcBef>
                <a:spcPts val="0"/>
              </a:spcBef>
              <a:buClr>
                <a:schemeClr val="accent1"/>
              </a:buClr>
              <a:buSzPts val="2500"/>
              <a:buChar char="●"/>
            </a:pPr>
            <a:r>
              <a:rPr lang="en-US" sz="2500">
                <a:solidFill>
                  <a:schemeClr val="accent1"/>
                </a:solidFill>
                <a:highlight>
                  <a:srgbClr val="FFFFFF"/>
                </a:highlight>
              </a:rPr>
              <a:t>More Productivity Through Innovation</a:t>
            </a:r>
          </a:p>
          <a:p>
            <a:pPr indent="0" lvl="0" marL="0">
              <a:spcBef>
                <a:spcPts val="0"/>
              </a:spcBef>
              <a:buNone/>
            </a:pPr>
            <a:r>
              <a:t/>
            </a:r>
            <a:endParaRPr sz="2500">
              <a:solidFill>
                <a:schemeClr val="accent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69538" y="304725"/>
            <a:ext cx="10515600" cy="773400"/>
          </a:xfrm>
          <a:prstGeom prst="rect">
            <a:avLst/>
          </a:prstGeom>
        </p:spPr>
        <p:txBody>
          <a:bodyPr anchorCtr="0" anchor="ctr" bIns="121900" lIns="121900" rIns="121900" wrap="square" tIns="121900">
            <a:noAutofit/>
          </a:bodyPr>
          <a:lstStyle/>
          <a:p>
            <a:pPr indent="0" lvl="0" marL="0">
              <a:spcBef>
                <a:spcPts val="0"/>
              </a:spcBef>
              <a:buNone/>
            </a:pPr>
            <a:r>
              <a:rPr lang="en-US" sz="4000">
                <a:latin typeface="Arial"/>
                <a:ea typeface="Arial"/>
                <a:cs typeface="Arial"/>
                <a:sym typeface="Arial"/>
              </a:rPr>
              <a:t>Final set up</a:t>
            </a:r>
          </a:p>
        </p:txBody>
      </p:sp>
      <p:pic>
        <p:nvPicPr>
          <p:cNvPr id="121" name="Shape 121"/>
          <p:cNvPicPr preferRelativeResize="0"/>
          <p:nvPr/>
        </p:nvPicPr>
        <p:blipFill>
          <a:blip r:embed="rId3">
            <a:alphaModFix/>
          </a:blip>
          <a:stretch>
            <a:fillRect/>
          </a:stretch>
        </p:blipFill>
        <p:spPr>
          <a:xfrm>
            <a:off x="1995050" y="1243400"/>
            <a:ext cx="8578476" cy="536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nvSpPr>
        <p:spPr>
          <a:xfrm>
            <a:off x="345473" y="222798"/>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Data set preparation</a:t>
            </a:r>
          </a:p>
          <a:p>
            <a:pPr indent="-635000" lvl="0" marL="457200" marR="0" rtl="0" algn="l">
              <a:lnSpc>
                <a:spcPct val="90000"/>
              </a:lnSpc>
              <a:spcBef>
                <a:spcPts val="0"/>
              </a:spcBef>
              <a:buClr>
                <a:srgbClr val="0000FF"/>
              </a:buClr>
              <a:buSzPts val="2800"/>
              <a:buFont typeface="Times New Roman"/>
              <a:buNone/>
            </a:pPr>
            <a:br>
              <a:rPr b="1" i="0" lang="en-US" sz="2400" u="none" cap="none" strike="noStrike">
                <a:solidFill>
                  <a:srgbClr val="3333CC"/>
                </a:solidFill>
                <a:latin typeface="Arial"/>
                <a:ea typeface="Arial"/>
                <a:cs typeface="Arial"/>
                <a:sym typeface="Arial"/>
              </a:rPr>
            </a:br>
          </a:p>
        </p:txBody>
      </p:sp>
      <p:sp>
        <p:nvSpPr>
          <p:cNvPr id="127" name="Shape 127"/>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sp>
        <p:nvSpPr>
          <p:cNvPr id="128" name="Shape 128"/>
          <p:cNvSpPr txBox="1"/>
          <p:nvPr/>
        </p:nvSpPr>
        <p:spPr>
          <a:xfrm>
            <a:off x="466725" y="1647825"/>
            <a:ext cx="3874800" cy="3825900"/>
          </a:xfrm>
          <a:prstGeom prst="rect">
            <a:avLst/>
          </a:prstGeom>
          <a:noFill/>
          <a:ln>
            <a:noFill/>
          </a:ln>
        </p:spPr>
        <p:txBody>
          <a:bodyPr anchorCtr="0" anchor="t" bIns="91425" lIns="91425" rIns="91425" wrap="square" tIns="91425">
            <a:noAutofit/>
          </a:bodyPr>
          <a:lstStyle/>
          <a:p>
            <a:pPr indent="-387350" lvl="0" marL="457200" rtl="0">
              <a:spcBef>
                <a:spcPts val="0"/>
              </a:spcBef>
              <a:spcAft>
                <a:spcPts val="0"/>
              </a:spcAft>
              <a:buClr>
                <a:schemeClr val="accent1"/>
              </a:buClr>
              <a:buSzPts val="2500"/>
              <a:buChar char="●"/>
            </a:pPr>
            <a:r>
              <a:rPr lang="en-US" sz="2500">
                <a:solidFill>
                  <a:schemeClr val="accent1"/>
                </a:solidFill>
              </a:rPr>
              <a:t>Mo</a:t>
            </a:r>
            <a:r>
              <a:rPr lang="en-US" sz="2500">
                <a:solidFill>
                  <a:schemeClr val="accent1"/>
                </a:solidFill>
              </a:rPr>
              <a:t>vieLens</a:t>
            </a:r>
          </a:p>
          <a:p>
            <a:pPr indent="-387350" lvl="1" marL="914400" rtl="0">
              <a:spcBef>
                <a:spcPts val="0"/>
              </a:spcBef>
              <a:spcAft>
                <a:spcPts val="0"/>
              </a:spcAft>
              <a:buClr>
                <a:schemeClr val="accent1"/>
              </a:buClr>
              <a:buSzPts val="2500"/>
              <a:buChar char="○"/>
            </a:pPr>
            <a:r>
              <a:rPr lang="en-US" sz="2500">
                <a:solidFill>
                  <a:schemeClr val="accent1"/>
                </a:solidFill>
              </a:rPr>
              <a:t>data set</a:t>
            </a:r>
          </a:p>
          <a:p>
            <a:pPr indent="-387350" lvl="1" marL="914400" rtl="0">
              <a:spcBef>
                <a:spcPts val="0"/>
              </a:spcBef>
              <a:buClr>
                <a:schemeClr val="accent1"/>
              </a:buClr>
              <a:buSzPts val="2500"/>
              <a:buChar char="○"/>
            </a:pPr>
            <a:r>
              <a:rPr lang="en-US" sz="2500">
                <a:solidFill>
                  <a:schemeClr val="accent1"/>
                </a:solidFill>
              </a:rPr>
              <a:t>IMDB id</a:t>
            </a:r>
          </a:p>
          <a:p>
            <a:pPr indent="0" lvl="0" marL="0" rtl="0">
              <a:spcBef>
                <a:spcPts val="0"/>
              </a:spcBef>
              <a:buNone/>
            </a:pPr>
            <a:r>
              <a:t/>
            </a:r>
            <a:endParaRPr sz="2500">
              <a:solidFill>
                <a:schemeClr val="accent1"/>
              </a:solidFill>
            </a:endParaRPr>
          </a:p>
          <a:p>
            <a:pPr indent="-387350" lvl="0" marL="457200" rtl="0">
              <a:spcBef>
                <a:spcPts val="0"/>
              </a:spcBef>
              <a:spcAft>
                <a:spcPts val="0"/>
              </a:spcAft>
              <a:buClr>
                <a:schemeClr val="accent1"/>
              </a:buClr>
              <a:buSzPts val="2500"/>
              <a:buChar char="●"/>
            </a:pPr>
            <a:r>
              <a:rPr lang="en-US" sz="2500">
                <a:solidFill>
                  <a:schemeClr val="accent1"/>
                </a:solidFill>
              </a:rPr>
              <a:t>The Movie Database</a:t>
            </a:r>
          </a:p>
          <a:p>
            <a:pPr indent="-387350" lvl="1" marL="914400">
              <a:spcBef>
                <a:spcPts val="0"/>
              </a:spcBef>
              <a:buClr>
                <a:schemeClr val="accent1"/>
              </a:buClr>
              <a:buSzPts val="2500"/>
              <a:buChar char="○"/>
            </a:pPr>
            <a:r>
              <a:rPr lang="en-US" sz="2500">
                <a:solidFill>
                  <a:schemeClr val="accent1"/>
                </a:solidFill>
              </a:rPr>
              <a:t>Posters</a:t>
            </a:r>
          </a:p>
          <a:p>
            <a:pPr indent="0" lvl="0" marL="0">
              <a:spcBef>
                <a:spcPts val="0"/>
              </a:spcBef>
              <a:buNone/>
            </a:pPr>
            <a:r>
              <a:t/>
            </a:r>
            <a:endParaRPr/>
          </a:p>
        </p:txBody>
      </p:sp>
      <p:pic>
        <p:nvPicPr>
          <p:cNvPr id="129" name="Shape 129"/>
          <p:cNvPicPr preferRelativeResize="0"/>
          <p:nvPr/>
        </p:nvPicPr>
        <p:blipFill>
          <a:blip r:embed="rId3">
            <a:alphaModFix/>
          </a:blip>
          <a:stretch>
            <a:fillRect/>
          </a:stretch>
        </p:blipFill>
        <p:spPr>
          <a:xfrm>
            <a:off x="5397498" y="3184175"/>
            <a:ext cx="4776900" cy="3424675"/>
          </a:xfrm>
          <a:prstGeom prst="rect">
            <a:avLst/>
          </a:prstGeom>
          <a:noFill/>
          <a:ln>
            <a:noFill/>
          </a:ln>
        </p:spPr>
      </p:pic>
      <p:pic>
        <p:nvPicPr>
          <p:cNvPr id="130" name="Shape 130"/>
          <p:cNvPicPr preferRelativeResize="0"/>
          <p:nvPr/>
        </p:nvPicPr>
        <p:blipFill>
          <a:blip r:embed="rId4">
            <a:alphaModFix/>
          </a:blip>
          <a:stretch>
            <a:fillRect/>
          </a:stretch>
        </p:blipFill>
        <p:spPr>
          <a:xfrm>
            <a:off x="4518875" y="1120873"/>
            <a:ext cx="6534150" cy="193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497873" y="298998"/>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Algorithms</a:t>
            </a:r>
          </a:p>
          <a:p>
            <a:pPr indent="-635000" lvl="0" marL="457200" marR="0" rtl="0" algn="l">
              <a:lnSpc>
                <a:spcPct val="90000"/>
              </a:lnSpc>
              <a:spcBef>
                <a:spcPts val="0"/>
              </a:spcBef>
              <a:buClr>
                <a:srgbClr val="0000FF"/>
              </a:buClr>
              <a:buSzPts val="2800"/>
              <a:buFont typeface="Times New Roman"/>
              <a:buNone/>
            </a:pPr>
            <a:br>
              <a:rPr b="1" i="0" lang="en-US" sz="2400" u="none" cap="none" strike="noStrike">
                <a:solidFill>
                  <a:srgbClr val="3333CC"/>
                </a:solidFill>
                <a:latin typeface="Arial"/>
                <a:ea typeface="Arial"/>
                <a:cs typeface="Arial"/>
                <a:sym typeface="Arial"/>
              </a:rPr>
            </a:br>
          </a:p>
        </p:txBody>
      </p:sp>
      <p:sp>
        <p:nvSpPr>
          <p:cNvPr id="136" name="Shape 136"/>
          <p:cNvSpPr txBox="1"/>
          <p:nvPr/>
        </p:nvSpPr>
        <p:spPr>
          <a:xfrm>
            <a:off x="802625" y="1017500"/>
            <a:ext cx="8559900" cy="4935600"/>
          </a:xfrm>
          <a:prstGeom prst="rect">
            <a:avLst/>
          </a:prstGeom>
          <a:noFill/>
          <a:ln>
            <a:noFill/>
          </a:ln>
        </p:spPr>
        <p:txBody>
          <a:bodyPr anchorCtr="0" anchor="t" bIns="91425" lIns="91425" rIns="91425" wrap="square" tIns="91425">
            <a:noAutofit/>
          </a:bodyPr>
          <a:lstStyle/>
          <a:p>
            <a:pPr indent="-374650" lvl="0" marL="457200" rtl="0">
              <a:lnSpc>
                <a:spcPct val="125000"/>
              </a:lnSpc>
              <a:spcBef>
                <a:spcPts val="2400"/>
              </a:spcBef>
              <a:spcAft>
                <a:spcPts val="0"/>
              </a:spcAft>
              <a:buClr>
                <a:schemeClr val="accent1"/>
              </a:buClr>
              <a:buSzPts val="2300"/>
              <a:buChar char="●"/>
            </a:pPr>
            <a:r>
              <a:rPr b="1" lang="en-US" sz="2300">
                <a:solidFill>
                  <a:schemeClr val="accent1"/>
                </a:solidFill>
              </a:rPr>
              <a:t>Spark ALS</a:t>
            </a:r>
          </a:p>
          <a:p>
            <a:pPr indent="-374650" lvl="0" marL="457200" rtl="0">
              <a:lnSpc>
                <a:spcPct val="125000"/>
              </a:lnSpc>
              <a:spcBef>
                <a:spcPts val="0"/>
              </a:spcBef>
              <a:spcAft>
                <a:spcPts val="0"/>
              </a:spcAft>
              <a:buClr>
                <a:schemeClr val="accent1"/>
              </a:buClr>
              <a:buSzPts val="2300"/>
              <a:buChar char="●"/>
            </a:pPr>
            <a:r>
              <a:rPr b="1" lang="en-US" sz="2300">
                <a:solidFill>
                  <a:schemeClr val="accent1"/>
                </a:solidFill>
              </a:rPr>
              <a:t>SVD</a:t>
            </a:r>
          </a:p>
          <a:p>
            <a:pPr indent="-374650" lvl="1" marL="914400" rtl="0">
              <a:lnSpc>
                <a:spcPct val="125000"/>
              </a:lnSpc>
              <a:spcBef>
                <a:spcPts val="0"/>
              </a:spcBef>
              <a:spcAft>
                <a:spcPts val="0"/>
              </a:spcAft>
              <a:buClr>
                <a:schemeClr val="accent1"/>
              </a:buClr>
              <a:buSzPts val="2300"/>
              <a:buChar char="○"/>
            </a:pPr>
            <a:r>
              <a:t/>
            </a:r>
            <a:endParaRPr b="1" sz="2300">
              <a:solidFill>
                <a:schemeClr val="accent1"/>
              </a:solidFill>
            </a:endParaRPr>
          </a:p>
          <a:p>
            <a:pPr indent="-374650" lvl="0" marL="457200" rtl="0">
              <a:lnSpc>
                <a:spcPct val="125000"/>
              </a:lnSpc>
              <a:spcBef>
                <a:spcPts val="0"/>
              </a:spcBef>
              <a:spcAft>
                <a:spcPts val="0"/>
              </a:spcAft>
              <a:buClr>
                <a:schemeClr val="accent1"/>
              </a:buClr>
              <a:buSzPts val="2300"/>
              <a:buChar char="●"/>
            </a:pPr>
            <a:r>
              <a:rPr b="1" lang="en-US" sz="2300">
                <a:solidFill>
                  <a:schemeClr val="accent1"/>
                </a:solidFill>
              </a:rPr>
              <a:t>Cosine similarity</a:t>
            </a:r>
          </a:p>
          <a:p>
            <a:pPr indent="-374650" lvl="1" marL="914400" rtl="0">
              <a:lnSpc>
                <a:spcPct val="125000"/>
              </a:lnSpc>
              <a:spcBef>
                <a:spcPts val="0"/>
              </a:spcBef>
              <a:spcAft>
                <a:spcPts val="0"/>
              </a:spcAft>
              <a:buClr>
                <a:schemeClr val="accent1"/>
              </a:buClr>
              <a:buSzPts val="2300"/>
              <a:buChar char="○"/>
            </a:pPr>
            <a:r>
              <a:rPr b="1" lang="en-US" sz="2300">
                <a:solidFill>
                  <a:schemeClr val="accent1"/>
                </a:solidFill>
              </a:rPr>
              <a:t>item-item</a:t>
            </a:r>
          </a:p>
          <a:p>
            <a:pPr indent="-374650" lvl="1" marL="914400" rtl="0">
              <a:lnSpc>
                <a:spcPct val="125000"/>
              </a:lnSpc>
              <a:spcBef>
                <a:spcPts val="0"/>
              </a:spcBef>
              <a:spcAft>
                <a:spcPts val="0"/>
              </a:spcAft>
              <a:buClr>
                <a:schemeClr val="accent1"/>
              </a:buClr>
              <a:buSzPts val="2300"/>
              <a:buChar char="○"/>
            </a:pPr>
            <a:r>
              <a:rPr b="1" lang="en-US" sz="2300">
                <a:solidFill>
                  <a:schemeClr val="accent1"/>
                </a:solidFill>
              </a:rPr>
              <a:t>user-user</a:t>
            </a:r>
          </a:p>
          <a:p>
            <a:pPr indent="-374650" lvl="0" marL="457200" rtl="0">
              <a:lnSpc>
                <a:spcPct val="125000"/>
              </a:lnSpc>
              <a:spcBef>
                <a:spcPts val="0"/>
              </a:spcBef>
              <a:spcAft>
                <a:spcPts val="0"/>
              </a:spcAft>
              <a:buClr>
                <a:schemeClr val="accent1"/>
              </a:buClr>
              <a:buSzPts val="2300"/>
              <a:buChar char="●"/>
            </a:pPr>
            <a:r>
              <a:rPr b="1" lang="en-US" sz="2300">
                <a:solidFill>
                  <a:schemeClr val="accent1"/>
                </a:solidFill>
              </a:rPr>
              <a:t>Deep learning</a:t>
            </a:r>
          </a:p>
          <a:p>
            <a:pPr indent="-374650" lvl="1" marL="914400" rtl="0">
              <a:lnSpc>
                <a:spcPct val="125000"/>
              </a:lnSpc>
              <a:spcBef>
                <a:spcPts val="0"/>
              </a:spcBef>
              <a:spcAft>
                <a:spcPts val="0"/>
              </a:spcAft>
              <a:buClr>
                <a:schemeClr val="accent1"/>
              </a:buClr>
              <a:buSzPts val="2300"/>
              <a:buChar char="○"/>
            </a:pPr>
            <a:r>
              <a:rPr b="1" lang="en-US" sz="2300">
                <a:solidFill>
                  <a:schemeClr val="accent1"/>
                </a:solidFill>
              </a:rPr>
              <a:t>Tensorflow</a:t>
            </a:r>
          </a:p>
          <a:p>
            <a:pPr indent="-374650" lvl="1" marL="914400" rtl="0">
              <a:lnSpc>
                <a:spcPct val="125000"/>
              </a:lnSpc>
              <a:spcBef>
                <a:spcPts val="0"/>
              </a:spcBef>
              <a:spcAft>
                <a:spcPts val="1200"/>
              </a:spcAft>
              <a:buClr>
                <a:schemeClr val="accent1"/>
              </a:buClr>
              <a:buSzPts val="2300"/>
              <a:buChar char="○"/>
            </a:pPr>
            <a:r>
              <a:rPr b="1" lang="en-US" sz="2300">
                <a:solidFill>
                  <a:schemeClr val="accent1"/>
                </a:solidFill>
              </a:rPr>
              <a:t>VGG16 in Keras</a:t>
            </a:r>
          </a:p>
          <a:p>
            <a:pPr indent="0" lvl="0" marL="0" rtl="0">
              <a:lnSpc>
                <a:spcPct val="125000"/>
              </a:lnSpc>
              <a:spcBef>
                <a:spcPts val="2400"/>
              </a:spcBef>
              <a:spcAft>
                <a:spcPts val="1200"/>
              </a:spcAft>
              <a:buNone/>
            </a:pPr>
            <a:r>
              <a:t/>
            </a:r>
            <a:endParaRPr b="1" sz="2300">
              <a:solidFill>
                <a:srgbClr val="24292E"/>
              </a:solidFill>
            </a:endParaRPr>
          </a:p>
        </p:txBody>
      </p:sp>
      <p:sp>
        <p:nvSpPr>
          <p:cNvPr id="137" name="Shape 137"/>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38" name="Shape 138"/>
          <p:cNvPicPr preferRelativeResize="0"/>
          <p:nvPr/>
        </p:nvPicPr>
        <p:blipFill>
          <a:blip r:embed="rId3">
            <a:alphaModFix/>
          </a:blip>
          <a:stretch>
            <a:fillRect/>
          </a:stretch>
        </p:blipFill>
        <p:spPr>
          <a:xfrm>
            <a:off x="1704475" y="2266950"/>
            <a:ext cx="2140100" cy="47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325585" y="219564"/>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Results</a:t>
            </a:r>
          </a:p>
          <a:p>
            <a:pPr indent="-457200" lvl="0" marL="457200" marR="0" rtl="0" algn="l">
              <a:lnSpc>
                <a:spcPct val="90000"/>
              </a:lnSpc>
              <a:spcBef>
                <a:spcPts val="0"/>
              </a:spcBef>
              <a:buNone/>
            </a:pPr>
            <a:r>
              <a:t/>
            </a:r>
            <a:endParaRPr b="1" sz="2800">
              <a:solidFill>
                <a:srgbClr val="0000FF"/>
              </a:solidFill>
            </a:endParaRPr>
          </a:p>
        </p:txBody>
      </p:sp>
      <p:sp>
        <p:nvSpPr>
          <p:cNvPr id="144" name="Shape 144"/>
          <p:cNvSpPr txBox="1"/>
          <p:nvPr/>
        </p:nvSpPr>
        <p:spPr>
          <a:xfrm>
            <a:off x="1026875" y="4327500"/>
            <a:ext cx="2445000" cy="5133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3000"/>
          </a:p>
        </p:txBody>
      </p:sp>
      <p:sp>
        <p:nvSpPr>
          <p:cNvPr id="145" name="Shape 145"/>
          <p:cNvSpPr txBox="1"/>
          <p:nvPr/>
        </p:nvSpPr>
        <p:spPr>
          <a:xfrm>
            <a:off x="386100" y="1077300"/>
            <a:ext cx="4457700" cy="74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2500">
                <a:solidFill>
                  <a:schemeClr val="accent1"/>
                </a:solidFill>
              </a:rPr>
              <a:t>Spark ALS</a:t>
            </a:r>
          </a:p>
          <a:p>
            <a:pPr indent="0" lvl="0" marL="0" rtl="0">
              <a:spcBef>
                <a:spcPts val="0"/>
              </a:spcBef>
              <a:buNone/>
            </a:pPr>
            <a:r>
              <a:t/>
            </a:r>
            <a:endParaRPr/>
          </a:p>
        </p:txBody>
      </p:sp>
      <p:sp>
        <p:nvSpPr>
          <p:cNvPr id="146" name="Shape 146"/>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47" name="Shape 147"/>
          <p:cNvPicPr preferRelativeResize="0"/>
          <p:nvPr/>
        </p:nvPicPr>
        <p:blipFill>
          <a:blip r:embed="rId3">
            <a:alphaModFix/>
          </a:blip>
          <a:stretch>
            <a:fillRect/>
          </a:stretch>
        </p:blipFill>
        <p:spPr>
          <a:xfrm>
            <a:off x="2345875" y="1746300"/>
            <a:ext cx="7518550" cy="469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325585" y="219564"/>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Results</a:t>
            </a:r>
          </a:p>
          <a:p>
            <a:pPr indent="-457200" lvl="0" marL="457200" marR="0" rtl="0" algn="l">
              <a:lnSpc>
                <a:spcPct val="90000"/>
              </a:lnSpc>
              <a:spcBef>
                <a:spcPts val="0"/>
              </a:spcBef>
              <a:buNone/>
            </a:pPr>
            <a:r>
              <a:t/>
            </a:r>
            <a:endParaRPr b="1" sz="2800">
              <a:solidFill>
                <a:srgbClr val="0000FF"/>
              </a:solidFill>
            </a:endParaRPr>
          </a:p>
        </p:txBody>
      </p:sp>
      <p:sp>
        <p:nvSpPr>
          <p:cNvPr id="153" name="Shape 153"/>
          <p:cNvSpPr txBox="1"/>
          <p:nvPr/>
        </p:nvSpPr>
        <p:spPr>
          <a:xfrm>
            <a:off x="401975" y="1068175"/>
            <a:ext cx="4457700" cy="74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2500">
                <a:solidFill>
                  <a:schemeClr val="accent1"/>
                </a:solidFill>
              </a:rPr>
              <a:t>SVD</a:t>
            </a:r>
          </a:p>
          <a:p>
            <a:pPr indent="0" lvl="0" marL="0" rtl="0">
              <a:spcBef>
                <a:spcPts val="0"/>
              </a:spcBef>
              <a:buNone/>
            </a:pPr>
            <a:r>
              <a:t/>
            </a:r>
            <a:endParaRPr/>
          </a:p>
        </p:txBody>
      </p:sp>
      <p:sp>
        <p:nvSpPr>
          <p:cNvPr id="154" name="Shape 154"/>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55" name="Shape 155"/>
          <p:cNvPicPr preferRelativeResize="0"/>
          <p:nvPr/>
        </p:nvPicPr>
        <p:blipFill>
          <a:blip r:embed="rId3">
            <a:alphaModFix/>
          </a:blip>
          <a:stretch>
            <a:fillRect/>
          </a:stretch>
        </p:blipFill>
        <p:spPr>
          <a:xfrm>
            <a:off x="2438400" y="1536300"/>
            <a:ext cx="7374398" cy="4608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nvSpPr>
        <p:spPr>
          <a:xfrm>
            <a:off x="325585" y="219564"/>
            <a:ext cx="8559900" cy="692100"/>
          </a:xfrm>
          <a:prstGeom prst="rect">
            <a:avLst/>
          </a:prstGeom>
          <a:noFill/>
          <a:ln>
            <a:noFill/>
          </a:ln>
        </p:spPr>
        <p:txBody>
          <a:bodyPr anchorCtr="0" anchor="t" bIns="46800" lIns="46800" rIns="46800" wrap="square" tIns="46800">
            <a:noAutofit/>
          </a:bodyPr>
          <a:lstStyle/>
          <a:p>
            <a:pPr indent="-69850" lvl="0" marL="0" rtl="0">
              <a:spcBef>
                <a:spcPts val="0"/>
              </a:spcBef>
              <a:buClr>
                <a:schemeClr val="dk1"/>
              </a:buClr>
              <a:buSzPts val="1100"/>
              <a:buFont typeface="Arial"/>
              <a:buNone/>
            </a:pPr>
            <a:r>
              <a:rPr lang="en-US" sz="4000">
                <a:solidFill>
                  <a:schemeClr val="dk1"/>
                </a:solidFill>
              </a:rPr>
              <a:t>Results</a:t>
            </a:r>
          </a:p>
          <a:p>
            <a:pPr indent="-457200" lvl="0" marL="457200" marR="0" rtl="0" algn="l">
              <a:lnSpc>
                <a:spcPct val="90000"/>
              </a:lnSpc>
              <a:spcBef>
                <a:spcPts val="0"/>
              </a:spcBef>
              <a:buNone/>
            </a:pPr>
            <a:r>
              <a:t/>
            </a:r>
            <a:endParaRPr b="1" sz="2800">
              <a:solidFill>
                <a:srgbClr val="0000FF"/>
              </a:solidFill>
            </a:endParaRPr>
          </a:p>
        </p:txBody>
      </p:sp>
      <p:sp>
        <p:nvSpPr>
          <p:cNvPr id="161" name="Shape 161"/>
          <p:cNvSpPr txBox="1"/>
          <p:nvPr/>
        </p:nvSpPr>
        <p:spPr>
          <a:xfrm>
            <a:off x="325575" y="1102050"/>
            <a:ext cx="4457700" cy="7452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2500">
                <a:solidFill>
                  <a:schemeClr val="accent1"/>
                </a:solidFill>
              </a:rPr>
              <a:t>Item-item</a:t>
            </a:r>
          </a:p>
          <a:p>
            <a:pPr indent="0" lvl="0" marL="0" rtl="0">
              <a:spcBef>
                <a:spcPts val="0"/>
              </a:spcBef>
              <a:buNone/>
            </a:pPr>
            <a:r>
              <a:t/>
            </a:r>
            <a:endParaRPr/>
          </a:p>
        </p:txBody>
      </p:sp>
      <p:sp>
        <p:nvSpPr>
          <p:cNvPr id="162" name="Shape 162"/>
          <p:cNvSpPr/>
          <p:nvPr/>
        </p:nvSpPr>
        <p:spPr>
          <a:xfrm>
            <a:off x="3760425" y="6450100"/>
            <a:ext cx="7712100" cy="357000"/>
          </a:xfrm>
          <a:prstGeom prst="rect">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pic>
        <p:nvPicPr>
          <p:cNvPr id="163" name="Shape 163"/>
          <p:cNvPicPr preferRelativeResize="0"/>
          <p:nvPr/>
        </p:nvPicPr>
        <p:blipFill>
          <a:blip r:embed="rId3">
            <a:alphaModFix/>
          </a:blip>
          <a:stretch>
            <a:fillRect/>
          </a:stretch>
        </p:blipFill>
        <p:spPr>
          <a:xfrm>
            <a:off x="2600575" y="1608201"/>
            <a:ext cx="7747045" cy="4841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