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82561" y="854075"/>
            <a:ext cx="8559800" cy="560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480719" y="2194718"/>
            <a:ext cx="6383337" cy="2139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124619" y="130968"/>
            <a:ext cx="6383337" cy="6267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x="1661318" y="-624681"/>
            <a:ext cx="5602287" cy="8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82563" y="854075"/>
            <a:ext cx="4203699" cy="5602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38662" y="854075"/>
            <a:ext cx="4203699" cy="5602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228600" y="547687"/>
            <a:ext cx="8593136" cy="3174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/>
        </p:nvSpPr>
        <p:spPr>
          <a:xfrm>
            <a:off x="6324600" y="6577011"/>
            <a:ext cx="2636836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2016 CY Lin, Columbia University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2438400" y="6613525"/>
            <a:ext cx="312737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E6893 Big Data Analytics – Final Project Presentation</a:t>
            </a:r>
          </a:p>
        </p:txBody>
      </p:sp>
      <p:pic>
        <p:nvPicPr>
          <p:cNvPr descr="image1.png"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85725"/>
            <a:ext cx="533399" cy="43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82561" y="854075"/>
            <a:ext cx="8559800" cy="560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5" name="Shape 65"/>
          <p:cNvSpPr txBox="1"/>
          <p:nvPr/>
        </p:nvSpPr>
        <p:spPr>
          <a:xfrm>
            <a:off x="414337" y="230187"/>
            <a:ext cx="8728074" cy="18256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46800" rIns="46800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E6893 Big Data Analytics: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1" i="1" lang="en-US" sz="2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Efficient prediction of payments in hospitals and other medical organizations</a:t>
            </a:r>
          </a:p>
        </p:txBody>
      </p:sp>
      <p:pic>
        <p:nvPicPr>
          <p:cNvPr descr="image21.png"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86200"/>
            <a:ext cx="8589961" cy="223678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505200" y="6172200"/>
            <a:ext cx="1930399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December 15, 2016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57200" y="2514600"/>
            <a:ext cx="5915025" cy="2216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Dhruv Motwani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Harshit Saxena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Abhinav Iyappan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82562" y="73025"/>
            <a:ext cx="8559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Conclusion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2562" y="854075"/>
            <a:ext cx="8559900" cy="5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has noisy values.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time in understanding all the technologies used.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82562" y="73025"/>
            <a:ext cx="8559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Results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82562" y="854075"/>
            <a:ext cx="8559900" cy="5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has noisy values.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time in understanding all the technologies used.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4082"/>
            <a:ext cx="9144000" cy="325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82562" y="73025"/>
            <a:ext cx="8559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Results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82562" y="854075"/>
            <a:ext cx="8559900" cy="5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has noisy values.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time in understanding all the technologies used.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82562" y="73025"/>
            <a:ext cx="8559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Challenges and Issues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82562" y="854075"/>
            <a:ext cx="8559900" cy="5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has noisy values.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time in understanding all the technologies used.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1810"/>
            <a:ext cx="9144001" cy="256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82562" y="73025"/>
            <a:ext cx="8559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82562" y="854075"/>
            <a:ext cx="8559900" cy="5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t/>
            </a:r>
            <a:endParaRPr b="1" sz="7200"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t/>
            </a:r>
            <a:endParaRPr b="1" sz="7200"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t/>
            </a:r>
            <a:endParaRPr b="1" sz="7200"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t/>
            </a:r>
            <a:endParaRPr b="1" sz="7200"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lang="en-US" sz="72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2561" y="754062"/>
            <a:ext cx="8678862" cy="572134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 comprises 17.5% of US GDP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major drug companies had atleast one boa</a:t>
            </a:r>
            <a:r>
              <a:rPr lang="en-US"/>
              <a:t>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member who also held leadership role at atleast one academic medical center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AQohVQfOg0Bo5ihAmIM1wEMfxN9NTa_ChRYcjzpZq3yAjmeKcVzPEbHdTrqc0lbajDOMkKRUnqPxBtURxZ5kj_9Dca7JwlKxvUoFcgUaahkE2X8dXj7CTKqiCG5W6080EknsTS07mFM"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475" y="2149750"/>
            <a:ext cx="6040500" cy="3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Dataset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2561" y="854075"/>
            <a:ext cx="8559800" cy="560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payments datasets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public dataset highlighting the financila relationship between recipients like phyicians and hospitals for service such as: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Consulting fees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fees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Entertainmain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and Beverage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 and Research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Charitable contribution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 Fees in teaching hospitals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http://openpayments.cms.gov/about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73236"/>
            <a:ext cx="5003800" cy="323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Dataset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82561" y="854075"/>
            <a:ext cx="8559800" cy="560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contains demographic information about the patient, doctor and hospital details drug prescribed and cost covered by the insurance companies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 million insurance claims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618,000 physical records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1,100 hospitals in the US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2000 companies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size: over 15 GB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825" y="1597812"/>
            <a:ext cx="43212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50" y="3421900"/>
            <a:ext cx="4540850" cy="17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44475" y="85725"/>
            <a:ext cx="8561387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rPr>
              <a:t>Data set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04800" y="6488112"/>
            <a:ext cx="1282700" cy="33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https://lh5.googleusercontent.com/XdYCtCQBTcxii-xKjGCi8KLvrhWJ93G6-Imb4xrPAldvptOtcLGGEhkNMfGYkUjJMFaFl4Fiv-hIBHItxrbSdvp_n_jrcw0oKoDtJzxKywQoY4QZRKnRY642r3saC8cUqpvLlPQsYo8"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2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rPr>
              <a:t>Technical details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2561" y="854075"/>
            <a:ext cx="8559800" cy="560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Hadoop for data storage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Spark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Docker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Zeppelin</a:t>
            </a:r>
            <a:r>
              <a:rPr lang="en-US"/>
              <a:t>: for visualization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82562" y="73025"/>
            <a:ext cx="8559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Docker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82562" y="854075"/>
            <a:ext cx="8559900" cy="5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25" y="782525"/>
            <a:ext cx="72531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25" y="3620776"/>
            <a:ext cx="7253100" cy="29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Pyspark and Zeppelin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82561" y="854075"/>
            <a:ext cx="8559800" cy="560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has noisy values.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time in understanding all the technologies used.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0" y="4646100"/>
            <a:ext cx="8656648" cy="1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50" y="854075"/>
            <a:ext cx="8656650" cy="2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2561" y="73025"/>
            <a:ext cx="85598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rPr>
              <a:t>Results and conclusion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2561" y="854075"/>
            <a:ext cx="8559800" cy="560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rIns="46800" tIns="468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California and Florida had most counts of payments by medical companies.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Live changes and changes in companies can be compared to find trends.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Most payments are &lt;$1000 to doctors.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3" y="3013600"/>
            <a:ext cx="4308725" cy="250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862" y="2338012"/>
            <a:ext cx="33432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