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5" r:id="rId6"/>
    <p:sldId id="261" r:id="rId7"/>
    <p:sldId id="266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1pPr>
    <a:lvl2pPr indent="457200" algn="l" defTabSz="45720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2pPr>
    <a:lvl3pPr indent="914400" algn="l" defTabSz="45720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3pPr>
    <a:lvl4pPr indent="1371600" algn="l" defTabSz="45720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4pPr>
    <a:lvl5pPr indent="1828800" algn="l" defTabSz="45720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+mn-ea"/>
        <a:cs typeface="Arial" pitchFamily="34" charset="0"/>
        <a:sym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3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90AA1-78FE-43AF-9EDB-C7C3E0C080C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3B758D-046B-4FC9-975D-A871FB23E16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b="1" dirty="0" smtClean="0">
              <a:latin typeface="Helvetica" pitchFamily="34" charset="0"/>
              <a:cs typeface="Helvetica" pitchFamily="34" charset="0"/>
            </a:rPr>
            <a:t>Frontend</a:t>
          </a:r>
          <a:endParaRPr lang="en-US" sz="1600" b="1" dirty="0">
            <a:latin typeface="Helvetica" pitchFamily="34" charset="0"/>
            <a:cs typeface="Helvetica" pitchFamily="34" charset="0"/>
          </a:endParaRPr>
        </a:p>
      </dgm:t>
    </dgm:pt>
    <dgm:pt modelId="{A9373DB8-93D4-4A81-9F4E-10386211DE68}" type="parTrans" cxnId="{2470D52D-AEAE-4D1C-88BC-1548AACE368F}">
      <dgm:prSet/>
      <dgm:spPr/>
      <dgm:t>
        <a:bodyPr/>
        <a:lstStyle/>
        <a:p>
          <a:endParaRPr lang="en-US"/>
        </a:p>
      </dgm:t>
    </dgm:pt>
    <dgm:pt modelId="{779FC89B-76C4-42D5-88E9-F9F0FCCC2E36}" type="sibTrans" cxnId="{2470D52D-AEAE-4D1C-88BC-1548AACE368F}">
      <dgm:prSet/>
      <dgm:spPr/>
      <dgm:t>
        <a:bodyPr/>
        <a:lstStyle/>
        <a:p>
          <a:endParaRPr lang="en-US"/>
        </a:p>
      </dgm:t>
    </dgm:pt>
    <dgm:pt modelId="{234DD486-09ED-4C94-8021-CB77CD792ED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b="1" dirty="0" smtClean="0">
              <a:latin typeface="Helvetica" pitchFamily="34" charset="0"/>
              <a:cs typeface="Helvetica" pitchFamily="34" charset="0"/>
            </a:rPr>
            <a:t>Clustering</a:t>
          </a:r>
          <a:endParaRPr lang="en-US" sz="1600" b="1" dirty="0">
            <a:latin typeface="Helvetica" pitchFamily="34" charset="0"/>
            <a:cs typeface="Helvetica" pitchFamily="34" charset="0"/>
          </a:endParaRPr>
        </a:p>
      </dgm:t>
    </dgm:pt>
    <dgm:pt modelId="{05EE108B-BD2C-4DAF-9A1B-88B17C8AB4F6}" type="parTrans" cxnId="{8E3361A6-3845-48B9-AEA4-28FEE3DEC42C}">
      <dgm:prSet/>
      <dgm:spPr/>
      <dgm:t>
        <a:bodyPr/>
        <a:lstStyle/>
        <a:p>
          <a:endParaRPr lang="en-US"/>
        </a:p>
      </dgm:t>
    </dgm:pt>
    <dgm:pt modelId="{0C138A19-8279-4247-9318-A7254F81AF56}" type="sibTrans" cxnId="{8E3361A6-3845-48B9-AEA4-28FEE3DEC42C}">
      <dgm:prSet/>
      <dgm:spPr/>
      <dgm:t>
        <a:bodyPr/>
        <a:lstStyle/>
        <a:p>
          <a:endParaRPr lang="en-US"/>
        </a:p>
      </dgm:t>
    </dgm:pt>
    <dgm:pt modelId="{5D1D79F5-BE17-4138-B327-F294BA7BABB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b="1" dirty="0" smtClean="0">
              <a:latin typeface="Helvetica" pitchFamily="34" charset="0"/>
              <a:cs typeface="Helvetica" pitchFamily="34" charset="0"/>
            </a:rPr>
            <a:t>Amazon Web Server</a:t>
          </a:r>
          <a:endParaRPr lang="en-US" sz="1600" b="1" dirty="0">
            <a:latin typeface="Helvetica" pitchFamily="34" charset="0"/>
            <a:cs typeface="Helvetica" pitchFamily="34" charset="0"/>
          </a:endParaRPr>
        </a:p>
      </dgm:t>
    </dgm:pt>
    <dgm:pt modelId="{134105D3-7733-4190-8041-F22AE186CE97}" type="parTrans" cxnId="{675C49CE-D5F6-4B85-9CAB-E271A20648DE}">
      <dgm:prSet/>
      <dgm:spPr/>
      <dgm:t>
        <a:bodyPr/>
        <a:lstStyle/>
        <a:p>
          <a:endParaRPr lang="en-US"/>
        </a:p>
      </dgm:t>
    </dgm:pt>
    <dgm:pt modelId="{B5A3DD89-D072-4C28-B4D5-A1FE9EA328A8}" type="sibTrans" cxnId="{675C49CE-D5F6-4B85-9CAB-E271A20648DE}">
      <dgm:prSet/>
      <dgm:spPr/>
      <dgm:t>
        <a:bodyPr/>
        <a:lstStyle/>
        <a:p>
          <a:endParaRPr lang="en-US"/>
        </a:p>
      </dgm:t>
    </dgm:pt>
    <dgm:pt modelId="{49B2AEAC-F5EE-4B67-B56A-54CED619C8D8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b="1" dirty="0" smtClean="0">
              <a:latin typeface="Helvetica" pitchFamily="34" charset="0"/>
              <a:cs typeface="Helvetica" pitchFamily="34" charset="0"/>
            </a:rPr>
            <a:t>Web Interface</a:t>
          </a:r>
          <a:endParaRPr lang="en-US" sz="1600" b="1" dirty="0">
            <a:latin typeface="Helvetica" pitchFamily="34" charset="0"/>
            <a:cs typeface="Helvetica" pitchFamily="34" charset="0"/>
          </a:endParaRPr>
        </a:p>
      </dgm:t>
    </dgm:pt>
    <dgm:pt modelId="{7F29D2DE-720A-49D0-B4B1-9A13A9311508}" type="parTrans" cxnId="{63505BC3-7232-4BB4-8804-65DF377891A2}">
      <dgm:prSet/>
      <dgm:spPr/>
      <dgm:t>
        <a:bodyPr/>
        <a:lstStyle/>
        <a:p>
          <a:endParaRPr lang="en-US"/>
        </a:p>
      </dgm:t>
    </dgm:pt>
    <dgm:pt modelId="{5EE0B954-C4E4-43EB-AF93-E8D8D03D23A6}" type="sibTrans" cxnId="{63505BC3-7232-4BB4-8804-65DF377891A2}">
      <dgm:prSet/>
      <dgm:spPr/>
      <dgm:t>
        <a:bodyPr/>
        <a:lstStyle/>
        <a:p>
          <a:endParaRPr lang="en-US"/>
        </a:p>
      </dgm:t>
    </dgm:pt>
    <dgm:pt modelId="{9F880F97-06D1-4C6E-A716-2CE9AEDA7FD2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b="1" dirty="0" smtClean="0">
              <a:latin typeface="Helvetica" pitchFamily="34" charset="0"/>
              <a:cs typeface="Helvetica" pitchFamily="34" charset="0"/>
            </a:rPr>
            <a:t>Start</a:t>
          </a:r>
          <a:endParaRPr lang="en-US" sz="1600" b="1" dirty="0">
            <a:latin typeface="Helvetica" pitchFamily="34" charset="0"/>
            <a:cs typeface="Helvetica" pitchFamily="34" charset="0"/>
          </a:endParaRPr>
        </a:p>
      </dgm:t>
    </dgm:pt>
    <dgm:pt modelId="{F8415A8D-4A01-4F03-B4B8-6CFFC3ACCEFF}" type="parTrans" cxnId="{56108F52-F7F2-42D7-9DD5-26989781A128}">
      <dgm:prSet/>
      <dgm:spPr/>
      <dgm:t>
        <a:bodyPr/>
        <a:lstStyle/>
        <a:p>
          <a:endParaRPr lang="en-US"/>
        </a:p>
      </dgm:t>
    </dgm:pt>
    <dgm:pt modelId="{AD659B88-873F-4FC8-9122-4FB2C451F113}" type="sibTrans" cxnId="{56108F52-F7F2-42D7-9DD5-26989781A128}">
      <dgm:prSet/>
      <dgm:spPr/>
      <dgm:t>
        <a:bodyPr/>
        <a:lstStyle/>
        <a:p>
          <a:endParaRPr lang="en-US"/>
        </a:p>
      </dgm:t>
    </dgm:pt>
    <dgm:pt modelId="{C3E3A2BA-7056-4BE8-B84B-FC1588B5C8DD}" type="pres">
      <dgm:prSet presAssocID="{CB290AA1-78FE-43AF-9EDB-C7C3E0C080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D1F86D-AB0D-4ECB-85F9-3D6A98401910}" type="pres">
      <dgm:prSet presAssocID="{523B758D-046B-4FC9-975D-A871FB23E16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ED9C4-0D93-462E-A1A8-9C53B5228870}" type="pres">
      <dgm:prSet presAssocID="{779FC89B-76C4-42D5-88E9-F9F0FCCC2E36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3E690B9-642D-4C25-AD66-74867F26BAC0}" type="pres">
      <dgm:prSet presAssocID="{779FC89B-76C4-42D5-88E9-F9F0FCCC2E36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700278F6-1846-4073-8B57-D5D219056F27}" type="pres">
      <dgm:prSet presAssocID="{234DD486-09ED-4C94-8021-CB77CD792ED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46864-B515-4E86-928B-B73B62092409}" type="pres">
      <dgm:prSet presAssocID="{0C138A19-8279-4247-9318-A7254F81AF56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4C60CF03-FFC1-4881-BD2E-59CCFBFC3138}" type="pres">
      <dgm:prSet presAssocID="{0C138A19-8279-4247-9318-A7254F81AF5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B72F18F6-596C-4E65-85D7-196E6F15BC7D}" type="pres">
      <dgm:prSet presAssocID="{5D1D79F5-BE17-4138-B327-F294BA7BABB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D11BF-2CA5-436E-BCEC-E296352E9FC9}" type="pres">
      <dgm:prSet presAssocID="{B5A3DD89-D072-4C28-B4D5-A1FE9EA328A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B1708389-8887-4AEC-A15E-771B05CB366E}" type="pres">
      <dgm:prSet presAssocID="{B5A3DD89-D072-4C28-B4D5-A1FE9EA328A8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4646EA85-2E41-457D-A771-A93E377AC451}" type="pres">
      <dgm:prSet presAssocID="{49B2AEAC-F5EE-4B67-B56A-54CED619C8D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A8445-9788-44C6-8EAB-8663D56CADCB}" type="pres">
      <dgm:prSet presAssocID="{5EE0B954-C4E4-43EB-AF93-E8D8D03D23A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A9D6563F-AB89-4F4A-9AD4-378872BE62E3}" type="pres">
      <dgm:prSet presAssocID="{5EE0B954-C4E4-43EB-AF93-E8D8D03D23A6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20D3D98-AB11-44CD-BB4E-2A8F076D6D92}" type="pres">
      <dgm:prSet presAssocID="{9F880F97-06D1-4C6E-A716-2CE9AEDA7FD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47480E-A19A-429F-A551-6474847EF24A}" type="pres">
      <dgm:prSet presAssocID="{AD659B88-873F-4FC8-9122-4FB2C451F113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CF10D6B-82FA-40A8-BB2A-9CF48BDB1FDA}" type="pres">
      <dgm:prSet presAssocID="{AD659B88-873F-4FC8-9122-4FB2C451F113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782D10-6F14-469A-A3C3-AD02DD85207B}" type="presOf" srcId="{49B2AEAC-F5EE-4B67-B56A-54CED619C8D8}" destId="{4646EA85-2E41-457D-A771-A93E377AC451}" srcOrd="0" destOrd="0" presId="urn:microsoft.com/office/officeart/2005/8/layout/cycle2"/>
    <dgm:cxn modelId="{CA370DDD-9E3B-436F-9BFC-9D2B9D6DA34E}" type="presOf" srcId="{B5A3DD89-D072-4C28-B4D5-A1FE9EA328A8}" destId="{20ED11BF-2CA5-436E-BCEC-E296352E9FC9}" srcOrd="0" destOrd="0" presId="urn:microsoft.com/office/officeart/2005/8/layout/cycle2"/>
    <dgm:cxn modelId="{F888A3B5-1B43-45B9-8A2B-E1EE7668ABAF}" type="presOf" srcId="{5EE0B954-C4E4-43EB-AF93-E8D8D03D23A6}" destId="{A9D6563F-AB89-4F4A-9AD4-378872BE62E3}" srcOrd="1" destOrd="0" presId="urn:microsoft.com/office/officeart/2005/8/layout/cycle2"/>
    <dgm:cxn modelId="{E06C4B8D-2606-47B0-BB70-1304C12187D9}" type="presOf" srcId="{523B758D-046B-4FC9-975D-A871FB23E169}" destId="{4ED1F86D-AB0D-4ECB-85F9-3D6A98401910}" srcOrd="0" destOrd="0" presId="urn:microsoft.com/office/officeart/2005/8/layout/cycle2"/>
    <dgm:cxn modelId="{2C1CCC0B-8A65-469B-B72C-270045CB4ADE}" type="presOf" srcId="{CB290AA1-78FE-43AF-9EDB-C7C3E0C080C7}" destId="{C3E3A2BA-7056-4BE8-B84B-FC1588B5C8DD}" srcOrd="0" destOrd="0" presId="urn:microsoft.com/office/officeart/2005/8/layout/cycle2"/>
    <dgm:cxn modelId="{B5E956B5-D7B2-4A59-8BBD-DA4A5A3DF111}" type="presOf" srcId="{234DD486-09ED-4C94-8021-CB77CD792EDA}" destId="{700278F6-1846-4073-8B57-D5D219056F27}" srcOrd="0" destOrd="0" presId="urn:microsoft.com/office/officeart/2005/8/layout/cycle2"/>
    <dgm:cxn modelId="{C0A23EA2-726B-474E-ABFC-EAD249D7B1FC}" type="presOf" srcId="{779FC89B-76C4-42D5-88E9-F9F0FCCC2E36}" destId="{97EED9C4-0D93-462E-A1A8-9C53B5228870}" srcOrd="0" destOrd="0" presId="urn:microsoft.com/office/officeart/2005/8/layout/cycle2"/>
    <dgm:cxn modelId="{BCC63E20-C782-44DC-8ADF-9CE8A4ACAA7B}" type="presOf" srcId="{B5A3DD89-D072-4C28-B4D5-A1FE9EA328A8}" destId="{B1708389-8887-4AEC-A15E-771B05CB366E}" srcOrd="1" destOrd="0" presId="urn:microsoft.com/office/officeart/2005/8/layout/cycle2"/>
    <dgm:cxn modelId="{63505BC3-7232-4BB4-8804-65DF377891A2}" srcId="{CB290AA1-78FE-43AF-9EDB-C7C3E0C080C7}" destId="{49B2AEAC-F5EE-4B67-B56A-54CED619C8D8}" srcOrd="3" destOrd="0" parTransId="{7F29D2DE-720A-49D0-B4B1-9A13A9311508}" sibTransId="{5EE0B954-C4E4-43EB-AF93-E8D8D03D23A6}"/>
    <dgm:cxn modelId="{069D8586-F9F1-4816-89AF-FE180D866B00}" type="presOf" srcId="{9F880F97-06D1-4C6E-A716-2CE9AEDA7FD2}" destId="{A20D3D98-AB11-44CD-BB4E-2A8F076D6D92}" srcOrd="0" destOrd="0" presId="urn:microsoft.com/office/officeart/2005/8/layout/cycle2"/>
    <dgm:cxn modelId="{B4B2690C-D036-4147-A4BF-FC8E3E9EA739}" type="presOf" srcId="{AD659B88-873F-4FC8-9122-4FB2C451F113}" destId="{ACF10D6B-82FA-40A8-BB2A-9CF48BDB1FDA}" srcOrd="1" destOrd="0" presId="urn:microsoft.com/office/officeart/2005/8/layout/cycle2"/>
    <dgm:cxn modelId="{FAC931C6-5E3D-48F6-B146-229046D5824B}" type="presOf" srcId="{0C138A19-8279-4247-9318-A7254F81AF56}" destId="{B5346864-B515-4E86-928B-B73B62092409}" srcOrd="0" destOrd="0" presId="urn:microsoft.com/office/officeart/2005/8/layout/cycle2"/>
    <dgm:cxn modelId="{A0729820-52AF-4F70-A5E0-24B49D14C609}" type="presOf" srcId="{5EE0B954-C4E4-43EB-AF93-E8D8D03D23A6}" destId="{0CBA8445-9788-44C6-8EAB-8663D56CADCB}" srcOrd="0" destOrd="0" presId="urn:microsoft.com/office/officeart/2005/8/layout/cycle2"/>
    <dgm:cxn modelId="{2F82FBAB-662F-4505-9D76-3A386E8B987F}" type="presOf" srcId="{0C138A19-8279-4247-9318-A7254F81AF56}" destId="{4C60CF03-FFC1-4881-BD2E-59CCFBFC3138}" srcOrd="1" destOrd="0" presId="urn:microsoft.com/office/officeart/2005/8/layout/cycle2"/>
    <dgm:cxn modelId="{8E3361A6-3845-48B9-AEA4-28FEE3DEC42C}" srcId="{CB290AA1-78FE-43AF-9EDB-C7C3E0C080C7}" destId="{234DD486-09ED-4C94-8021-CB77CD792EDA}" srcOrd="1" destOrd="0" parTransId="{05EE108B-BD2C-4DAF-9A1B-88B17C8AB4F6}" sibTransId="{0C138A19-8279-4247-9318-A7254F81AF56}"/>
    <dgm:cxn modelId="{56108F52-F7F2-42D7-9DD5-26989781A128}" srcId="{CB290AA1-78FE-43AF-9EDB-C7C3E0C080C7}" destId="{9F880F97-06D1-4C6E-A716-2CE9AEDA7FD2}" srcOrd="4" destOrd="0" parTransId="{F8415A8D-4A01-4F03-B4B8-6CFFC3ACCEFF}" sibTransId="{AD659B88-873F-4FC8-9122-4FB2C451F113}"/>
    <dgm:cxn modelId="{675C49CE-D5F6-4B85-9CAB-E271A20648DE}" srcId="{CB290AA1-78FE-43AF-9EDB-C7C3E0C080C7}" destId="{5D1D79F5-BE17-4138-B327-F294BA7BABBF}" srcOrd="2" destOrd="0" parTransId="{134105D3-7733-4190-8041-F22AE186CE97}" sibTransId="{B5A3DD89-D072-4C28-B4D5-A1FE9EA328A8}"/>
    <dgm:cxn modelId="{EF70F056-FBD1-49C0-ADD2-0C05D03372A1}" type="presOf" srcId="{5D1D79F5-BE17-4138-B327-F294BA7BABBF}" destId="{B72F18F6-596C-4E65-85D7-196E6F15BC7D}" srcOrd="0" destOrd="0" presId="urn:microsoft.com/office/officeart/2005/8/layout/cycle2"/>
    <dgm:cxn modelId="{3760FA77-F53A-4421-BCE9-34896C4CB4DD}" type="presOf" srcId="{779FC89B-76C4-42D5-88E9-F9F0FCCC2E36}" destId="{53E690B9-642D-4C25-AD66-74867F26BAC0}" srcOrd="1" destOrd="0" presId="urn:microsoft.com/office/officeart/2005/8/layout/cycle2"/>
    <dgm:cxn modelId="{2470D52D-AEAE-4D1C-88BC-1548AACE368F}" srcId="{CB290AA1-78FE-43AF-9EDB-C7C3E0C080C7}" destId="{523B758D-046B-4FC9-975D-A871FB23E169}" srcOrd="0" destOrd="0" parTransId="{A9373DB8-93D4-4A81-9F4E-10386211DE68}" sibTransId="{779FC89B-76C4-42D5-88E9-F9F0FCCC2E36}"/>
    <dgm:cxn modelId="{328B4DA9-CC18-49A8-9854-B307B20D6D0A}" type="presOf" srcId="{AD659B88-873F-4FC8-9122-4FB2C451F113}" destId="{B047480E-A19A-429F-A551-6474847EF24A}" srcOrd="0" destOrd="0" presId="urn:microsoft.com/office/officeart/2005/8/layout/cycle2"/>
    <dgm:cxn modelId="{956F275A-50BF-4D80-8744-7D304F922D1D}" type="presParOf" srcId="{C3E3A2BA-7056-4BE8-B84B-FC1588B5C8DD}" destId="{4ED1F86D-AB0D-4ECB-85F9-3D6A98401910}" srcOrd="0" destOrd="0" presId="urn:microsoft.com/office/officeart/2005/8/layout/cycle2"/>
    <dgm:cxn modelId="{3E7D78EC-9952-4FA3-B74D-9FE6DA149982}" type="presParOf" srcId="{C3E3A2BA-7056-4BE8-B84B-FC1588B5C8DD}" destId="{97EED9C4-0D93-462E-A1A8-9C53B5228870}" srcOrd="1" destOrd="0" presId="urn:microsoft.com/office/officeart/2005/8/layout/cycle2"/>
    <dgm:cxn modelId="{8ED0E357-C2B7-4791-B50E-02BABF33B849}" type="presParOf" srcId="{97EED9C4-0D93-462E-A1A8-9C53B5228870}" destId="{53E690B9-642D-4C25-AD66-74867F26BAC0}" srcOrd="0" destOrd="0" presId="urn:microsoft.com/office/officeart/2005/8/layout/cycle2"/>
    <dgm:cxn modelId="{0602D6E6-2CB9-49F4-BA6C-85FE55509437}" type="presParOf" srcId="{C3E3A2BA-7056-4BE8-B84B-FC1588B5C8DD}" destId="{700278F6-1846-4073-8B57-D5D219056F27}" srcOrd="2" destOrd="0" presId="urn:microsoft.com/office/officeart/2005/8/layout/cycle2"/>
    <dgm:cxn modelId="{1775D9A2-8EBD-429C-9928-8EFDFFD78DD0}" type="presParOf" srcId="{C3E3A2BA-7056-4BE8-B84B-FC1588B5C8DD}" destId="{B5346864-B515-4E86-928B-B73B62092409}" srcOrd="3" destOrd="0" presId="urn:microsoft.com/office/officeart/2005/8/layout/cycle2"/>
    <dgm:cxn modelId="{8BDE7055-4CAD-4911-8628-9FDDBC6371F3}" type="presParOf" srcId="{B5346864-B515-4E86-928B-B73B62092409}" destId="{4C60CF03-FFC1-4881-BD2E-59CCFBFC3138}" srcOrd="0" destOrd="0" presId="urn:microsoft.com/office/officeart/2005/8/layout/cycle2"/>
    <dgm:cxn modelId="{F0F44140-432E-4C63-B254-E56D1F628B16}" type="presParOf" srcId="{C3E3A2BA-7056-4BE8-B84B-FC1588B5C8DD}" destId="{B72F18F6-596C-4E65-85D7-196E6F15BC7D}" srcOrd="4" destOrd="0" presId="urn:microsoft.com/office/officeart/2005/8/layout/cycle2"/>
    <dgm:cxn modelId="{1B773939-0814-4A29-B98B-0AA352BF2282}" type="presParOf" srcId="{C3E3A2BA-7056-4BE8-B84B-FC1588B5C8DD}" destId="{20ED11BF-2CA5-436E-BCEC-E296352E9FC9}" srcOrd="5" destOrd="0" presId="urn:microsoft.com/office/officeart/2005/8/layout/cycle2"/>
    <dgm:cxn modelId="{C7A24F63-13BA-4ED6-85C7-A3D151358E4A}" type="presParOf" srcId="{20ED11BF-2CA5-436E-BCEC-E296352E9FC9}" destId="{B1708389-8887-4AEC-A15E-771B05CB366E}" srcOrd="0" destOrd="0" presId="urn:microsoft.com/office/officeart/2005/8/layout/cycle2"/>
    <dgm:cxn modelId="{FB4C64A8-5DDF-4DB5-93CA-34E25E965DFD}" type="presParOf" srcId="{C3E3A2BA-7056-4BE8-B84B-FC1588B5C8DD}" destId="{4646EA85-2E41-457D-A771-A93E377AC451}" srcOrd="6" destOrd="0" presId="urn:microsoft.com/office/officeart/2005/8/layout/cycle2"/>
    <dgm:cxn modelId="{0B8450DE-A403-4E51-9714-F92F3EA83E9F}" type="presParOf" srcId="{C3E3A2BA-7056-4BE8-B84B-FC1588B5C8DD}" destId="{0CBA8445-9788-44C6-8EAB-8663D56CADCB}" srcOrd="7" destOrd="0" presId="urn:microsoft.com/office/officeart/2005/8/layout/cycle2"/>
    <dgm:cxn modelId="{C6A331F5-6B7E-4E9E-BA31-0072084053BD}" type="presParOf" srcId="{0CBA8445-9788-44C6-8EAB-8663D56CADCB}" destId="{A9D6563F-AB89-4F4A-9AD4-378872BE62E3}" srcOrd="0" destOrd="0" presId="urn:microsoft.com/office/officeart/2005/8/layout/cycle2"/>
    <dgm:cxn modelId="{470B1D09-845C-4F82-BCCD-DEEF8E8263D2}" type="presParOf" srcId="{C3E3A2BA-7056-4BE8-B84B-FC1588B5C8DD}" destId="{A20D3D98-AB11-44CD-BB4E-2A8F076D6D92}" srcOrd="8" destOrd="0" presId="urn:microsoft.com/office/officeart/2005/8/layout/cycle2"/>
    <dgm:cxn modelId="{AF97BD96-6B89-48A2-A4C2-A4FFAAE6EB31}" type="presParOf" srcId="{C3E3A2BA-7056-4BE8-B84B-FC1588B5C8DD}" destId="{B047480E-A19A-429F-A551-6474847EF24A}" srcOrd="9" destOrd="0" presId="urn:microsoft.com/office/officeart/2005/8/layout/cycle2"/>
    <dgm:cxn modelId="{EE45AB04-D543-4649-BD66-B77A9157F446}" type="presParOf" srcId="{B047480E-A19A-429F-A551-6474847EF24A}" destId="{ACF10D6B-82FA-40A8-BB2A-9CF48BDB1FD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DA0ACA-11AD-5949-97FA-4D631CEC14E7}" type="doc">
      <dgm:prSet loTypeId="urn:microsoft.com/office/officeart/2005/8/layout/hierarchy3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05CD06-CFE4-904E-A861-49321784B6DB}">
      <dgm:prSet phldrT="[Text]" custT="1"/>
      <dgm:spPr/>
      <dgm:t>
        <a:bodyPr/>
        <a:lstStyle/>
        <a:p>
          <a:r>
            <a:rPr lang="en-US" sz="2800" dirty="0" smtClean="0"/>
            <a:t>User ID</a:t>
          </a:r>
          <a:endParaRPr lang="en-US" sz="2800" dirty="0"/>
        </a:p>
      </dgm:t>
    </dgm:pt>
    <dgm:pt modelId="{864C00A5-6AC4-B045-AC5F-608B87988628}" type="parTrans" cxnId="{86210DAE-611C-7946-AFC9-2AD316BF709C}">
      <dgm:prSet/>
      <dgm:spPr/>
      <dgm:t>
        <a:bodyPr/>
        <a:lstStyle/>
        <a:p>
          <a:endParaRPr lang="en-US"/>
        </a:p>
      </dgm:t>
    </dgm:pt>
    <dgm:pt modelId="{7F995351-47FF-E14A-9B44-A93EC5FF8536}" type="sibTrans" cxnId="{86210DAE-611C-7946-AFC9-2AD316BF709C}">
      <dgm:prSet/>
      <dgm:spPr/>
      <dgm:t>
        <a:bodyPr/>
        <a:lstStyle/>
        <a:p>
          <a:endParaRPr lang="en-US"/>
        </a:p>
      </dgm:t>
    </dgm:pt>
    <dgm:pt modelId="{6057E918-EB4F-9947-ABDE-22FA7531DE44}">
      <dgm:prSet phldrT="[Text]" custT="1"/>
      <dgm:spPr/>
      <dgm:t>
        <a:bodyPr/>
        <a:lstStyle/>
        <a:p>
          <a:r>
            <a:rPr lang="en-US" sz="2000" dirty="0" smtClean="0"/>
            <a:t>Group ID …</a:t>
          </a:r>
          <a:endParaRPr lang="en-US" sz="2000" dirty="0"/>
        </a:p>
      </dgm:t>
    </dgm:pt>
    <dgm:pt modelId="{FD46827A-3F58-D747-8FCA-4F4F22550F8C}" type="parTrans" cxnId="{D2F80165-8853-FB46-9D4F-DC32FC082E80}">
      <dgm:prSet/>
      <dgm:spPr/>
      <dgm:t>
        <a:bodyPr/>
        <a:lstStyle/>
        <a:p>
          <a:endParaRPr lang="en-US"/>
        </a:p>
      </dgm:t>
    </dgm:pt>
    <dgm:pt modelId="{DE463DD3-CFC4-274E-AD3B-3B6554C10A69}" type="sibTrans" cxnId="{D2F80165-8853-FB46-9D4F-DC32FC082E80}">
      <dgm:prSet/>
      <dgm:spPr/>
      <dgm:t>
        <a:bodyPr/>
        <a:lstStyle/>
        <a:p>
          <a:endParaRPr lang="en-US"/>
        </a:p>
      </dgm:t>
    </dgm:pt>
    <dgm:pt modelId="{C8325DCD-5273-B740-AA12-9040A81E8A35}">
      <dgm:prSet phldrT="[Text]" custT="1"/>
      <dgm:spPr/>
      <dgm:t>
        <a:bodyPr/>
        <a:lstStyle/>
        <a:p>
          <a:r>
            <a:rPr lang="en-US" sz="2000" dirty="0" smtClean="0"/>
            <a:t>Event ID …</a:t>
          </a:r>
          <a:endParaRPr lang="en-US" sz="2000" dirty="0"/>
        </a:p>
      </dgm:t>
    </dgm:pt>
    <dgm:pt modelId="{1B32B5E1-1685-094F-B1B9-37DD7D060874}" type="parTrans" cxnId="{9A9A09EE-09FA-6241-A866-C2B40EDC8638}">
      <dgm:prSet/>
      <dgm:spPr/>
      <dgm:t>
        <a:bodyPr/>
        <a:lstStyle/>
        <a:p>
          <a:endParaRPr lang="en-US"/>
        </a:p>
      </dgm:t>
    </dgm:pt>
    <dgm:pt modelId="{EFB8A1F7-FF10-4B4C-AFEF-80BBFFD3B5F9}" type="sibTrans" cxnId="{9A9A09EE-09FA-6241-A866-C2B40EDC8638}">
      <dgm:prSet/>
      <dgm:spPr/>
      <dgm:t>
        <a:bodyPr/>
        <a:lstStyle/>
        <a:p>
          <a:endParaRPr lang="en-US"/>
        </a:p>
      </dgm:t>
    </dgm:pt>
    <dgm:pt modelId="{3FCC2A74-0D27-BE4A-927F-583AD4C0126A}" type="pres">
      <dgm:prSet presAssocID="{52DA0ACA-11AD-5949-97FA-4D631CEC14E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5C6CCD-CBB1-5B42-A3FE-9DD5562D6B73}" type="pres">
      <dgm:prSet presAssocID="{B905CD06-CFE4-904E-A861-49321784B6DB}" presName="root" presStyleCnt="0"/>
      <dgm:spPr/>
    </dgm:pt>
    <dgm:pt modelId="{3DB14D1E-7BCD-4B42-AB4C-2D92AA564835}" type="pres">
      <dgm:prSet presAssocID="{B905CD06-CFE4-904E-A861-49321784B6DB}" presName="rootComposite" presStyleCnt="0"/>
      <dgm:spPr/>
    </dgm:pt>
    <dgm:pt modelId="{AB6BA47A-E071-CF4F-BCC6-1B2510F4AF8D}" type="pres">
      <dgm:prSet presAssocID="{B905CD06-CFE4-904E-A861-49321784B6DB}" presName="rootText" presStyleLbl="node1" presStyleIdx="0" presStyleCnt="1"/>
      <dgm:spPr/>
    </dgm:pt>
    <dgm:pt modelId="{AE1F32A2-50E6-4247-B1D8-3AD9FA5B46AD}" type="pres">
      <dgm:prSet presAssocID="{B905CD06-CFE4-904E-A861-49321784B6DB}" presName="rootConnector" presStyleLbl="node1" presStyleIdx="0" presStyleCnt="1"/>
      <dgm:spPr/>
    </dgm:pt>
    <dgm:pt modelId="{795055E9-22D7-5D41-9B1B-A915F06D0F39}" type="pres">
      <dgm:prSet presAssocID="{B905CD06-CFE4-904E-A861-49321784B6DB}" presName="childShape" presStyleCnt="0"/>
      <dgm:spPr/>
    </dgm:pt>
    <dgm:pt modelId="{EF057237-06AE-5C4B-B0A9-0B47C3CDA092}" type="pres">
      <dgm:prSet presAssocID="{FD46827A-3F58-D747-8FCA-4F4F22550F8C}" presName="Name13" presStyleLbl="parChTrans1D2" presStyleIdx="0" presStyleCnt="2"/>
      <dgm:spPr/>
    </dgm:pt>
    <dgm:pt modelId="{C72AB88E-2612-B944-B0DB-BFD421DDD602}" type="pres">
      <dgm:prSet presAssocID="{6057E918-EB4F-9947-ABDE-22FA7531DE44}" presName="childText" presStyleLbl="bgAcc1" presStyleIdx="0" presStyleCnt="2">
        <dgm:presLayoutVars>
          <dgm:bulletEnabled val="1"/>
        </dgm:presLayoutVars>
      </dgm:prSet>
      <dgm:spPr/>
    </dgm:pt>
    <dgm:pt modelId="{FA8B9AA5-51E2-A347-9B32-EDF760B244D8}" type="pres">
      <dgm:prSet presAssocID="{1B32B5E1-1685-094F-B1B9-37DD7D060874}" presName="Name13" presStyleLbl="parChTrans1D2" presStyleIdx="1" presStyleCnt="2"/>
      <dgm:spPr/>
    </dgm:pt>
    <dgm:pt modelId="{8969C559-BE7F-C646-9757-F931E6740E72}" type="pres">
      <dgm:prSet presAssocID="{C8325DCD-5273-B740-AA12-9040A81E8A35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A2F18207-2CBE-9244-B5A4-AFB2B152FBFC}" type="presOf" srcId="{1B32B5E1-1685-094F-B1B9-37DD7D060874}" destId="{FA8B9AA5-51E2-A347-9B32-EDF760B244D8}" srcOrd="0" destOrd="0" presId="urn:microsoft.com/office/officeart/2005/8/layout/hierarchy3"/>
    <dgm:cxn modelId="{28B56C71-12CF-DF4B-ADC0-5A5DE7C257D1}" type="presOf" srcId="{B905CD06-CFE4-904E-A861-49321784B6DB}" destId="{AB6BA47A-E071-CF4F-BCC6-1B2510F4AF8D}" srcOrd="0" destOrd="0" presId="urn:microsoft.com/office/officeart/2005/8/layout/hierarchy3"/>
    <dgm:cxn modelId="{4A44BD48-A6C6-254C-8F35-1251741CB0F6}" type="presOf" srcId="{FD46827A-3F58-D747-8FCA-4F4F22550F8C}" destId="{EF057237-06AE-5C4B-B0A9-0B47C3CDA092}" srcOrd="0" destOrd="0" presId="urn:microsoft.com/office/officeart/2005/8/layout/hierarchy3"/>
    <dgm:cxn modelId="{5406C57C-CC57-8F44-92F2-9DEF78622316}" type="presOf" srcId="{52DA0ACA-11AD-5949-97FA-4D631CEC14E7}" destId="{3FCC2A74-0D27-BE4A-927F-583AD4C0126A}" srcOrd="0" destOrd="0" presId="urn:microsoft.com/office/officeart/2005/8/layout/hierarchy3"/>
    <dgm:cxn modelId="{D2F80165-8853-FB46-9D4F-DC32FC082E80}" srcId="{B905CD06-CFE4-904E-A861-49321784B6DB}" destId="{6057E918-EB4F-9947-ABDE-22FA7531DE44}" srcOrd="0" destOrd="0" parTransId="{FD46827A-3F58-D747-8FCA-4F4F22550F8C}" sibTransId="{DE463DD3-CFC4-274E-AD3B-3B6554C10A69}"/>
    <dgm:cxn modelId="{215CE1F7-4D46-BF4D-B7DA-E03B95DFC9DA}" type="presOf" srcId="{B905CD06-CFE4-904E-A861-49321784B6DB}" destId="{AE1F32A2-50E6-4247-B1D8-3AD9FA5B46AD}" srcOrd="1" destOrd="0" presId="urn:microsoft.com/office/officeart/2005/8/layout/hierarchy3"/>
    <dgm:cxn modelId="{481F9E5F-17DA-CB4E-A4CC-F3CF146E2016}" type="presOf" srcId="{6057E918-EB4F-9947-ABDE-22FA7531DE44}" destId="{C72AB88E-2612-B944-B0DB-BFD421DDD602}" srcOrd="0" destOrd="0" presId="urn:microsoft.com/office/officeart/2005/8/layout/hierarchy3"/>
    <dgm:cxn modelId="{9A9A09EE-09FA-6241-A866-C2B40EDC8638}" srcId="{B905CD06-CFE4-904E-A861-49321784B6DB}" destId="{C8325DCD-5273-B740-AA12-9040A81E8A35}" srcOrd="1" destOrd="0" parTransId="{1B32B5E1-1685-094F-B1B9-37DD7D060874}" sibTransId="{EFB8A1F7-FF10-4B4C-AFEF-80BBFFD3B5F9}"/>
    <dgm:cxn modelId="{B4881748-1635-BE48-B838-CD36C7A60C0C}" type="presOf" srcId="{C8325DCD-5273-B740-AA12-9040A81E8A35}" destId="{8969C559-BE7F-C646-9757-F931E6740E72}" srcOrd="0" destOrd="0" presId="urn:microsoft.com/office/officeart/2005/8/layout/hierarchy3"/>
    <dgm:cxn modelId="{86210DAE-611C-7946-AFC9-2AD316BF709C}" srcId="{52DA0ACA-11AD-5949-97FA-4D631CEC14E7}" destId="{B905CD06-CFE4-904E-A861-49321784B6DB}" srcOrd="0" destOrd="0" parTransId="{864C00A5-6AC4-B045-AC5F-608B87988628}" sibTransId="{7F995351-47FF-E14A-9B44-A93EC5FF8536}"/>
    <dgm:cxn modelId="{E27B59D6-45D3-0941-A5E5-D2EBAA1FEBD7}" type="presParOf" srcId="{3FCC2A74-0D27-BE4A-927F-583AD4C0126A}" destId="{1E5C6CCD-CBB1-5B42-A3FE-9DD5562D6B73}" srcOrd="0" destOrd="0" presId="urn:microsoft.com/office/officeart/2005/8/layout/hierarchy3"/>
    <dgm:cxn modelId="{EC7AB3B1-E12C-4749-83B1-E91B3953147C}" type="presParOf" srcId="{1E5C6CCD-CBB1-5B42-A3FE-9DD5562D6B73}" destId="{3DB14D1E-7BCD-4B42-AB4C-2D92AA564835}" srcOrd="0" destOrd="0" presId="urn:microsoft.com/office/officeart/2005/8/layout/hierarchy3"/>
    <dgm:cxn modelId="{5521F8F3-06A7-FD41-A507-DB6B2A8FEB03}" type="presParOf" srcId="{3DB14D1E-7BCD-4B42-AB4C-2D92AA564835}" destId="{AB6BA47A-E071-CF4F-BCC6-1B2510F4AF8D}" srcOrd="0" destOrd="0" presId="urn:microsoft.com/office/officeart/2005/8/layout/hierarchy3"/>
    <dgm:cxn modelId="{7F022516-F4E1-8342-B654-FC364FE031AD}" type="presParOf" srcId="{3DB14D1E-7BCD-4B42-AB4C-2D92AA564835}" destId="{AE1F32A2-50E6-4247-B1D8-3AD9FA5B46AD}" srcOrd="1" destOrd="0" presId="urn:microsoft.com/office/officeart/2005/8/layout/hierarchy3"/>
    <dgm:cxn modelId="{864C1E51-C255-D14A-A04D-BD72D83B46CA}" type="presParOf" srcId="{1E5C6CCD-CBB1-5B42-A3FE-9DD5562D6B73}" destId="{795055E9-22D7-5D41-9B1B-A915F06D0F39}" srcOrd="1" destOrd="0" presId="urn:microsoft.com/office/officeart/2005/8/layout/hierarchy3"/>
    <dgm:cxn modelId="{83449FF4-EDA2-7346-8D79-950A256F2FB9}" type="presParOf" srcId="{795055E9-22D7-5D41-9B1B-A915F06D0F39}" destId="{EF057237-06AE-5C4B-B0A9-0B47C3CDA092}" srcOrd="0" destOrd="0" presId="urn:microsoft.com/office/officeart/2005/8/layout/hierarchy3"/>
    <dgm:cxn modelId="{CE8F9535-5978-654A-B80A-AF40C1B21B07}" type="presParOf" srcId="{795055E9-22D7-5D41-9B1B-A915F06D0F39}" destId="{C72AB88E-2612-B944-B0DB-BFD421DDD602}" srcOrd="1" destOrd="0" presId="urn:microsoft.com/office/officeart/2005/8/layout/hierarchy3"/>
    <dgm:cxn modelId="{89CFA719-3FB9-284A-8E0A-851DF0C19040}" type="presParOf" srcId="{795055E9-22D7-5D41-9B1B-A915F06D0F39}" destId="{FA8B9AA5-51E2-A347-9B32-EDF760B244D8}" srcOrd="2" destOrd="0" presId="urn:microsoft.com/office/officeart/2005/8/layout/hierarchy3"/>
    <dgm:cxn modelId="{50D0CE72-42EC-1D42-9E4F-549B5E8E24F0}" type="presParOf" srcId="{795055E9-22D7-5D41-9B1B-A915F06D0F39}" destId="{8969C559-BE7F-C646-9757-F931E6740E7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DA0ACA-11AD-5949-97FA-4D631CEC14E7}" type="doc">
      <dgm:prSet loTypeId="urn:microsoft.com/office/officeart/2005/8/layout/hierarchy3" loCatId="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05CD06-CFE4-904E-A861-49321784B6DB}">
      <dgm:prSet phldrT="[Text]" custT="1"/>
      <dgm:spPr/>
      <dgm:t>
        <a:bodyPr/>
        <a:lstStyle/>
        <a:p>
          <a:r>
            <a:rPr lang="en-US" sz="3200" dirty="0" smtClean="0"/>
            <a:t>User</a:t>
          </a:r>
          <a:endParaRPr lang="en-US" sz="3200" dirty="0"/>
        </a:p>
      </dgm:t>
    </dgm:pt>
    <dgm:pt modelId="{864C00A5-6AC4-B045-AC5F-608B87988628}" type="parTrans" cxnId="{86210DAE-611C-7946-AFC9-2AD316BF709C}">
      <dgm:prSet/>
      <dgm:spPr/>
      <dgm:t>
        <a:bodyPr/>
        <a:lstStyle/>
        <a:p>
          <a:endParaRPr lang="en-US"/>
        </a:p>
      </dgm:t>
    </dgm:pt>
    <dgm:pt modelId="{7F995351-47FF-E14A-9B44-A93EC5FF8536}" type="sibTrans" cxnId="{86210DAE-611C-7946-AFC9-2AD316BF709C}">
      <dgm:prSet/>
      <dgm:spPr/>
      <dgm:t>
        <a:bodyPr/>
        <a:lstStyle/>
        <a:p>
          <a:endParaRPr lang="en-US"/>
        </a:p>
      </dgm:t>
    </dgm:pt>
    <dgm:pt modelId="{6057E918-EB4F-9947-ABDE-22FA7531DE44}">
      <dgm:prSet phldrT="[Text]"/>
      <dgm:spPr/>
      <dgm:t>
        <a:bodyPr/>
        <a:lstStyle/>
        <a:p>
          <a:r>
            <a:rPr lang="en-US" dirty="0" err="1" smtClean="0"/>
            <a:t>Appartments</a:t>
          </a:r>
          <a:endParaRPr lang="en-US" dirty="0" smtClean="0"/>
        </a:p>
        <a:p>
          <a:r>
            <a:rPr lang="en-US" dirty="0" smtClean="0"/>
            <a:t>…</a:t>
          </a:r>
          <a:endParaRPr lang="en-US" dirty="0"/>
        </a:p>
      </dgm:t>
    </dgm:pt>
    <dgm:pt modelId="{FD46827A-3F58-D747-8FCA-4F4F22550F8C}" type="parTrans" cxnId="{D2F80165-8853-FB46-9D4F-DC32FC082E80}">
      <dgm:prSet/>
      <dgm:spPr/>
      <dgm:t>
        <a:bodyPr/>
        <a:lstStyle/>
        <a:p>
          <a:endParaRPr lang="en-US"/>
        </a:p>
      </dgm:t>
    </dgm:pt>
    <dgm:pt modelId="{DE463DD3-CFC4-274E-AD3B-3B6554C10A69}" type="sibTrans" cxnId="{D2F80165-8853-FB46-9D4F-DC32FC082E80}">
      <dgm:prSet/>
      <dgm:spPr/>
      <dgm:t>
        <a:bodyPr/>
        <a:lstStyle/>
        <a:p>
          <a:endParaRPr lang="en-US"/>
        </a:p>
      </dgm:t>
    </dgm:pt>
    <dgm:pt modelId="{C8325DCD-5273-B740-AA12-9040A81E8A35}">
      <dgm:prSet phldrT="[Text]"/>
      <dgm:spPr/>
      <dgm:t>
        <a:bodyPr/>
        <a:lstStyle/>
        <a:p>
          <a:r>
            <a:rPr lang="en-US" dirty="0" smtClean="0"/>
            <a:t>Houses</a:t>
          </a:r>
        </a:p>
        <a:p>
          <a:r>
            <a:rPr lang="en-US" dirty="0" smtClean="0"/>
            <a:t>…</a:t>
          </a:r>
          <a:endParaRPr lang="en-US" dirty="0"/>
        </a:p>
      </dgm:t>
    </dgm:pt>
    <dgm:pt modelId="{1B32B5E1-1685-094F-B1B9-37DD7D060874}" type="parTrans" cxnId="{9A9A09EE-09FA-6241-A866-C2B40EDC8638}">
      <dgm:prSet/>
      <dgm:spPr/>
      <dgm:t>
        <a:bodyPr/>
        <a:lstStyle/>
        <a:p>
          <a:endParaRPr lang="en-US"/>
        </a:p>
      </dgm:t>
    </dgm:pt>
    <dgm:pt modelId="{EFB8A1F7-FF10-4B4C-AFEF-80BBFFD3B5F9}" type="sibTrans" cxnId="{9A9A09EE-09FA-6241-A866-C2B40EDC8638}">
      <dgm:prSet/>
      <dgm:spPr/>
      <dgm:t>
        <a:bodyPr/>
        <a:lstStyle/>
        <a:p>
          <a:endParaRPr lang="en-US"/>
        </a:p>
      </dgm:t>
    </dgm:pt>
    <dgm:pt modelId="{3FCC2A74-0D27-BE4A-927F-583AD4C0126A}" type="pres">
      <dgm:prSet presAssocID="{52DA0ACA-11AD-5949-97FA-4D631CEC14E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5C6CCD-CBB1-5B42-A3FE-9DD5562D6B73}" type="pres">
      <dgm:prSet presAssocID="{B905CD06-CFE4-904E-A861-49321784B6DB}" presName="root" presStyleCnt="0"/>
      <dgm:spPr/>
    </dgm:pt>
    <dgm:pt modelId="{3DB14D1E-7BCD-4B42-AB4C-2D92AA564835}" type="pres">
      <dgm:prSet presAssocID="{B905CD06-CFE4-904E-A861-49321784B6DB}" presName="rootComposite" presStyleCnt="0"/>
      <dgm:spPr/>
    </dgm:pt>
    <dgm:pt modelId="{AB6BA47A-E071-CF4F-BCC6-1B2510F4AF8D}" type="pres">
      <dgm:prSet presAssocID="{B905CD06-CFE4-904E-A861-49321784B6DB}" presName="rootText" presStyleLbl="node1" presStyleIdx="0" presStyleCnt="1" custLinFactNeighborY="-9047"/>
      <dgm:spPr/>
      <dgm:t>
        <a:bodyPr/>
        <a:lstStyle/>
        <a:p>
          <a:endParaRPr lang="en-US"/>
        </a:p>
      </dgm:t>
    </dgm:pt>
    <dgm:pt modelId="{AE1F32A2-50E6-4247-B1D8-3AD9FA5B46AD}" type="pres">
      <dgm:prSet presAssocID="{B905CD06-CFE4-904E-A861-49321784B6DB}" presName="rootConnector" presStyleLbl="node1" presStyleIdx="0" presStyleCnt="1"/>
      <dgm:spPr/>
    </dgm:pt>
    <dgm:pt modelId="{795055E9-22D7-5D41-9B1B-A915F06D0F39}" type="pres">
      <dgm:prSet presAssocID="{B905CD06-CFE4-904E-A861-49321784B6DB}" presName="childShape" presStyleCnt="0"/>
      <dgm:spPr/>
    </dgm:pt>
    <dgm:pt modelId="{EF057237-06AE-5C4B-B0A9-0B47C3CDA092}" type="pres">
      <dgm:prSet presAssocID="{FD46827A-3F58-D747-8FCA-4F4F22550F8C}" presName="Name13" presStyleLbl="parChTrans1D2" presStyleIdx="0" presStyleCnt="2"/>
      <dgm:spPr/>
    </dgm:pt>
    <dgm:pt modelId="{C72AB88E-2612-B944-B0DB-BFD421DDD602}" type="pres">
      <dgm:prSet presAssocID="{6057E918-EB4F-9947-ABDE-22FA7531DE44}" presName="childText" presStyleLbl="bgAcc1" presStyleIdx="0" presStyleCnt="2">
        <dgm:presLayoutVars>
          <dgm:bulletEnabled val="1"/>
        </dgm:presLayoutVars>
      </dgm:prSet>
      <dgm:spPr/>
    </dgm:pt>
    <dgm:pt modelId="{FA8B9AA5-51E2-A347-9B32-EDF760B244D8}" type="pres">
      <dgm:prSet presAssocID="{1B32B5E1-1685-094F-B1B9-37DD7D060874}" presName="Name13" presStyleLbl="parChTrans1D2" presStyleIdx="1" presStyleCnt="2"/>
      <dgm:spPr/>
    </dgm:pt>
    <dgm:pt modelId="{8969C559-BE7F-C646-9757-F931E6740E72}" type="pres">
      <dgm:prSet presAssocID="{C8325DCD-5273-B740-AA12-9040A81E8A35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70B06-FC8E-2944-9A10-D1F1DDC11B31}" type="presOf" srcId="{6057E918-EB4F-9947-ABDE-22FA7531DE44}" destId="{C72AB88E-2612-B944-B0DB-BFD421DDD602}" srcOrd="0" destOrd="0" presId="urn:microsoft.com/office/officeart/2005/8/layout/hierarchy3"/>
    <dgm:cxn modelId="{7F072F33-7674-574F-A90C-5EA996D060AF}" type="presOf" srcId="{52DA0ACA-11AD-5949-97FA-4D631CEC14E7}" destId="{3FCC2A74-0D27-BE4A-927F-583AD4C0126A}" srcOrd="0" destOrd="0" presId="urn:microsoft.com/office/officeart/2005/8/layout/hierarchy3"/>
    <dgm:cxn modelId="{E428D2E2-4350-CC48-B192-C15F159505F0}" type="presOf" srcId="{B905CD06-CFE4-904E-A861-49321784B6DB}" destId="{AB6BA47A-E071-CF4F-BCC6-1B2510F4AF8D}" srcOrd="0" destOrd="0" presId="urn:microsoft.com/office/officeart/2005/8/layout/hierarchy3"/>
    <dgm:cxn modelId="{00BDBAA1-66B3-2140-874B-72A73C99F37E}" type="presOf" srcId="{B905CD06-CFE4-904E-A861-49321784B6DB}" destId="{AE1F32A2-50E6-4247-B1D8-3AD9FA5B46AD}" srcOrd="1" destOrd="0" presId="urn:microsoft.com/office/officeart/2005/8/layout/hierarchy3"/>
    <dgm:cxn modelId="{26C89616-64A6-4046-A256-C534856C8171}" type="presOf" srcId="{FD46827A-3F58-D747-8FCA-4F4F22550F8C}" destId="{EF057237-06AE-5C4B-B0A9-0B47C3CDA092}" srcOrd="0" destOrd="0" presId="urn:microsoft.com/office/officeart/2005/8/layout/hierarchy3"/>
    <dgm:cxn modelId="{9A9A09EE-09FA-6241-A866-C2B40EDC8638}" srcId="{B905CD06-CFE4-904E-A861-49321784B6DB}" destId="{C8325DCD-5273-B740-AA12-9040A81E8A35}" srcOrd="1" destOrd="0" parTransId="{1B32B5E1-1685-094F-B1B9-37DD7D060874}" sibTransId="{EFB8A1F7-FF10-4B4C-AFEF-80BBFFD3B5F9}"/>
    <dgm:cxn modelId="{0BE3026B-9219-2E4F-9CF1-EAB7BE4675BC}" type="presOf" srcId="{C8325DCD-5273-B740-AA12-9040A81E8A35}" destId="{8969C559-BE7F-C646-9757-F931E6740E72}" srcOrd="0" destOrd="0" presId="urn:microsoft.com/office/officeart/2005/8/layout/hierarchy3"/>
    <dgm:cxn modelId="{86210DAE-611C-7946-AFC9-2AD316BF709C}" srcId="{52DA0ACA-11AD-5949-97FA-4D631CEC14E7}" destId="{B905CD06-CFE4-904E-A861-49321784B6DB}" srcOrd="0" destOrd="0" parTransId="{864C00A5-6AC4-B045-AC5F-608B87988628}" sibTransId="{7F995351-47FF-E14A-9B44-A93EC5FF8536}"/>
    <dgm:cxn modelId="{D2F80165-8853-FB46-9D4F-DC32FC082E80}" srcId="{B905CD06-CFE4-904E-A861-49321784B6DB}" destId="{6057E918-EB4F-9947-ABDE-22FA7531DE44}" srcOrd="0" destOrd="0" parTransId="{FD46827A-3F58-D747-8FCA-4F4F22550F8C}" sibTransId="{DE463DD3-CFC4-274E-AD3B-3B6554C10A69}"/>
    <dgm:cxn modelId="{9F64DC74-CDE2-C147-B5D4-84F16199DD86}" type="presOf" srcId="{1B32B5E1-1685-094F-B1B9-37DD7D060874}" destId="{FA8B9AA5-51E2-A347-9B32-EDF760B244D8}" srcOrd="0" destOrd="0" presId="urn:microsoft.com/office/officeart/2005/8/layout/hierarchy3"/>
    <dgm:cxn modelId="{BBD9FB03-0C65-B14E-81A9-EB0FA2C9C109}" type="presParOf" srcId="{3FCC2A74-0D27-BE4A-927F-583AD4C0126A}" destId="{1E5C6CCD-CBB1-5B42-A3FE-9DD5562D6B73}" srcOrd="0" destOrd="0" presId="urn:microsoft.com/office/officeart/2005/8/layout/hierarchy3"/>
    <dgm:cxn modelId="{2EAA67F1-62F9-FE4E-83C0-05910929599D}" type="presParOf" srcId="{1E5C6CCD-CBB1-5B42-A3FE-9DD5562D6B73}" destId="{3DB14D1E-7BCD-4B42-AB4C-2D92AA564835}" srcOrd="0" destOrd="0" presId="urn:microsoft.com/office/officeart/2005/8/layout/hierarchy3"/>
    <dgm:cxn modelId="{59E1432E-C976-4244-886B-E3ACACFC5165}" type="presParOf" srcId="{3DB14D1E-7BCD-4B42-AB4C-2D92AA564835}" destId="{AB6BA47A-E071-CF4F-BCC6-1B2510F4AF8D}" srcOrd="0" destOrd="0" presId="urn:microsoft.com/office/officeart/2005/8/layout/hierarchy3"/>
    <dgm:cxn modelId="{A279B737-0726-604F-B47E-768ACADFFA63}" type="presParOf" srcId="{3DB14D1E-7BCD-4B42-AB4C-2D92AA564835}" destId="{AE1F32A2-50E6-4247-B1D8-3AD9FA5B46AD}" srcOrd="1" destOrd="0" presId="urn:microsoft.com/office/officeart/2005/8/layout/hierarchy3"/>
    <dgm:cxn modelId="{EC513406-998F-7E4A-8496-57C57900CDD9}" type="presParOf" srcId="{1E5C6CCD-CBB1-5B42-A3FE-9DD5562D6B73}" destId="{795055E9-22D7-5D41-9B1B-A915F06D0F39}" srcOrd="1" destOrd="0" presId="urn:microsoft.com/office/officeart/2005/8/layout/hierarchy3"/>
    <dgm:cxn modelId="{5D5A77BD-3EEB-B44A-8785-51E89A69ED54}" type="presParOf" srcId="{795055E9-22D7-5D41-9B1B-A915F06D0F39}" destId="{EF057237-06AE-5C4B-B0A9-0B47C3CDA092}" srcOrd="0" destOrd="0" presId="urn:microsoft.com/office/officeart/2005/8/layout/hierarchy3"/>
    <dgm:cxn modelId="{F0212CB9-F258-5141-8413-BF51A7EF1497}" type="presParOf" srcId="{795055E9-22D7-5D41-9B1B-A915F06D0F39}" destId="{C72AB88E-2612-B944-B0DB-BFD421DDD602}" srcOrd="1" destOrd="0" presId="urn:microsoft.com/office/officeart/2005/8/layout/hierarchy3"/>
    <dgm:cxn modelId="{35BF93AE-7CDC-4149-8E8E-B26F40A25FB5}" type="presParOf" srcId="{795055E9-22D7-5D41-9B1B-A915F06D0F39}" destId="{FA8B9AA5-51E2-A347-9B32-EDF760B244D8}" srcOrd="2" destOrd="0" presId="urn:microsoft.com/office/officeart/2005/8/layout/hierarchy3"/>
    <dgm:cxn modelId="{699D9417-CE54-AD4F-A2FC-809AFB872ABD}" type="presParOf" srcId="{795055E9-22D7-5D41-9B1B-A915F06D0F39}" destId="{8969C559-BE7F-C646-9757-F931E6740E7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1F86D-AB0D-4ECB-85F9-3D6A98401910}">
      <dsp:nvSpPr>
        <dsp:cNvPr id="0" name=""/>
        <dsp:cNvSpPr/>
      </dsp:nvSpPr>
      <dsp:spPr>
        <a:xfrm>
          <a:off x="3095866" y="1221"/>
          <a:ext cx="1580666" cy="1580666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Helvetica" pitchFamily="34" charset="0"/>
              <a:cs typeface="Helvetica" pitchFamily="34" charset="0"/>
            </a:rPr>
            <a:t>Frontend</a:t>
          </a:r>
          <a:endParaRPr lang="en-US" sz="1600" b="1" kern="1200" dirty="0">
            <a:latin typeface="Helvetica" pitchFamily="34" charset="0"/>
            <a:cs typeface="Helvetica" pitchFamily="34" charset="0"/>
          </a:endParaRPr>
        </a:p>
      </dsp:txBody>
      <dsp:txXfrm>
        <a:off x="3327349" y="232704"/>
        <a:ext cx="1117700" cy="1117700"/>
      </dsp:txXfrm>
    </dsp:sp>
    <dsp:sp modelId="{97EED9C4-0D93-462E-A1A8-9C53B5228870}">
      <dsp:nvSpPr>
        <dsp:cNvPr id="0" name=""/>
        <dsp:cNvSpPr/>
      </dsp:nvSpPr>
      <dsp:spPr>
        <a:xfrm rot="2160000">
          <a:off x="4626318" y="1214797"/>
          <a:ext cx="419117" cy="533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638325" y="1284539"/>
        <a:ext cx="293382" cy="320084"/>
      </dsp:txXfrm>
    </dsp:sp>
    <dsp:sp modelId="{700278F6-1846-4073-8B57-D5D219056F27}">
      <dsp:nvSpPr>
        <dsp:cNvPr id="0" name=""/>
        <dsp:cNvSpPr/>
      </dsp:nvSpPr>
      <dsp:spPr>
        <a:xfrm>
          <a:off x="5014412" y="1395126"/>
          <a:ext cx="1580666" cy="1580666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Helvetica" pitchFamily="34" charset="0"/>
              <a:cs typeface="Helvetica" pitchFamily="34" charset="0"/>
            </a:rPr>
            <a:t>Clustering</a:t>
          </a:r>
          <a:endParaRPr lang="en-US" sz="1600" b="1" kern="1200" dirty="0">
            <a:latin typeface="Helvetica" pitchFamily="34" charset="0"/>
            <a:cs typeface="Helvetica" pitchFamily="34" charset="0"/>
          </a:endParaRPr>
        </a:p>
      </dsp:txBody>
      <dsp:txXfrm>
        <a:off x="5245895" y="1626609"/>
        <a:ext cx="1117700" cy="1117700"/>
      </dsp:txXfrm>
    </dsp:sp>
    <dsp:sp modelId="{B5346864-B515-4E86-928B-B73B62092409}">
      <dsp:nvSpPr>
        <dsp:cNvPr id="0" name=""/>
        <dsp:cNvSpPr/>
      </dsp:nvSpPr>
      <dsp:spPr>
        <a:xfrm rot="6480000">
          <a:off x="5232443" y="3035133"/>
          <a:ext cx="419117" cy="533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5314738" y="3082037"/>
        <a:ext cx="293382" cy="320084"/>
      </dsp:txXfrm>
    </dsp:sp>
    <dsp:sp modelId="{B72F18F6-596C-4E65-85D7-196E6F15BC7D}">
      <dsp:nvSpPr>
        <dsp:cNvPr id="0" name=""/>
        <dsp:cNvSpPr/>
      </dsp:nvSpPr>
      <dsp:spPr>
        <a:xfrm>
          <a:off x="4281593" y="3650512"/>
          <a:ext cx="1580666" cy="1580666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Helvetica" pitchFamily="34" charset="0"/>
              <a:cs typeface="Helvetica" pitchFamily="34" charset="0"/>
            </a:rPr>
            <a:t>Amazon Web Server</a:t>
          </a:r>
          <a:endParaRPr lang="en-US" sz="1600" b="1" kern="1200" dirty="0">
            <a:latin typeface="Helvetica" pitchFamily="34" charset="0"/>
            <a:cs typeface="Helvetica" pitchFamily="34" charset="0"/>
          </a:endParaRPr>
        </a:p>
      </dsp:txBody>
      <dsp:txXfrm>
        <a:off x="4513076" y="3881995"/>
        <a:ext cx="1117700" cy="1117700"/>
      </dsp:txXfrm>
    </dsp:sp>
    <dsp:sp modelId="{20ED11BF-2CA5-436E-BCEC-E296352E9FC9}">
      <dsp:nvSpPr>
        <dsp:cNvPr id="0" name=""/>
        <dsp:cNvSpPr/>
      </dsp:nvSpPr>
      <dsp:spPr>
        <a:xfrm rot="10800000">
          <a:off x="3688503" y="4174108"/>
          <a:ext cx="419117" cy="533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3814238" y="4280803"/>
        <a:ext cx="293382" cy="320084"/>
      </dsp:txXfrm>
    </dsp:sp>
    <dsp:sp modelId="{4646EA85-2E41-457D-A771-A93E377AC451}">
      <dsp:nvSpPr>
        <dsp:cNvPr id="0" name=""/>
        <dsp:cNvSpPr/>
      </dsp:nvSpPr>
      <dsp:spPr>
        <a:xfrm>
          <a:off x="1910140" y="3650512"/>
          <a:ext cx="1580666" cy="1580666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Helvetica" pitchFamily="34" charset="0"/>
              <a:cs typeface="Helvetica" pitchFamily="34" charset="0"/>
            </a:rPr>
            <a:t>Web Interface</a:t>
          </a:r>
          <a:endParaRPr lang="en-US" sz="1600" b="1" kern="1200" dirty="0">
            <a:latin typeface="Helvetica" pitchFamily="34" charset="0"/>
            <a:cs typeface="Helvetica" pitchFamily="34" charset="0"/>
          </a:endParaRPr>
        </a:p>
      </dsp:txBody>
      <dsp:txXfrm>
        <a:off x="2141623" y="3881995"/>
        <a:ext cx="1117700" cy="1117700"/>
      </dsp:txXfrm>
    </dsp:sp>
    <dsp:sp modelId="{0CBA8445-9788-44C6-8EAB-8663D56CADCB}">
      <dsp:nvSpPr>
        <dsp:cNvPr id="0" name=""/>
        <dsp:cNvSpPr/>
      </dsp:nvSpPr>
      <dsp:spPr>
        <a:xfrm rot="15120000">
          <a:off x="2128170" y="3057696"/>
          <a:ext cx="419117" cy="533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2210465" y="3224182"/>
        <a:ext cx="293382" cy="320084"/>
      </dsp:txXfrm>
    </dsp:sp>
    <dsp:sp modelId="{A20D3D98-AB11-44CD-BB4E-2A8F076D6D92}">
      <dsp:nvSpPr>
        <dsp:cNvPr id="0" name=""/>
        <dsp:cNvSpPr/>
      </dsp:nvSpPr>
      <dsp:spPr>
        <a:xfrm>
          <a:off x="1177320" y="1395126"/>
          <a:ext cx="1580666" cy="1580666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Helvetica" pitchFamily="34" charset="0"/>
              <a:cs typeface="Helvetica" pitchFamily="34" charset="0"/>
            </a:rPr>
            <a:t>Start</a:t>
          </a:r>
          <a:endParaRPr lang="en-US" sz="1600" b="1" kern="1200" dirty="0">
            <a:latin typeface="Helvetica" pitchFamily="34" charset="0"/>
            <a:cs typeface="Helvetica" pitchFamily="34" charset="0"/>
          </a:endParaRPr>
        </a:p>
      </dsp:txBody>
      <dsp:txXfrm>
        <a:off x="1408803" y="1626609"/>
        <a:ext cx="1117700" cy="1117700"/>
      </dsp:txXfrm>
    </dsp:sp>
    <dsp:sp modelId="{B047480E-A19A-429F-A551-6474847EF24A}">
      <dsp:nvSpPr>
        <dsp:cNvPr id="0" name=""/>
        <dsp:cNvSpPr/>
      </dsp:nvSpPr>
      <dsp:spPr>
        <a:xfrm rot="19440000">
          <a:off x="2707772" y="1228741"/>
          <a:ext cx="419117" cy="533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719779" y="1372389"/>
        <a:ext cx="293382" cy="320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BA47A-E071-CF4F-BCC6-1B2510F4AF8D}">
      <dsp:nvSpPr>
        <dsp:cNvPr id="0" name=""/>
        <dsp:cNvSpPr/>
      </dsp:nvSpPr>
      <dsp:spPr>
        <a:xfrm>
          <a:off x="249249" y="1212"/>
          <a:ext cx="1711300" cy="8556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User ID</a:t>
          </a:r>
          <a:endParaRPr lang="en-US" sz="2800" kern="1200" dirty="0"/>
        </a:p>
      </dsp:txBody>
      <dsp:txXfrm>
        <a:off x="274310" y="26273"/>
        <a:ext cx="1661178" cy="805528"/>
      </dsp:txXfrm>
    </dsp:sp>
    <dsp:sp modelId="{EF057237-06AE-5C4B-B0A9-0B47C3CDA092}">
      <dsp:nvSpPr>
        <dsp:cNvPr id="0" name=""/>
        <dsp:cNvSpPr/>
      </dsp:nvSpPr>
      <dsp:spPr>
        <a:xfrm>
          <a:off x="420379" y="856862"/>
          <a:ext cx="171130" cy="641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737"/>
              </a:lnTo>
              <a:lnTo>
                <a:pt x="171130" y="64173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AB88E-2612-B944-B0DB-BFD421DDD602}">
      <dsp:nvSpPr>
        <dsp:cNvPr id="0" name=""/>
        <dsp:cNvSpPr/>
      </dsp:nvSpPr>
      <dsp:spPr>
        <a:xfrm>
          <a:off x="591509" y="1070774"/>
          <a:ext cx="1369040" cy="855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Group ID …</a:t>
          </a:r>
          <a:endParaRPr lang="en-US" sz="2000" kern="1200" dirty="0"/>
        </a:p>
      </dsp:txBody>
      <dsp:txXfrm>
        <a:off x="616570" y="1095835"/>
        <a:ext cx="1318918" cy="805528"/>
      </dsp:txXfrm>
    </dsp:sp>
    <dsp:sp modelId="{FA8B9AA5-51E2-A347-9B32-EDF760B244D8}">
      <dsp:nvSpPr>
        <dsp:cNvPr id="0" name=""/>
        <dsp:cNvSpPr/>
      </dsp:nvSpPr>
      <dsp:spPr>
        <a:xfrm>
          <a:off x="420379" y="856862"/>
          <a:ext cx="171130" cy="171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300"/>
              </a:lnTo>
              <a:lnTo>
                <a:pt x="171130" y="171130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9C559-BE7F-C646-9757-F931E6740E72}">
      <dsp:nvSpPr>
        <dsp:cNvPr id="0" name=""/>
        <dsp:cNvSpPr/>
      </dsp:nvSpPr>
      <dsp:spPr>
        <a:xfrm>
          <a:off x="591509" y="2140337"/>
          <a:ext cx="1369040" cy="855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Event ID …</a:t>
          </a:r>
          <a:endParaRPr lang="en-US" sz="2000" kern="1200" dirty="0"/>
        </a:p>
      </dsp:txBody>
      <dsp:txXfrm>
        <a:off x="616570" y="2165398"/>
        <a:ext cx="1318918" cy="805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BA47A-E071-CF4F-BCC6-1B2510F4AF8D}">
      <dsp:nvSpPr>
        <dsp:cNvPr id="0" name=""/>
        <dsp:cNvSpPr/>
      </dsp:nvSpPr>
      <dsp:spPr>
        <a:xfrm>
          <a:off x="249249" y="0"/>
          <a:ext cx="1711300" cy="8556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User</a:t>
          </a:r>
          <a:endParaRPr lang="en-US" sz="3200" kern="1200" dirty="0"/>
        </a:p>
      </dsp:txBody>
      <dsp:txXfrm>
        <a:off x="274310" y="25061"/>
        <a:ext cx="1661178" cy="805528"/>
      </dsp:txXfrm>
    </dsp:sp>
    <dsp:sp modelId="{EF057237-06AE-5C4B-B0A9-0B47C3CDA092}">
      <dsp:nvSpPr>
        <dsp:cNvPr id="0" name=""/>
        <dsp:cNvSpPr/>
      </dsp:nvSpPr>
      <dsp:spPr>
        <a:xfrm>
          <a:off x="420379" y="855650"/>
          <a:ext cx="171130" cy="642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949"/>
              </a:lnTo>
              <a:lnTo>
                <a:pt x="171130" y="64294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AB88E-2612-B944-B0DB-BFD421DDD602}">
      <dsp:nvSpPr>
        <dsp:cNvPr id="0" name=""/>
        <dsp:cNvSpPr/>
      </dsp:nvSpPr>
      <dsp:spPr>
        <a:xfrm>
          <a:off x="591509" y="1070774"/>
          <a:ext cx="1369040" cy="855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Appartments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616570" y="1095835"/>
        <a:ext cx="1318918" cy="805528"/>
      </dsp:txXfrm>
    </dsp:sp>
    <dsp:sp modelId="{FA8B9AA5-51E2-A347-9B32-EDF760B244D8}">
      <dsp:nvSpPr>
        <dsp:cNvPr id="0" name=""/>
        <dsp:cNvSpPr/>
      </dsp:nvSpPr>
      <dsp:spPr>
        <a:xfrm>
          <a:off x="420379" y="855650"/>
          <a:ext cx="171130" cy="171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512"/>
              </a:lnTo>
              <a:lnTo>
                <a:pt x="171130" y="171251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9C559-BE7F-C646-9757-F931E6740E72}">
      <dsp:nvSpPr>
        <dsp:cNvPr id="0" name=""/>
        <dsp:cNvSpPr/>
      </dsp:nvSpPr>
      <dsp:spPr>
        <a:xfrm>
          <a:off x="591509" y="2140337"/>
          <a:ext cx="1369040" cy="855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Houses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616570" y="2165398"/>
        <a:ext cx="1318918" cy="805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venir Roman" charset="0"/>
              </a:rPr>
              <a:t>Click to edit Master text styles</a:t>
            </a:r>
          </a:p>
          <a:p>
            <a:pPr lvl="1"/>
            <a:r>
              <a:rPr lang="en-US" smtClean="0">
                <a:sym typeface="Avenir Roman" charset="0"/>
              </a:rPr>
              <a:t>Second level</a:t>
            </a:r>
          </a:p>
          <a:p>
            <a:pPr lvl="2"/>
            <a:r>
              <a:rPr lang="en-US" smtClean="0">
                <a:sym typeface="Avenir Roman" charset="0"/>
              </a:rPr>
              <a:t>Third level</a:t>
            </a:r>
          </a:p>
          <a:p>
            <a:pPr lvl="3"/>
            <a:r>
              <a:rPr lang="en-US" smtClean="0">
                <a:sym typeface="Avenir Roman" charset="0"/>
              </a:rPr>
              <a:t>Fourth level</a:t>
            </a:r>
          </a:p>
          <a:p>
            <a:pPr lvl="4"/>
            <a:r>
              <a:rPr lang="en-US" smtClean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031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A809F8-9800-4079-8AD8-60EDF48604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C4A0C2-E317-477B-BF7F-66B6592A3D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73025"/>
            <a:ext cx="2139950" cy="6383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73025"/>
            <a:ext cx="6267450" cy="6383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9F424C-819C-416A-B009-D5016AFF8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9D5001-DE51-43E5-BB6D-151D57F78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53D54E-9FBE-49AE-9D4A-8F9575200E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854075"/>
            <a:ext cx="4203700" cy="560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8663" y="854075"/>
            <a:ext cx="4203700" cy="5602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01F3AE-6140-4F22-98D7-372001B439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13875F-3204-41DA-8338-248D90172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410365-24C4-431B-8787-A65BC544D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47F55F-F177-4C59-8145-5B352FCA3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E6BCB1-32CD-4ECA-9D34-05E0DEC96E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5364A-832C-440F-8D0E-7F642D780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228600" y="547688"/>
            <a:ext cx="8593138" cy="3175"/>
          </a:xfrm>
          <a:prstGeom prst="line">
            <a:avLst/>
          </a:prstGeom>
          <a:noFill/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 sz="1200">
              <a:latin typeface="Helvetica" charset="0"/>
              <a:sym typeface="Helvetica" charset="0"/>
            </a:endParaRPr>
          </a:p>
        </p:txBody>
      </p:sp>
      <p:sp>
        <p:nvSpPr>
          <p:cNvPr id="1026" name="Rectangle 2"/>
          <p:cNvSpPr>
            <a:spLocks/>
          </p:cNvSpPr>
          <p:nvPr/>
        </p:nvSpPr>
        <p:spPr bwMode="auto">
          <a:xfrm>
            <a:off x="6324600" y="6577013"/>
            <a:ext cx="2636838" cy="22701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46080" tIns="46080" rIns="46080" bIns="46080">
            <a:spAutoFit/>
          </a:bodyPr>
          <a:lstStyle/>
          <a:p>
            <a:pPr algn="r"/>
            <a:r>
              <a:rPr lang="en-US" sz="1000">
                <a:latin typeface="Arial Bold" charset="0"/>
                <a:sym typeface="Arial Bold" charset="0"/>
              </a:rPr>
              <a:t>© 2014 CY Lin, Columbia University</a:t>
            </a:r>
            <a:endParaRPr lang="en-US" sz="1800">
              <a:latin typeface="Arial Bold" charset="0"/>
              <a:sym typeface="Arial Bold" charset="0"/>
            </a:endParaRPr>
          </a:p>
        </p:txBody>
      </p:sp>
      <p:sp>
        <p:nvSpPr>
          <p:cNvPr id="1027" name="Rectangle 3"/>
          <p:cNvSpPr>
            <a:spLocks/>
          </p:cNvSpPr>
          <p:nvPr/>
        </p:nvSpPr>
        <p:spPr bwMode="auto">
          <a:xfrm>
            <a:off x="2438400" y="6613525"/>
            <a:ext cx="3127375" cy="2286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wrap="none" lIns="46800" tIns="46800" rIns="46800" bIns="46800">
            <a:spAutoFit/>
          </a:bodyPr>
          <a:lstStyle/>
          <a:p>
            <a:r>
              <a:rPr lang="en-US" sz="1000"/>
              <a:t>E6893 Big Data Analytics – Final Project Presentation</a:t>
            </a:r>
            <a:endParaRPr lang="en-US" sz="1800"/>
          </a:p>
        </p:txBody>
      </p:sp>
      <p:pic>
        <p:nvPicPr>
          <p:cNvPr id="1028" name="Picture 4" descr="image1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9600" y="85725"/>
            <a:ext cx="533400" cy="43021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1029" name="Rectangle 5"/>
          <p:cNvSpPr>
            <a:spLocks noGrp="1"/>
          </p:cNvSpPr>
          <p:nvPr>
            <p:ph type="title"/>
          </p:nvPr>
        </p:nvSpPr>
        <p:spPr bwMode="auto">
          <a:xfrm>
            <a:off x="182563" y="73025"/>
            <a:ext cx="8559800" cy="6619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old" charset="0"/>
              </a:rPr>
              <a:t>Click to edit Master title style</a:t>
            </a:r>
          </a:p>
        </p:txBody>
      </p:sp>
      <p:sp>
        <p:nvSpPr>
          <p:cNvPr id="1030" name="Rectangle 6"/>
          <p:cNvSpPr>
            <a:spLocks noGrp="1"/>
          </p:cNvSpPr>
          <p:nvPr>
            <p:ph type="body" idx="1"/>
          </p:nvPr>
        </p:nvSpPr>
        <p:spPr bwMode="auto">
          <a:xfrm>
            <a:off x="182563" y="854075"/>
            <a:ext cx="8559800" cy="56022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1031" name="Rectangle 7"/>
          <p:cNvSpPr>
            <a:spLocks noGrp="1"/>
          </p:cNvSpPr>
          <p:nvPr>
            <p:ph type="sldNum" sz="quarter" idx="2"/>
          </p:nvPr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46080" tIns="46080" rIns="46080" bIns="4608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Calibri" pitchFamily="34" charset="0"/>
                <a:sym typeface="Calibri" pitchFamily="34" charset="0"/>
              </a:defRPr>
            </a:lvl1pPr>
          </a:lstStyle>
          <a:p>
            <a:fld id="{D75CD6CD-007A-4A5B-B7F2-23A8DB4CE97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57200" indent="-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+mj-lt"/>
          <a:ea typeface="+mj-ea"/>
          <a:cs typeface="+mj-cs"/>
          <a:sym typeface="Arial Bold" charset="0"/>
        </a:defRPr>
      </a:lvl1pPr>
      <a:lvl2pPr marL="457200" indent="-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  <a:sym typeface="Arial Bold" charset="0"/>
        </a:defRPr>
      </a:lvl2pPr>
      <a:lvl3pPr marL="457200" indent="-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  <a:sym typeface="Arial Bold" charset="0"/>
        </a:defRPr>
      </a:lvl3pPr>
      <a:lvl4pPr marL="457200" indent="-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  <a:sym typeface="Arial Bold" charset="0"/>
        </a:defRPr>
      </a:lvl4pPr>
      <a:lvl5pPr marL="457200" indent="-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  <a:sym typeface="Arial Bold" charset="0"/>
        </a:defRPr>
      </a:lvl5pPr>
      <a:lvl6pPr marL="914400" indent="-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  <a:sym typeface="Arial Bold" charset="0"/>
        </a:defRPr>
      </a:lvl6pPr>
      <a:lvl7pPr marL="1371600" indent="-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  <a:sym typeface="Arial Bold" charset="0"/>
        </a:defRPr>
      </a:lvl7pPr>
      <a:lvl8pPr marL="1828800" indent="-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  <a:sym typeface="Arial Bold" charset="0"/>
        </a:defRPr>
      </a:lvl8pPr>
      <a:lvl9pPr marL="2286000" indent="-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rgbClr val="7889FB"/>
          </a:solidFill>
          <a:latin typeface="Arial Bold" charset="0"/>
          <a:ea typeface="Arial Bold" charset="0"/>
          <a:cs typeface="Arial Bold" charset="0"/>
          <a:sym typeface="Arial Bold" charset="0"/>
        </a:defRPr>
      </a:lvl9pPr>
    </p:titleStyle>
    <p:bodyStyle>
      <a:lvl1pPr marL="342900" indent="-342900" algn="l" defTabSz="457200" rtl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457200" rtl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•"/>
        <a:defRPr sz="1600">
          <a:solidFill>
            <a:srgbClr val="000000"/>
          </a:solidFill>
          <a:latin typeface="+mn-lt"/>
          <a:cs typeface="+mn-cs"/>
          <a:sym typeface="Arial" pitchFamily="34" charset="0"/>
        </a:defRPr>
      </a:lvl2pPr>
      <a:lvl3pPr marL="1143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•"/>
        <a:defRPr sz="1600">
          <a:solidFill>
            <a:srgbClr val="000000"/>
          </a:solidFill>
          <a:latin typeface="+mn-lt"/>
          <a:cs typeface="+mn-cs"/>
          <a:sym typeface="Arial" pitchFamily="34" charset="0"/>
        </a:defRPr>
      </a:lvl3pPr>
      <a:lvl4pPr marL="1600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•"/>
        <a:defRPr sz="1600">
          <a:solidFill>
            <a:srgbClr val="000000"/>
          </a:solidFill>
          <a:latin typeface="+mn-lt"/>
          <a:cs typeface="+mn-cs"/>
          <a:sym typeface="Arial" pitchFamily="34" charset="0"/>
        </a:defRPr>
      </a:lvl4pPr>
      <a:lvl5pPr marL="20574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•"/>
        <a:defRPr sz="1600">
          <a:solidFill>
            <a:srgbClr val="000000"/>
          </a:solidFill>
          <a:latin typeface="+mn-lt"/>
          <a:cs typeface="+mn-cs"/>
          <a:sym typeface="Arial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•"/>
        <a:defRPr sz="1600">
          <a:solidFill>
            <a:srgbClr val="000000"/>
          </a:solidFill>
          <a:latin typeface="+mn-lt"/>
          <a:cs typeface="+mn-cs"/>
          <a:sym typeface="Arial" pitchFamily="34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•"/>
        <a:defRPr sz="1600">
          <a:solidFill>
            <a:srgbClr val="000000"/>
          </a:solidFill>
          <a:latin typeface="+mn-lt"/>
          <a:cs typeface="+mn-cs"/>
          <a:sym typeface="Arial" pitchFamily="34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•"/>
        <a:defRPr sz="1600">
          <a:solidFill>
            <a:srgbClr val="000000"/>
          </a:solidFill>
          <a:latin typeface="+mn-lt"/>
          <a:cs typeface="+mn-cs"/>
          <a:sym typeface="Arial" pitchFamily="34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Times New Roman" pitchFamily="18" charset="0"/>
        <a:buChar char="•"/>
        <a:defRPr sz="1600">
          <a:solidFill>
            <a:srgbClr val="000000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st.roomhunter.us" TargetMode="Externa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fld id="{710993EC-8C75-4250-85C9-75AEF7A5DCA7}" type="slidenum">
              <a:rPr lang="en-US" sz="1600">
                <a:latin typeface="Calibri" pitchFamily="34" charset="0"/>
                <a:sym typeface="Calibri" pitchFamily="34" charset="0"/>
              </a:rPr>
              <a:pPr/>
              <a:t>1</a:t>
            </a:fld>
            <a:endParaRPr lang="en-US" sz="180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414338" y="576304"/>
            <a:ext cx="8728075" cy="147950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46800" tIns="46800" rIns="46800" bIns="46800" anchor="b">
            <a:spAutoFit/>
          </a:bodyPr>
          <a:lstStyle/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5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500" dirty="0" smtClean="0">
                <a:latin typeface="Arial Bold" charset="0"/>
                <a:sym typeface="Arial Bold" charset="0"/>
              </a:rPr>
              <a:t>E6895 Advanced </a:t>
            </a:r>
            <a:r>
              <a:rPr lang="en-US" sz="2500" dirty="0">
                <a:latin typeface="Arial Bold" charset="0"/>
                <a:sym typeface="Arial Bold" charset="0"/>
              </a:rPr>
              <a:t>Big Data Analytics:</a:t>
            </a:r>
            <a:endParaRPr lang="en-US" sz="1600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500" b="1" i="1" dirty="0">
              <a:solidFill>
                <a:srgbClr val="0000FF"/>
              </a:solidFill>
              <a:latin typeface="Calibri" pitchFamily="34" charset="0"/>
              <a:sym typeface="Calibri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zh-CN" sz="2500" b="1" i="1" dirty="0" smtClean="0">
                <a:solidFill>
                  <a:srgbClr val="0000FF"/>
                </a:solidFill>
              </a:rPr>
              <a:t>Roommates and Apartments Recommend </a:t>
            </a:r>
            <a:r>
              <a:rPr lang="en-US" altLang="zh-CN" sz="2500" b="1" i="1" dirty="0">
                <a:solidFill>
                  <a:srgbClr val="0000FF"/>
                </a:solidFill>
              </a:rPr>
              <a:t>System </a:t>
            </a:r>
          </a:p>
        </p:txBody>
      </p:sp>
      <p:pic>
        <p:nvPicPr>
          <p:cNvPr id="3075" name="Picture 3" descr="image2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86200"/>
            <a:ext cx="8589963" cy="2236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sp>
        <p:nvSpPr>
          <p:cNvPr id="3076" name="Rectangle 4"/>
          <p:cNvSpPr>
            <a:spLocks/>
          </p:cNvSpPr>
          <p:nvPr/>
        </p:nvSpPr>
        <p:spPr bwMode="auto">
          <a:xfrm>
            <a:off x="3505200" y="6172200"/>
            <a:ext cx="1957388" cy="3571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>
                <a:latin typeface="Calibri" pitchFamily="34" charset="0"/>
                <a:sym typeface="Calibri" pitchFamily="34" charset="0"/>
              </a:rPr>
              <a:t>December 9, 2014</a:t>
            </a:r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457200" y="2209800"/>
            <a:ext cx="7772400" cy="98488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wrap="square" lIns="45720" rIns="45720">
            <a:spAutoFit/>
          </a:bodyPr>
          <a:lstStyle/>
          <a:p>
            <a:r>
              <a:rPr lang="en-US" sz="2000" dirty="0" smtClean="0"/>
              <a:t>Team Members:</a:t>
            </a:r>
            <a:endParaRPr lang="en-US" sz="2000" dirty="0"/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zh-CN" sz="1800" dirty="0"/>
              <a:t>Zhicheng </a:t>
            </a:r>
            <a:r>
              <a:rPr lang="en-US" altLang="zh-CN" sz="1800" dirty="0"/>
              <a:t>X</a:t>
            </a:r>
            <a:r>
              <a:rPr lang="en-US" altLang="zh-CN" sz="1800" dirty="0" smtClean="0"/>
              <a:t>u</a:t>
            </a:r>
            <a:r>
              <a:rPr lang="en-US" altLang="zh-CN" sz="1800" dirty="0"/>
              <a:t>(zx2170), </a:t>
            </a:r>
            <a:r>
              <a:rPr lang="en-US" altLang="zh-CN" sz="1800" dirty="0" err="1"/>
              <a:t>YuzhongJi</a:t>
            </a:r>
            <a:r>
              <a:rPr lang="en-US" altLang="zh-CN" sz="1800" dirty="0"/>
              <a:t>(yj2345)</a:t>
            </a:r>
          </a:p>
          <a:p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5" y="85725"/>
            <a:ext cx="8561388" cy="661988"/>
          </a:xfrm>
        </p:spPr>
        <p:txBody>
          <a:bodyPr/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Motivation</a:t>
            </a:r>
            <a:endParaRPr lang="en-US" sz="1800" b="1" dirty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785813"/>
            <a:ext cx="8561387" cy="5024437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To build a system that recommend suitable apartments and roommates for users who want to rent </a:t>
            </a:r>
            <a:r>
              <a:rPr lang="en-US" sz="2800" dirty="0" smtClean="0">
                <a:solidFill>
                  <a:schemeClr val="tx1"/>
                </a:solidFill>
              </a:rPr>
              <a:t>houses.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46080" tIns="46080" rIns="46080" bIns="46080">
            <a:spAutoFit/>
          </a:bodyPr>
          <a:lstStyle/>
          <a:p>
            <a:fld id="{44C0F40D-6774-4B87-AAFB-C0DBB8A0C2C8}" type="slidenum">
              <a:rPr lang="en-US" sz="1600">
                <a:latin typeface="Calibri" pitchFamily="34" charset="0"/>
                <a:sym typeface="Calibri" pitchFamily="34" charset="0"/>
              </a:rPr>
              <a:pPr/>
              <a:t>2</a:t>
            </a:fld>
            <a:endParaRPr lang="en-US" sz="1800"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Picture 1" descr="Screen Shot 2015-05-18 at 12.13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6248400" cy="29266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pitchFamily="34" charset="0"/>
                <a:cs typeface="Helvetica" pitchFamily="34" charset="0"/>
              </a:rPr>
              <a:t>Steps: Overview 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70941689"/>
              </p:ext>
            </p:extLst>
          </p:nvPr>
        </p:nvGraphicFramePr>
        <p:xfrm>
          <a:off x="533400" y="685800"/>
          <a:ext cx="77724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5" y="85725"/>
            <a:ext cx="8561388" cy="661988"/>
          </a:xfrm>
        </p:spPr>
        <p:txBody>
          <a:bodyPr/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Tools</a:t>
            </a:r>
            <a:endParaRPr lang="en-US" sz="1800" dirty="0">
              <a:solidFill>
                <a:srgbClr val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785813"/>
            <a:ext cx="8561387" cy="5024437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C++</a:t>
            </a:r>
          </a:p>
          <a:p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JAVA</a:t>
            </a:r>
          </a:p>
          <a:p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Mongo</a:t>
            </a:r>
          </a:p>
          <a:p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AWS</a:t>
            </a:r>
          </a:p>
          <a:p>
            <a:r>
              <a:rPr lang="en-US" sz="2400" dirty="0" smtClean="0">
                <a:latin typeface="Helvetica" pitchFamily="34" charset="0"/>
                <a:cs typeface="Helvetica" pitchFamily="34" charset="0"/>
              </a:rPr>
              <a:t>Neo4j</a:t>
            </a:r>
          </a:p>
          <a:p>
            <a:r>
              <a:rPr lang="en-US" sz="2400" dirty="0" err="1" smtClean="0">
                <a:latin typeface="Helvetica" pitchFamily="34" charset="0"/>
                <a:cs typeface="Helvetica" pitchFamily="34" charset="0"/>
              </a:rPr>
              <a:t>Node.js</a:t>
            </a:r>
            <a:endParaRPr lang="en-US" sz="2400" dirty="0" smtClean="0">
              <a:latin typeface="Helvetica" pitchFamily="34" charset="0"/>
              <a:cs typeface="Helvetica" pitchFamily="34" charset="0"/>
            </a:endParaRPr>
          </a:p>
          <a:p>
            <a:r>
              <a:rPr lang="en-US" altLang="zh-CN" sz="2400" dirty="0">
                <a:latin typeface="Helvetica" pitchFamily="34" charset="0"/>
                <a:cs typeface="Helvetica" pitchFamily="34" charset="0"/>
              </a:rPr>
              <a:t>express</a:t>
            </a:r>
            <a:endParaRPr lang="en-US" sz="2400" dirty="0"/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46080" tIns="46080" rIns="46080" bIns="46080">
            <a:spAutoFit/>
          </a:bodyPr>
          <a:lstStyle/>
          <a:p>
            <a:fld id="{44C0F40D-6774-4B87-AAFB-C0DBB8A0C2C8}" type="slidenum">
              <a:rPr lang="en-US" sz="1600">
                <a:latin typeface="Calibri" pitchFamily="34" charset="0"/>
                <a:sym typeface="Calibri" pitchFamily="34" charset="0"/>
              </a:rPr>
              <a:pPr/>
              <a:t>4</a:t>
            </a:fld>
            <a:endParaRPr lang="en-US" sz="1800"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5" name="Picture 4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1219200"/>
            <a:ext cx="2219036" cy="1181100"/>
          </a:xfrm>
          <a:prstGeom prst="rect">
            <a:avLst/>
          </a:prstGeom>
        </p:spPr>
      </p:pic>
      <p:pic>
        <p:nvPicPr>
          <p:cNvPr id="7" name="Picture 6" descr="expr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219200"/>
            <a:ext cx="2238950" cy="1676400"/>
          </a:xfrm>
          <a:prstGeom prst="rect">
            <a:avLst/>
          </a:prstGeom>
        </p:spPr>
      </p:pic>
      <p:pic>
        <p:nvPicPr>
          <p:cNvPr id="9" name="Picture 8" descr="AmazonCloudComputingLogo_6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495800"/>
            <a:ext cx="3129280" cy="114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733800"/>
            <a:ext cx="1981200" cy="198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6998" y="6303393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854075"/>
            <a:ext cx="5989637" cy="501332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What about data?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000" b="1" dirty="0" smtClean="0"/>
              <a:t>Sources </a:t>
            </a:r>
            <a:r>
              <a:rPr lang="en-US" sz="2000" b="1" dirty="0" smtClean="0"/>
              <a:t>: </a:t>
            </a:r>
            <a:r>
              <a:rPr lang="en-US" sz="2000" b="1" dirty="0" smtClean="0"/>
              <a:t>	</a:t>
            </a:r>
            <a:r>
              <a:rPr lang="en-US" sz="2000" dirty="0" err="1" smtClean="0"/>
              <a:t>Meetup.com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Java </a:t>
            </a:r>
            <a:r>
              <a:rPr lang="en-US" sz="2000" dirty="0"/>
              <a:t>and </a:t>
            </a:r>
            <a:r>
              <a:rPr lang="en-US" sz="2000" dirty="0" err="1"/>
              <a:t>Meetup</a:t>
            </a:r>
            <a:r>
              <a:rPr lang="en-US" sz="2000" dirty="0"/>
              <a:t> API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b="1" dirty="0" smtClean="0"/>
              <a:t>Data Format</a:t>
            </a:r>
          </a:p>
          <a:p>
            <a:endParaRPr lang="en-US" sz="2000" b="1" dirty="0"/>
          </a:p>
          <a:p>
            <a:r>
              <a:rPr lang="en-US" sz="2000" b="1" dirty="0"/>
              <a:t>Data Size</a:t>
            </a:r>
          </a:p>
          <a:p>
            <a:r>
              <a:rPr lang="en-US" sz="2000" dirty="0"/>
              <a:t>18212 Groups</a:t>
            </a:r>
          </a:p>
          <a:p>
            <a:r>
              <a:rPr lang="en-US" sz="2000" dirty="0"/>
              <a:t>1294827 Users</a:t>
            </a:r>
          </a:p>
          <a:p>
            <a:endParaRPr lang="en-US" sz="2000" b="1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4663347"/>
              </p:ext>
            </p:extLst>
          </p:nvPr>
        </p:nvGraphicFramePr>
        <p:xfrm>
          <a:off x="3124200" y="2362200"/>
          <a:ext cx="22098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379599" y="3274518"/>
            <a:ext cx="1295400" cy="813196"/>
            <a:chOff x="1322" y="558601"/>
            <a:chExt cx="2946796" cy="2946796"/>
          </a:xfrm>
        </p:grpSpPr>
        <p:sp>
          <p:nvSpPr>
            <p:cNvPr id="10" name="Down Arrow 9"/>
            <p:cNvSpPr/>
            <p:nvPr/>
          </p:nvSpPr>
          <p:spPr>
            <a:xfrm rot="16200000">
              <a:off x="1322" y="558601"/>
              <a:ext cx="2946796" cy="2946796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1" name="Down Arrow 4"/>
            <p:cNvSpPr/>
            <p:nvPr/>
          </p:nvSpPr>
          <p:spPr>
            <a:xfrm rot="21600000">
              <a:off x="1323" y="1295299"/>
              <a:ext cx="2431107" cy="14733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69824" tIns="369824" rIns="369824" bIns="369824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200" kern="1200"/>
            </a:p>
          </p:txBody>
        </p:sp>
      </p:grp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778862611"/>
              </p:ext>
            </p:extLst>
          </p:nvPr>
        </p:nvGraphicFramePr>
        <p:xfrm>
          <a:off x="6553200" y="2360118"/>
          <a:ext cx="22098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5" y="85725"/>
            <a:ext cx="8561388" cy="661988"/>
          </a:xfrm>
        </p:spPr>
        <p:txBody>
          <a:bodyPr/>
          <a:lstStyle/>
          <a:p>
            <a:r>
              <a:rPr lang="en-US" dirty="0"/>
              <a:t>Collaborative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Filtering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785813"/>
            <a:ext cx="8561387" cy="502443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Collaborative </a:t>
            </a:r>
            <a:r>
              <a:rPr lang="en-US" sz="2400" b="1" dirty="0"/>
              <a:t>Filtering </a:t>
            </a:r>
            <a:r>
              <a:rPr lang="en-US" sz="2400" b="1" dirty="0" smtClean="0"/>
              <a:t>algorithm</a:t>
            </a:r>
          </a:p>
          <a:p>
            <a:r>
              <a:rPr lang="en-US" sz="2000" dirty="0"/>
              <a:t>Neighborhood-based Collaborative </a:t>
            </a:r>
            <a:r>
              <a:rPr lang="en-US" sz="2000" dirty="0" smtClean="0"/>
              <a:t>Filtering</a:t>
            </a:r>
            <a:endParaRPr lang="en-US" sz="2000" dirty="0" smtClean="0"/>
          </a:p>
          <a:p>
            <a:r>
              <a:rPr lang="en-US" sz="2000" dirty="0" smtClean="0"/>
              <a:t>Item</a:t>
            </a:r>
            <a:r>
              <a:rPr lang="en-US" sz="2000" dirty="0"/>
              <a:t>-based Collaborative </a:t>
            </a:r>
            <a:r>
              <a:rPr lang="en-US" sz="2000" dirty="0" smtClean="0"/>
              <a:t>Filtering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Similarity Computation</a:t>
            </a:r>
          </a:p>
          <a:p>
            <a:r>
              <a:rPr lang="en-US" sz="2000" dirty="0"/>
              <a:t>Cosine-Based</a:t>
            </a:r>
          </a:p>
          <a:p>
            <a:r>
              <a:rPr lang="en-US" sz="2000" dirty="0"/>
              <a:t>Pearson’s Correlation</a:t>
            </a:r>
            <a:endParaRPr lang="en-US" sz="20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46080" tIns="46080" rIns="46080" bIns="46080">
            <a:spAutoFit/>
          </a:bodyPr>
          <a:lstStyle/>
          <a:p>
            <a:fld id="{44C0F40D-6774-4B87-AAFB-C0DBB8A0C2C8}" type="slidenum">
              <a:rPr lang="en-US" sz="1600">
                <a:latin typeface="Calibri" pitchFamily="34" charset="0"/>
                <a:sym typeface="Calibri" pitchFamily="34" charset="0"/>
              </a:rPr>
              <a:pPr/>
              <a:t>6</a:t>
            </a:fld>
            <a:endParaRPr lang="en-US" sz="1800"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 descr="recommend_system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1" y="3378200"/>
            <a:ext cx="4513029" cy="3251200"/>
          </a:xfrm>
          <a:prstGeom prst="rect">
            <a:avLst/>
          </a:prstGeom>
        </p:spPr>
      </p:pic>
      <p:pic>
        <p:nvPicPr>
          <p:cNvPr id="3" name="Picture 2" descr="Screen Shot 2015-05-17 at 11.40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85" y="3706422"/>
            <a:ext cx="5249715" cy="261817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531999" y="2743200"/>
            <a:ext cx="868801" cy="353914"/>
            <a:chOff x="1322" y="558601"/>
            <a:chExt cx="2946796" cy="2946796"/>
          </a:xfrm>
        </p:grpSpPr>
        <p:sp>
          <p:nvSpPr>
            <p:cNvPr id="8" name="Down Arrow 7"/>
            <p:cNvSpPr/>
            <p:nvPr/>
          </p:nvSpPr>
          <p:spPr>
            <a:xfrm rot="16200000">
              <a:off x="1322" y="558601"/>
              <a:ext cx="2946796" cy="2946796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" name="Down Arrow 4"/>
            <p:cNvSpPr/>
            <p:nvPr/>
          </p:nvSpPr>
          <p:spPr>
            <a:xfrm rot="21600000">
              <a:off x="1323" y="1295299"/>
              <a:ext cx="2431107" cy="14733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69824" tIns="369824" rIns="369824" bIns="369824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200" kern="1200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0" y="2514600"/>
            <a:ext cx="1752600" cy="7461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2pPr>
            <a:lvl3pPr marL="1143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3pPr>
            <a:lvl4pPr marL="1600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4pPr>
            <a:lvl5pPr marL="20574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5pPr>
            <a:lvl6pPr marL="25146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>
              <a:buFont typeface="Times New Roman" pitchFamily="18" charset="0"/>
              <a:buNone/>
            </a:pPr>
            <a:r>
              <a:rPr lang="en-US" sz="2000" b="1" dirty="0" smtClean="0"/>
              <a:t> Roommate 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sz="2000" b="1" dirty="0" smtClean="0"/>
              <a:t>  Matching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553200" y="1143000"/>
            <a:ext cx="2286000" cy="7461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2pPr>
            <a:lvl3pPr marL="1143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3pPr>
            <a:lvl4pPr marL="1600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4pPr>
            <a:lvl5pPr marL="20574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5pPr>
            <a:lvl6pPr marL="25146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>
              <a:buFont typeface="Times New Roman" pitchFamily="18" charset="0"/>
              <a:buNone/>
            </a:pPr>
            <a:r>
              <a:rPr lang="en-US" sz="2000" b="1" dirty="0" smtClean="0"/>
              <a:t>     Apartment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sz="2000" b="1" dirty="0" smtClean="0"/>
              <a:t>Recommendation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31999" y="1551086"/>
            <a:ext cx="868801" cy="353914"/>
            <a:chOff x="1322" y="558601"/>
            <a:chExt cx="2946796" cy="2946796"/>
          </a:xfrm>
        </p:grpSpPr>
        <p:sp>
          <p:nvSpPr>
            <p:cNvPr id="14" name="Down Arrow 13"/>
            <p:cNvSpPr/>
            <p:nvPr/>
          </p:nvSpPr>
          <p:spPr>
            <a:xfrm rot="16200000">
              <a:off x="1322" y="558601"/>
              <a:ext cx="2946796" cy="2946796"/>
            </a:xfrm>
            <a:prstGeom prst="downArrow">
              <a:avLst>
                <a:gd name="adj1" fmla="val 50000"/>
                <a:gd name="adj2" fmla="val 35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5" name="Down Arrow 4"/>
            <p:cNvSpPr/>
            <p:nvPr/>
          </p:nvSpPr>
          <p:spPr>
            <a:xfrm rot="21600000">
              <a:off x="1323" y="1295299"/>
              <a:ext cx="2431107" cy="14733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69824" tIns="369824" rIns="369824" bIns="369824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200" kern="1200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5" y="85725"/>
            <a:ext cx="8561388" cy="661988"/>
          </a:xfrm>
        </p:spPr>
        <p:txBody>
          <a:bodyPr/>
          <a:lstStyle/>
          <a:p>
            <a:r>
              <a:rPr lang="en-US" dirty="0" smtClean="0"/>
              <a:t>Simulated Results Analytics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785813"/>
            <a:ext cx="8561387" cy="5024437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U</a:t>
            </a:r>
            <a:r>
              <a:rPr lang="en-US" altLang="zh-CN" sz="2400" b="1" dirty="0" smtClean="0"/>
              <a:t>ser and Group </a:t>
            </a:r>
            <a:r>
              <a:rPr lang="en-US" sz="2400" b="1" dirty="0" smtClean="0"/>
              <a:t>Network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46080" tIns="46080" rIns="46080" bIns="46080">
            <a:spAutoFit/>
          </a:bodyPr>
          <a:lstStyle/>
          <a:p>
            <a:fld id="{44C0F40D-6774-4B87-AAFB-C0DBB8A0C2C8}" type="slidenum">
              <a:rPr lang="en-US" sz="1600">
                <a:latin typeface="Calibri" pitchFamily="34" charset="0"/>
                <a:sym typeface="Calibri" pitchFamily="34" charset="0"/>
              </a:rPr>
              <a:pPr/>
              <a:t>7</a:t>
            </a:fld>
            <a:endParaRPr lang="en-US" sz="1800"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2" name="图片 1" descr="no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3962400" cy="3506880"/>
          </a:xfrm>
          <a:prstGeom prst="rect">
            <a:avLst/>
          </a:prstGeom>
        </p:spPr>
      </p:pic>
      <p:pic>
        <p:nvPicPr>
          <p:cNvPr id="6" name="Picture 5" descr="Screen Shot 2015-05-17 at 11.40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21" y="609600"/>
            <a:ext cx="5084379" cy="2667000"/>
          </a:xfrm>
          <a:prstGeom prst="rect">
            <a:avLst/>
          </a:prstGeom>
        </p:spPr>
      </p:pic>
      <p:pic>
        <p:nvPicPr>
          <p:cNvPr id="3" name="Picture 2" descr="Screen Shot 2015-05-17 at 11.40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06" y="3429000"/>
            <a:ext cx="4857494" cy="29718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5486400"/>
            <a:ext cx="5943600" cy="8382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46800" tIns="46800" rIns="468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2pPr>
            <a:lvl3pPr marL="1143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3pPr>
            <a:lvl4pPr marL="1600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4pPr>
            <a:lvl5pPr marL="20574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5pPr>
            <a:lvl6pPr marL="25146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457200" rtl="0" fontAlgn="base" hangingPunct="0">
              <a:spcBef>
                <a:spcPts val="4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  <a:defRPr sz="1600">
                <a:solidFill>
                  <a:srgbClr val="000000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Neighborhood CF	</a:t>
            </a:r>
            <a:r>
              <a:rPr lang="it-IT" sz="2000" dirty="0"/>
              <a:t>93.882164 </a:t>
            </a:r>
            <a:r>
              <a:rPr lang="it-IT" sz="2000" dirty="0" err="1"/>
              <a:t>s</a:t>
            </a:r>
            <a:r>
              <a:rPr lang="it-IT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Item CF				</a:t>
            </a:r>
            <a:r>
              <a:rPr lang="en-US" sz="1800" dirty="0" smtClean="0"/>
              <a:t>4.41963 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pPr>
              <a:buFont typeface="Times New Roman" pitchFamily="18" charset="0"/>
              <a:buNone/>
            </a:pP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5" y="85725"/>
            <a:ext cx="8561388" cy="661988"/>
          </a:xfrm>
        </p:spPr>
        <p:txBody>
          <a:bodyPr/>
          <a:lstStyle/>
          <a:p>
            <a:r>
              <a:rPr lang="en-US" dirty="0" smtClean="0"/>
              <a:t>Web architecture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785813"/>
            <a:ext cx="8561387" cy="5024437"/>
          </a:xfrm>
        </p:spPr>
        <p:txBody>
          <a:bodyPr/>
          <a:lstStyle/>
          <a:p>
            <a:r>
              <a:rPr lang="en-US" sz="2400" dirty="0" err="1" smtClean="0"/>
              <a:t>Node.js</a:t>
            </a:r>
            <a:r>
              <a:rPr lang="en-US" sz="2400" dirty="0" smtClean="0"/>
              <a:t> </a:t>
            </a:r>
            <a:r>
              <a:rPr lang="en-US" sz="2400" dirty="0" smtClean="0"/>
              <a:t>and mongo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304800" y="6488113"/>
            <a:ext cx="1282700" cy="33337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46080" tIns="46080" rIns="46080" bIns="46080">
            <a:spAutoFit/>
          </a:bodyPr>
          <a:lstStyle/>
          <a:p>
            <a:fld id="{44C0F40D-6774-4B87-AAFB-C0DBB8A0C2C8}" type="slidenum">
              <a:rPr lang="en-US" sz="1600">
                <a:latin typeface="Calibri" pitchFamily="34" charset="0"/>
                <a:sym typeface="Calibri" pitchFamily="34" charset="0"/>
              </a:rPr>
              <a:pPr/>
              <a:t>8</a:t>
            </a:fld>
            <a:endParaRPr lang="en-US" sz="1800"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3" name="图片 2" descr="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93963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585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err="1" smtClean="0">
                <a:hlinkClick r:id="rId2"/>
              </a:rPr>
              <a:t>test.roomhunter.us</a:t>
            </a:r>
            <a:endParaRPr lang="en-US" sz="2000" dirty="0"/>
          </a:p>
        </p:txBody>
      </p:sp>
      <p:pic>
        <p:nvPicPr>
          <p:cNvPr id="5" name="图片 4" descr="we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94" y="1371600"/>
            <a:ext cx="6128006" cy="4999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Custom 1">
      <a:majorFont>
        <a:latin typeface="Arial Bold"/>
        <a:ea typeface="Arial Bold"/>
        <a:cs typeface="Arial Bold"/>
      </a:majorFont>
      <a:minorFont>
        <a:latin typeface="Helvetic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CC99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CC99"/>
          </a:solidFill>
          <a:prstDash val="solid"/>
          <a:miter lim="0"/>
          <a:headEnd type="none" w="med" len="med"/>
          <a:tailEnd type="none" w="med" len="med"/>
        </a:ln>
        <a:effectLst/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  <a:sym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146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</vt:lpstr>
      <vt:lpstr>PowerPoint Presentation</vt:lpstr>
      <vt:lpstr>Motivation</vt:lpstr>
      <vt:lpstr>Steps: Overview </vt:lpstr>
      <vt:lpstr>Tools</vt:lpstr>
      <vt:lpstr>Data Collection</vt:lpstr>
      <vt:lpstr>Collaborative Filtering</vt:lpstr>
      <vt:lpstr>Simulated Results Analytics</vt:lpstr>
      <vt:lpstr>Web architecture</vt:lpstr>
      <vt:lpstr>User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Samad Khan</dc:creator>
  <cp:lastModifiedBy>Zhicheng Xu</cp:lastModifiedBy>
  <cp:revision>73</cp:revision>
  <dcterms:modified xsi:type="dcterms:W3CDTF">2015-05-18T21:30:22Z</dcterms:modified>
</cp:coreProperties>
</file>