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3"/>
  </p:notesMasterIdLst>
  <p:sldIdLst>
    <p:sldId id="256" r:id="rId3"/>
    <p:sldId id="257" r:id="rId4"/>
    <p:sldId id="258" r:id="rId5"/>
    <p:sldId id="259" r:id="rId6"/>
    <p:sldId id="261" r:id="rId7"/>
    <p:sldId id="262" r:id="rId8"/>
    <p:sldId id="260" r:id="rId9"/>
    <p:sldId id="263" r:id="rId10"/>
    <p:sldId id="264" r:id="rId11"/>
    <p:sldId id="265"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0" d="100"/>
          <a:sy n="110" d="100"/>
        </p:scale>
        <p:origin x="-120" y="-12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98772457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138" name="Shape 138"/>
          <p:cNvSpPr txBox="1">
            <a:spLocks noGrp="1"/>
          </p:cNvSpPr>
          <p:nvPr>
            <p:ph type="body" idx="1"/>
          </p:nvPr>
        </p:nvSpPr>
        <p:spPr>
          <a:xfrm>
            <a:off x="914400" y="4343400"/>
            <a:ext cx="5029200" cy="4114800"/>
          </a:xfrm>
          <a:prstGeom prst="rect">
            <a:avLst/>
          </a:prstGeom>
          <a:noFill/>
          <a:ln>
            <a:noFill/>
          </a:ln>
        </p:spPr>
        <p:txBody>
          <a:bodyPr lIns="90000" tIns="46800" rIns="90000" bIns="46800" anchor="ctr" anchorCtr="0">
            <a:noAutofit/>
          </a:bodyPr>
          <a:lstStyle/>
          <a:p>
            <a:pPr marL="0" marR="0" lvl="0" indent="0" algn="l" rtl="0">
              <a:spcBef>
                <a:spcPts val="0"/>
              </a:spcBef>
              <a:buNone/>
            </a:pPr>
            <a:endParaRPr sz="1800" b="0" i="0" u="none" strike="noStrike" cap="non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799"/>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899"/>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599"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599"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9"/>
        <p:cNvGrpSpPr/>
        <p:nvPr/>
      </p:nvGrpSpPr>
      <p:grpSpPr>
        <a:xfrm>
          <a:off x="0" y="0"/>
          <a:ext cx="0" cy="0"/>
          <a:chOff x="0" y="0"/>
          <a:chExt cx="0" cy="0"/>
        </a:xfrm>
      </p:grpSpPr>
      <p:sp>
        <p:nvSpPr>
          <p:cNvPr id="90" name="Shape 90"/>
          <p:cNvSpPr txBox="1">
            <a:spLocks noGrp="1"/>
          </p:cNvSpPr>
          <p:nvPr>
            <p:ph type="sldNum" idx="12"/>
          </p:nvPr>
        </p:nvSpPr>
        <p:spPr>
          <a:xfrm>
            <a:off x="304800" y="4866084"/>
            <a:ext cx="1281000" cy="248700"/>
          </a:xfrm>
          <a:prstGeom prst="rect">
            <a:avLst/>
          </a:prstGeom>
          <a:noFill/>
          <a:ln>
            <a:noFill/>
          </a:ln>
        </p:spPr>
        <p:txBody>
          <a:bodyPr lIns="46075" tIns="46075" rIns="46075" bIns="46075" anchor="t"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2400" b="0" i="0" u="none">
                <a:solidFill>
                  <a:srgbClr val="000000"/>
                </a:solidFill>
                <a:latin typeface="Arial"/>
                <a:ea typeface="Arial"/>
                <a:cs typeface="Arial"/>
                <a:sym typeface="Arial"/>
              </a:rPr>
              <a:t>‹#›</a:t>
            </a:fld>
            <a:endParaRPr lang="en" sz="2400" b="0" i="0" u="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rot="5400000">
            <a:off x="5278475" y="1378668"/>
            <a:ext cx="4786200" cy="21384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1pPr>
            <a:lvl2pPr marL="0" marR="0" lvl="1"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2pPr>
            <a:lvl3pPr marL="0" marR="0" lvl="2"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3pPr>
            <a:lvl4pPr marL="0" marR="0" lvl="3"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4pPr>
            <a:lvl5pPr marL="0" marR="0" lvl="4"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5pPr>
            <a:lvl6pPr marL="2514600" marR="0" lvl="5"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6pPr>
            <a:lvl7pPr marL="2971800" marR="0" lvl="6"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7pPr>
            <a:lvl8pPr marL="3429000" marR="0" lvl="7"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8pPr>
            <a:lvl9pPr marL="3886200" marR="0" lvl="8"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9pPr>
          </a:lstStyle>
          <a:p>
            <a:endParaRPr/>
          </a:p>
        </p:txBody>
      </p:sp>
      <p:sp>
        <p:nvSpPr>
          <p:cNvPr id="93" name="Shape 93"/>
          <p:cNvSpPr txBox="1">
            <a:spLocks noGrp="1"/>
          </p:cNvSpPr>
          <p:nvPr>
            <p:ph type="body" idx="1"/>
          </p:nvPr>
        </p:nvSpPr>
        <p:spPr>
          <a:xfrm rot="5400000">
            <a:off x="923262" y="-685781"/>
            <a:ext cx="4786200" cy="6267300"/>
          </a:xfrm>
          <a:prstGeom prst="rect">
            <a:avLst/>
          </a:prstGeom>
          <a:noFill/>
          <a:ln>
            <a:noFill/>
          </a:ln>
        </p:spPr>
        <p:txBody>
          <a:bodyPr lIns="91425" tIns="91425" rIns="91425" bIns="91425" anchor="t" anchorCtr="0"/>
          <a:lstStyle>
            <a:lvl1pPr marL="342900" marR="0" lvl="0" indent="-342900" algn="l" rtl="0">
              <a:spcBef>
                <a:spcPts val="400"/>
              </a:spcBef>
              <a:spcAft>
                <a:spcPts val="0"/>
              </a:spcAft>
              <a:buNone/>
              <a:defRPr sz="1600" b="0" i="0" u="none" strike="noStrike" cap="none">
                <a:solidFill>
                  <a:srgbClr val="000000"/>
                </a:solidFill>
                <a:latin typeface="Arial"/>
                <a:ea typeface="Arial"/>
                <a:cs typeface="Arial"/>
                <a:sym typeface="Arial"/>
              </a:defRPr>
            </a:lvl1pPr>
            <a:lvl2pPr marL="742950" marR="0" lvl="1" indent="-285750" algn="l" rtl="0">
              <a:spcBef>
                <a:spcPts val="400"/>
              </a:spcBef>
              <a:spcAft>
                <a:spcPts val="0"/>
              </a:spcAft>
              <a:buNone/>
              <a:defRPr sz="1600" b="0" i="0" u="none" strike="noStrike" cap="none">
                <a:solidFill>
                  <a:srgbClr val="000000"/>
                </a:solidFill>
                <a:latin typeface="Arial"/>
                <a:ea typeface="Arial"/>
                <a:cs typeface="Arial"/>
                <a:sym typeface="Arial"/>
              </a:defRPr>
            </a:lvl2pPr>
            <a:lvl3pPr marL="1143000" marR="0" lvl="2" indent="-228600" algn="l" rtl="0">
              <a:spcBef>
                <a:spcPts val="400"/>
              </a:spcBef>
              <a:spcAft>
                <a:spcPts val="0"/>
              </a:spcAft>
              <a:buNone/>
              <a:defRPr sz="1600" b="0" i="0" u="none" strike="noStrike" cap="none">
                <a:solidFill>
                  <a:srgbClr val="000000"/>
                </a:solidFill>
                <a:latin typeface="Arial"/>
                <a:ea typeface="Arial"/>
                <a:cs typeface="Arial"/>
                <a:sym typeface="Arial"/>
              </a:defRPr>
            </a:lvl3pPr>
            <a:lvl4pPr marL="1600200" marR="0" lvl="3" indent="-228600" algn="l" rtl="0">
              <a:spcBef>
                <a:spcPts val="400"/>
              </a:spcBef>
              <a:spcAft>
                <a:spcPts val="0"/>
              </a:spcAft>
              <a:buNone/>
              <a:defRPr sz="1600" b="0" i="0" u="none" strike="noStrike" cap="none">
                <a:solidFill>
                  <a:srgbClr val="000000"/>
                </a:solidFill>
                <a:latin typeface="Arial"/>
                <a:ea typeface="Arial"/>
                <a:cs typeface="Arial"/>
                <a:sym typeface="Arial"/>
              </a:defRPr>
            </a:lvl4pPr>
            <a:lvl5pPr marL="2057400" marR="0" lvl="4" indent="-228600" algn="l" rtl="0">
              <a:spcBef>
                <a:spcPts val="400"/>
              </a:spcBef>
              <a:spcAft>
                <a:spcPts val="0"/>
              </a:spcAft>
              <a:buNone/>
              <a:defRPr sz="16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4" name="Shape 94"/>
          <p:cNvSpPr txBox="1">
            <a:spLocks noGrp="1"/>
          </p:cNvSpPr>
          <p:nvPr>
            <p:ph type="sldNum" idx="12"/>
          </p:nvPr>
        </p:nvSpPr>
        <p:spPr>
          <a:xfrm>
            <a:off x="304800" y="4866084"/>
            <a:ext cx="1281000" cy="248700"/>
          </a:xfrm>
          <a:prstGeom prst="rect">
            <a:avLst/>
          </a:prstGeom>
          <a:noFill/>
          <a:ln>
            <a:noFill/>
          </a:ln>
        </p:spPr>
        <p:txBody>
          <a:bodyPr lIns="46075" tIns="46075" rIns="46075" bIns="46075" anchor="t"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2400" b="0" i="0" u="none">
                <a:solidFill>
                  <a:srgbClr val="000000"/>
                </a:solidFill>
                <a:latin typeface="Arial"/>
                <a:ea typeface="Arial"/>
                <a:cs typeface="Arial"/>
                <a:sym typeface="Arial"/>
              </a:rPr>
              <a:t>‹#›</a:t>
            </a:fld>
            <a:endParaRPr lang="en" sz="2400" b="0" i="0" u="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182562" y="54768"/>
            <a:ext cx="8558100" cy="4953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1pPr>
            <a:lvl2pPr marL="0" marR="0" lvl="1"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2pPr>
            <a:lvl3pPr marL="0" marR="0" lvl="2"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3pPr>
            <a:lvl4pPr marL="0" marR="0" lvl="3"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4pPr>
            <a:lvl5pPr marL="0" marR="0" lvl="4"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5pPr>
            <a:lvl6pPr marL="2514600" marR="0" lvl="5"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6pPr>
            <a:lvl7pPr marL="2971800" marR="0" lvl="6"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7pPr>
            <a:lvl8pPr marL="3429000" marR="0" lvl="7"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8pPr>
            <a:lvl9pPr marL="3886200" marR="0" lvl="8"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9pPr>
          </a:lstStyle>
          <a:p>
            <a:endParaRPr/>
          </a:p>
        </p:txBody>
      </p:sp>
      <p:sp>
        <p:nvSpPr>
          <p:cNvPr id="97" name="Shape 97"/>
          <p:cNvSpPr txBox="1">
            <a:spLocks noGrp="1"/>
          </p:cNvSpPr>
          <p:nvPr>
            <p:ph type="body" idx="1"/>
          </p:nvPr>
        </p:nvSpPr>
        <p:spPr>
          <a:xfrm rot="5400000">
            <a:off x="2361424" y="-1538193"/>
            <a:ext cx="4200600" cy="8558100"/>
          </a:xfrm>
          <a:prstGeom prst="rect">
            <a:avLst/>
          </a:prstGeom>
          <a:noFill/>
          <a:ln>
            <a:noFill/>
          </a:ln>
        </p:spPr>
        <p:txBody>
          <a:bodyPr lIns="91425" tIns="91425" rIns="91425" bIns="91425" anchor="t" anchorCtr="0"/>
          <a:lstStyle>
            <a:lvl1pPr marL="342900" marR="0" lvl="0" indent="-342900" algn="l" rtl="0">
              <a:spcBef>
                <a:spcPts val="400"/>
              </a:spcBef>
              <a:spcAft>
                <a:spcPts val="0"/>
              </a:spcAft>
              <a:buNone/>
              <a:defRPr sz="1600" b="0" i="0" u="none" strike="noStrike" cap="none">
                <a:solidFill>
                  <a:srgbClr val="000000"/>
                </a:solidFill>
                <a:latin typeface="Arial"/>
                <a:ea typeface="Arial"/>
                <a:cs typeface="Arial"/>
                <a:sym typeface="Arial"/>
              </a:defRPr>
            </a:lvl1pPr>
            <a:lvl2pPr marL="742950" marR="0" lvl="1" indent="-285750" algn="l" rtl="0">
              <a:spcBef>
                <a:spcPts val="400"/>
              </a:spcBef>
              <a:spcAft>
                <a:spcPts val="0"/>
              </a:spcAft>
              <a:buNone/>
              <a:defRPr sz="1600" b="0" i="0" u="none" strike="noStrike" cap="none">
                <a:solidFill>
                  <a:srgbClr val="000000"/>
                </a:solidFill>
                <a:latin typeface="Arial"/>
                <a:ea typeface="Arial"/>
                <a:cs typeface="Arial"/>
                <a:sym typeface="Arial"/>
              </a:defRPr>
            </a:lvl2pPr>
            <a:lvl3pPr marL="1143000" marR="0" lvl="2" indent="-228600" algn="l" rtl="0">
              <a:spcBef>
                <a:spcPts val="400"/>
              </a:spcBef>
              <a:spcAft>
                <a:spcPts val="0"/>
              </a:spcAft>
              <a:buNone/>
              <a:defRPr sz="1600" b="0" i="0" u="none" strike="noStrike" cap="none">
                <a:solidFill>
                  <a:srgbClr val="000000"/>
                </a:solidFill>
                <a:latin typeface="Arial"/>
                <a:ea typeface="Arial"/>
                <a:cs typeface="Arial"/>
                <a:sym typeface="Arial"/>
              </a:defRPr>
            </a:lvl3pPr>
            <a:lvl4pPr marL="1600200" marR="0" lvl="3" indent="-228600" algn="l" rtl="0">
              <a:spcBef>
                <a:spcPts val="400"/>
              </a:spcBef>
              <a:spcAft>
                <a:spcPts val="0"/>
              </a:spcAft>
              <a:buNone/>
              <a:defRPr sz="1600" b="0" i="0" u="none" strike="noStrike" cap="none">
                <a:solidFill>
                  <a:srgbClr val="000000"/>
                </a:solidFill>
                <a:latin typeface="Arial"/>
                <a:ea typeface="Arial"/>
                <a:cs typeface="Arial"/>
                <a:sym typeface="Arial"/>
              </a:defRPr>
            </a:lvl4pPr>
            <a:lvl5pPr marL="2057400" marR="0" lvl="4" indent="-228600" algn="l" rtl="0">
              <a:spcBef>
                <a:spcPts val="400"/>
              </a:spcBef>
              <a:spcAft>
                <a:spcPts val="0"/>
              </a:spcAft>
              <a:buNone/>
              <a:defRPr sz="16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8" name="Shape 98"/>
          <p:cNvSpPr txBox="1">
            <a:spLocks noGrp="1"/>
          </p:cNvSpPr>
          <p:nvPr>
            <p:ph type="sldNum" idx="12"/>
          </p:nvPr>
        </p:nvSpPr>
        <p:spPr>
          <a:xfrm>
            <a:off x="304800" y="4866084"/>
            <a:ext cx="1281000" cy="248700"/>
          </a:xfrm>
          <a:prstGeom prst="rect">
            <a:avLst/>
          </a:prstGeom>
          <a:noFill/>
          <a:ln>
            <a:noFill/>
          </a:ln>
        </p:spPr>
        <p:txBody>
          <a:bodyPr lIns="46075" tIns="46075" rIns="46075" bIns="46075" anchor="t"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2400" b="0" i="0" u="none">
                <a:solidFill>
                  <a:srgbClr val="000000"/>
                </a:solidFill>
                <a:latin typeface="Arial"/>
                <a:ea typeface="Arial"/>
                <a:cs typeface="Arial"/>
                <a:sym typeface="Arial"/>
              </a:rPr>
              <a:t>‹#›</a:t>
            </a:fld>
            <a:endParaRPr lang="en" sz="2400" b="0" i="0" u="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630237" y="342900"/>
            <a:ext cx="2949600" cy="1200300"/>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3200" b="0" i="0" u="none" strike="noStrike" cap="none">
                <a:solidFill>
                  <a:srgbClr val="7889FB"/>
                </a:solidFill>
                <a:latin typeface="Arial"/>
                <a:ea typeface="Arial"/>
                <a:cs typeface="Arial"/>
                <a:sym typeface="Arial"/>
              </a:defRPr>
            </a:lvl1pPr>
            <a:lvl2pPr marL="0" marR="0" lvl="1"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2pPr>
            <a:lvl3pPr marL="0" marR="0" lvl="2"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3pPr>
            <a:lvl4pPr marL="0" marR="0" lvl="3"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4pPr>
            <a:lvl5pPr marL="0" marR="0" lvl="4"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5pPr>
            <a:lvl6pPr marL="2514600" marR="0" lvl="5"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6pPr>
            <a:lvl7pPr marL="2971800" marR="0" lvl="6"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7pPr>
            <a:lvl8pPr marL="3429000" marR="0" lvl="7"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8pPr>
            <a:lvl9pPr marL="3886200" marR="0" lvl="8"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9pPr>
          </a:lstStyle>
          <a:p>
            <a:endParaRPr/>
          </a:p>
        </p:txBody>
      </p:sp>
      <p:sp>
        <p:nvSpPr>
          <p:cNvPr id="101" name="Shape 101"/>
          <p:cNvSpPr>
            <a:spLocks noGrp="1"/>
          </p:cNvSpPr>
          <p:nvPr>
            <p:ph type="pic" idx="2"/>
          </p:nvPr>
        </p:nvSpPr>
        <p:spPr>
          <a:xfrm>
            <a:off x="3887787" y="740568"/>
            <a:ext cx="4629300" cy="3655200"/>
          </a:xfrm>
          <a:prstGeom prst="rect">
            <a:avLst/>
          </a:prstGeom>
          <a:noFill/>
          <a:ln>
            <a:noFill/>
          </a:ln>
        </p:spPr>
        <p:txBody>
          <a:bodyPr lIns="91425" tIns="91425" rIns="91425" bIns="91425" anchor="t" anchorCtr="0"/>
          <a:lstStyle>
            <a:lvl1pPr marL="0" marR="0" lvl="0" indent="0" algn="l" rtl="0">
              <a:spcBef>
                <a:spcPts val="400"/>
              </a:spcBef>
              <a:spcAft>
                <a:spcPts val="0"/>
              </a:spcAft>
              <a:buClr>
                <a:srgbClr val="000000"/>
              </a:buClr>
              <a:buFont typeface="Times New Roman"/>
              <a:buNone/>
              <a:defRPr sz="3200" b="0" i="0" u="none" strike="noStrike" cap="none">
                <a:solidFill>
                  <a:srgbClr val="000000"/>
                </a:solidFill>
                <a:latin typeface="Arial"/>
                <a:ea typeface="Arial"/>
                <a:cs typeface="Arial"/>
                <a:sym typeface="Arial"/>
              </a:defRPr>
            </a:lvl1pPr>
            <a:lvl2pPr marL="457200" marR="0" lvl="1" indent="0" algn="l" rtl="0">
              <a:spcBef>
                <a:spcPts val="400"/>
              </a:spcBef>
              <a:spcAft>
                <a:spcPts val="0"/>
              </a:spcAft>
              <a:buClr>
                <a:srgbClr val="000000"/>
              </a:buClr>
              <a:buFont typeface="Times New Roman"/>
              <a:buNone/>
              <a:defRPr sz="2800" b="0" i="0" u="none" strike="noStrike" cap="none">
                <a:solidFill>
                  <a:srgbClr val="000000"/>
                </a:solidFill>
                <a:latin typeface="Arial"/>
                <a:ea typeface="Arial"/>
                <a:cs typeface="Arial"/>
                <a:sym typeface="Arial"/>
              </a:defRPr>
            </a:lvl2pPr>
            <a:lvl3pPr marL="914400" marR="0" lvl="2" indent="0" algn="l" rtl="0">
              <a:spcBef>
                <a:spcPts val="400"/>
              </a:spcBef>
              <a:spcAft>
                <a:spcPts val="0"/>
              </a:spcAft>
              <a:buClr>
                <a:srgbClr val="000000"/>
              </a:buClr>
              <a:buFont typeface="Times New Roman"/>
              <a:buNone/>
              <a:defRPr sz="2400" b="0" i="0" u="none" strike="noStrike" cap="none">
                <a:solidFill>
                  <a:srgbClr val="000000"/>
                </a:solidFill>
                <a:latin typeface="Arial"/>
                <a:ea typeface="Arial"/>
                <a:cs typeface="Arial"/>
                <a:sym typeface="Arial"/>
              </a:defRPr>
            </a:lvl3pPr>
            <a:lvl4pPr marL="1371600" marR="0" lvl="3" indent="0" algn="l" rtl="0">
              <a:spcBef>
                <a:spcPts val="400"/>
              </a:spcBef>
              <a:spcAft>
                <a:spcPts val="0"/>
              </a:spcAft>
              <a:buClr>
                <a:srgbClr val="000000"/>
              </a:buClr>
              <a:buFont typeface="Times New Roman"/>
              <a:buNone/>
              <a:defRPr sz="2000" b="0" i="0" u="none" strike="noStrike" cap="none">
                <a:solidFill>
                  <a:srgbClr val="000000"/>
                </a:solidFill>
                <a:latin typeface="Arial"/>
                <a:ea typeface="Arial"/>
                <a:cs typeface="Arial"/>
                <a:sym typeface="Arial"/>
              </a:defRPr>
            </a:lvl4pPr>
            <a:lvl5pPr marL="1828800" marR="0" lvl="4" indent="0" algn="l" rtl="0">
              <a:spcBef>
                <a:spcPts val="400"/>
              </a:spcBef>
              <a:spcAft>
                <a:spcPts val="0"/>
              </a:spcAft>
              <a:buClr>
                <a:srgbClr val="000000"/>
              </a:buClr>
              <a:buFont typeface="Times New Roman"/>
              <a:buNone/>
              <a:defRPr sz="2000" b="0" i="0" u="none" strike="noStrike" cap="none">
                <a:solidFill>
                  <a:srgbClr val="000000"/>
                </a:solidFill>
                <a:latin typeface="Arial"/>
                <a:ea typeface="Arial"/>
                <a:cs typeface="Arial"/>
                <a:sym typeface="Arial"/>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102" name="Shape 102"/>
          <p:cNvSpPr txBox="1">
            <a:spLocks noGrp="1"/>
          </p:cNvSpPr>
          <p:nvPr>
            <p:ph type="body" idx="1"/>
          </p:nvPr>
        </p:nvSpPr>
        <p:spPr>
          <a:xfrm>
            <a:off x="630237" y="1543050"/>
            <a:ext cx="2949600" cy="2858700"/>
          </a:xfrm>
          <a:prstGeom prst="rect">
            <a:avLst/>
          </a:prstGeom>
          <a:noFill/>
          <a:ln>
            <a:noFill/>
          </a:ln>
        </p:spPr>
        <p:txBody>
          <a:bodyPr lIns="91425" tIns="91425" rIns="91425" bIns="91425" anchor="t" anchorCtr="0"/>
          <a:lstStyle>
            <a:lvl1pPr marL="0" marR="0" lvl="0" indent="0" algn="l" rtl="0">
              <a:spcBef>
                <a:spcPts val="400"/>
              </a:spcBef>
              <a:spcAft>
                <a:spcPts val="0"/>
              </a:spcAft>
              <a:buClr>
                <a:srgbClr val="000000"/>
              </a:buClr>
              <a:buFont typeface="Times New Roman"/>
              <a:buNone/>
              <a:defRPr sz="1600" b="0" i="0" u="none" strike="noStrike" cap="none">
                <a:solidFill>
                  <a:srgbClr val="000000"/>
                </a:solidFill>
                <a:latin typeface="Arial"/>
                <a:ea typeface="Arial"/>
                <a:cs typeface="Arial"/>
                <a:sym typeface="Arial"/>
              </a:defRPr>
            </a:lvl1pPr>
            <a:lvl2pPr marL="457200" marR="0" lvl="1" indent="0" algn="l" rtl="0">
              <a:spcBef>
                <a:spcPts val="400"/>
              </a:spcBef>
              <a:spcAft>
                <a:spcPts val="0"/>
              </a:spcAft>
              <a:buClr>
                <a:srgbClr val="000000"/>
              </a:buClr>
              <a:buFont typeface="Times New Roman"/>
              <a:buNone/>
              <a:defRPr sz="1400" b="0" i="0" u="none" strike="noStrike" cap="none">
                <a:solidFill>
                  <a:srgbClr val="000000"/>
                </a:solidFill>
                <a:latin typeface="Arial"/>
                <a:ea typeface="Arial"/>
                <a:cs typeface="Arial"/>
                <a:sym typeface="Arial"/>
              </a:defRPr>
            </a:lvl2pPr>
            <a:lvl3pPr marL="914400" marR="0" lvl="2" indent="0" algn="l" rtl="0">
              <a:spcBef>
                <a:spcPts val="400"/>
              </a:spcBef>
              <a:spcAft>
                <a:spcPts val="0"/>
              </a:spcAft>
              <a:buClr>
                <a:srgbClr val="000000"/>
              </a:buClr>
              <a:buFont typeface="Times New Roman"/>
              <a:buNone/>
              <a:defRPr sz="1200" b="0" i="0" u="none" strike="noStrike" cap="none">
                <a:solidFill>
                  <a:srgbClr val="000000"/>
                </a:solidFill>
                <a:latin typeface="Arial"/>
                <a:ea typeface="Arial"/>
                <a:cs typeface="Arial"/>
                <a:sym typeface="Arial"/>
              </a:defRPr>
            </a:lvl3pPr>
            <a:lvl4pPr marL="1371600" marR="0" lvl="3" indent="0" algn="l" rtl="0">
              <a:spcBef>
                <a:spcPts val="400"/>
              </a:spcBef>
              <a:spcAft>
                <a:spcPts val="0"/>
              </a:spcAft>
              <a:buClr>
                <a:srgbClr val="000000"/>
              </a:buClr>
              <a:buFont typeface="Times New Roman"/>
              <a:buNone/>
              <a:defRPr sz="1000" b="0" i="0" u="none" strike="noStrike" cap="none">
                <a:solidFill>
                  <a:srgbClr val="000000"/>
                </a:solidFill>
                <a:latin typeface="Arial"/>
                <a:ea typeface="Arial"/>
                <a:cs typeface="Arial"/>
                <a:sym typeface="Arial"/>
              </a:defRPr>
            </a:lvl4pPr>
            <a:lvl5pPr marL="1828800" marR="0" lvl="4" indent="0" algn="l" rtl="0">
              <a:spcBef>
                <a:spcPts val="400"/>
              </a:spcBef>
              <a:spcAft>
                <a:spcPts val="0"/>
              </a:spcAft>
              <a:buClr>
                <a:srgbClr val="000000"/>
              </a:buClr>
              <a:buFont typeface="Times New Roman"/>
              <a:buNone/>
              <a:defRPr sz="1000" b="0" i="0" u="none" strike="noStrike" cap="none">
                <a:solidFill>
                  <a:srgbClr val="000000"/>
                </a:solidFill>
                <a:latin typeface="Arial"/>
                <a:ea typeface="Arial"/>
                <a:cs typeface="Arial"/>
                <a:sym typeface="Arial"/>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Arial"/>
                <a:ea typeface="Arial"/>
                <a:cs typeface="Arial"/>
                <a:sym typeface="Arial"/>
              </a:defRPr>
            </a:lvl9pPr>
          </a:lstStyle>
          <a:p>
            <a:endParaRPr/>
          </a:p>
        </p:txBody>
      </p:sp>
      <p:sp>
        <p:nvSpPr>
          <p:cNvPr id="103" name="Shape 103"/>
          <p:cNvSpPr txBox="1">
            <a:spLocks noGrp="1"/>
          </p:cNvSpPr>
          <p:nvPr>
            <p:ph type="sldNum" idx="12"/>
          </p:nvPr>
        </p:nvSpPr>
        <p:spPr>
          <a:xfrm>
            <a:off x="304800" y="4866084"/>
            <a:ext cx="1281000" cy="248700"/>
          </a:xfrm>
          <a:prstGeom prst="rect">
            <a:avLst/>
          </a:prstGeom>
          <a:noFill/>
          <a:ln>
            <a:noFill/>
          </a:ln>
        </p:spPr>
        <p:txBody>
          <a:bodyPr lIns="46075" tIns="46075" rIns="46075" bIns="46075" anchor="t"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2400" b="0" i="0" u="none">
                <a:solidFill>
                  <a:srgbClr val="000000"/>
                </a:solidFill>
                <a:latin typeface="Arial"/>
                <a:ea typeface="Arial"/>
                <a:cs typeface="Arial"/>
                <a:sym typeface="Arial"/>
              </a:rPr>
              <a:t>‹#›</a:t>
            </a:fld>
            <a:endParaRPr lang="en" sz="2400" b="0" i="0" u="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630237" y="342900"/>
            <a:ext cx="2949600" cy="1200300"/>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3200" b="0" i="0" u="none" strike="noStrike" cap="none">
                <a:solidFill>
                  <a:srgbClr val="7889FB"/>
                </a:solidFill>
                <a:latin typeface="Arial"/>
                <a:ea typeface="Arial"/>
                <a:cs typeface="Arial"/>
                <a:sym typeface="Arial"/>
              </a:defRPr>
            </a:lvl1pPr>
            <a:lvl2pPr marL="0" marR="0" lvl="1"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2pPr>
            <a:lvl3pPr marL="0" marR="0" lvl="2"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3pPr>
            <a:lvl4pPr marL="0" marR="0" lvl="3"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4pPr>
            <a:lvl5pPr marL="0" marR="0" lvl="4"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5pPr>
            <a:lvl6pPr marL="2514600" marR="0" lvl="5"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6pPr>
            <a:lvl7pPr marL="2971800" marR="0" lvl="6"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7pPr>
            <a:lvl8pPr marL="3429000" marR="0" lvl="7"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8pPr>
            <a:lvl9pPr marL="3886200" marR="0" lvl="8"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9pPr>
          </a:lstStyle>
          <a:p>
            <a:endParaRPr/>
          </a:p>
        </p:txBody>
      </p:sp>
      <p:sp>
        <p:nvSpPr>
          <p:cNvPr id="106" name="Shape 106"/>
          <p:cNvSpPr txBox="1">
            <a:spLocks noGrp="1"/>
          </p:cNvSpPr>
          <p:nvPr>
            <p:ph type="body" idx="1"/>
          </p:nvPr>
        </p:nvSpPr>
        <p:spPr>
          <a:xfrm>
            <a:off x="3887787" y="740568"/>
            <a:ext cx="4629300" cy="3655200"/>
          </a:xfrm>
          <a:prstGeom prst="rect">
            <a:avLst/>
          </a:prstGeom>
          <a:noFill/>
          <a:ln>
            <a:noFill/>
          </a:ln>
        </p:spPr>
        <p:txBody>
          <a:bodyPr lIns="91425" tIns="91425" rIns="91425" bIns="91425" anchor="t" anchorCtr="0"/>
          <a:lstStyle>
            <a:lvl1pPr marL="342900" marR="0" lvl="0" indent="-342900" algn="l" rtl="0">
              <a:spcBef>
                <a:spcPts val="400"/>
              </a:spcBef>
              <a:spcAft>
                <a:spcPts val="0"/>
              </a:spcAft>
              <a:buNone/>
              <a:defRPr sz="3200" b="0" i="0" u="none" strike="noStrike" cap="none">
                <a:solidFill>
                  <a:srgbClr val="000000"/>
                </a:solidFill>
                <a:latin typeface="Arial"/>
                <a:ea typeface="Arial"/>
                <a:cs typeface="Arial"/>
                <a:sym typeface="Arial"/>
              </a:defRPr>
            </a:lvl1pPr>
            <a:lvl2pPr marL="742950" marR="0" lvl="1" indent="-285750" algn="l" rtl="0">
              <a:spcBef>
                <a:spcPts val="400"/>
              </a:spcBef>
              <a:spcAft>
                <a:spcPts val="0"/>
              </a:spcAft>
              <a:buNone/>
              <a:defRPr sz="2800" b="0" i="0" u="none" strike="noStrike" cap="none">
                <a:solidFill>
                  <a:srgbClr val="000000"/>
                </a:solidFill>
                <a:latin typeface="Arial"/>
                <a:ea typeface="Arial"/>
                <a:cs typeface="Arial"/>
                <a:sym typeface="Arial"/>
              </a:defRPr>
            </a:lvl2pPr>
            <a:lvl3pPr marL="1143000" marR="0" lvl="2" indent="-228600" algn="l" rtl="0">
              <a:spcBef>
                <a:spcPts val="400"/>
              </a:spcBef>
              <a:spcAft>
                <a:spcPts val="0"/>
              </a:spcAft>
              <a:buNone/>
              <a:defRPr sz="2400" b="0" i="0" u="none" strike="noStrike" cap="none">
                <a:solidFill>
                  <a:srgbClr val="000000"/>
                </a:solidFill>
                <a:latin typeface="Arial"/>
                <a:ea typeface="Arial"/>
                <a:cs typeface="Arial"/>
                <a:sym typeface="Arial"/>
              </a:defRPr>
            </a:lvl3pPr>
            <a:lvl4pPr marL="1600200" marR="0" lvl="3" indent="-228600" algn="l" rtl="0">
              <a:spcBef>
                <a:spcPts val="400"/>
              </a:spcBef>
              <a:spcAft>
                <a:spcPts val="0"/>
              </a:spcAft>
              <a:buNone/>
              <a:defRPr sz="2000" b="0" i="0" u="none" strike="noStrike" cap="none">
                <a:solidFill>
                  <a:srgbClr val="000000"/>
                </a:solidFill>
                <a:latin typeface="Arial"/>
                <a:ea typeface="Arial"/>
                <a:cs typeface="Arial"/>
                <a:sym typeface="Arial"/>
              </a:defRPr>
            </a:lvl4pPr>
            <a:lvl5pPr marL="2057400" marR="0" lvl="4" indent="-228600" algn="l" rtl="0">
              <a:spcBef>
                <a:spcPts val="400"/>
              </a:spcBef>
              <a:spcAft>
                <a:spcPts val="0"/>
              </a:spcAft>
              <a:buNone/>
              <a:defRPr sz="2000" b="0" i="0" u="none" strike="noStrike" cap="none">
                <a:solidFill>
                  <a:srgbClr val="000000"/>
                </a:solidFill>
                <a:latin typeface="Arial"/>
                <a:ea typeface="Arial"/>
                <a:cs typeface="Arial"/>
                <a:sym typeface="Arial"/>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7" name="Shape 107"/>
          <p:cNvSpPr txBox="1">
            <a:spLocks noGrp="1"/>
          </p:cNvSpPr>
          <p:nvPr>
            <p:ph type="body" idx="2"/>
          </p:nvPr>
        </p:nvSpPr>
        <p:spPr>
          <a:xfrm>
            <a:off x="630237" y="1543050"/>
            <a:ext cx="2949600" cy="2858700"/>
          </a:xfrm>
          <a:prstGeom prst="rect">
            <a:avLst/>
          </a:prstGeom>
          <a:noFill/>
          <a:ln>
            <a:noFill/>
          </a:ln>
        </p:spPr>
        <p:txBody>
          <a:bodyPr lIns="91425" tIns="91425" rIns="91425" bIns="91425" anchor="t" anchorCtr="0"/>
          <a:lstStyle>
            <a:lvl1pPr marL="0" marR="0" lvl="0" indent="0" algn="l" rtl="0">
              <a:spcBef>
                <a:spcPts val="400"/>
              </a:spcBef>
              <a:spcAft>
                <a:spcPts val="0"/>
              </a:spcAft>
              <a:buClr>
                <a:srgbClr val="000000"/>
              </a:buClr>
              <a:buFont typeface="Times New Roman"/>
              <a:buNone/>
              <a:defRPr sz="1600" b="0" i="0" u="none" strike="noStrike" cap="none">
                <a:solidFill>
                  <a:srgbClr val="000000"/>
                </a:solidFill>
                <a:latin typeface="Arial"/>
                <a:ea typeface="Arial"/>
                <a:cs typeface="Arial"/>
                <a:sym typeface="Arial"/>
              </a:defRPr>
            </a:lvl1pPr>
            <a:lvl2pPr marL="457200" marR="0" lvl="1" indent="0" algn="l" rtl="0">
              <a:spcBef>
                <a:spcPts val="400"/>
              </a:spcBef>
              <a:spcAft>
                <a:spcPts val="0"/>
              </a:spcAft>
              <a:buClr>
                <a:srgbClr val="000000"/>
              </a:buClr>
              <a:buFont typeface="Times New Roman"/>
              <a:buNone/>
              <a:defRPr sz="1400" b="0" i="0" u="none" strike="noStrike" cap="none">
                <a:solidFill>
                  <a:srgbClr val="000000"/>
                </a:solidFill>
                <a:latin typeface="Arial"/>
                <a:ea typeface="Arial"/>
                <a:cs typeface="Arial"/>
                <a:sym typeface="Arial"/>
              </a:defRPr>
            </a:lvl2pPr>
            <a:lvl3pPr marL="914400" marR="0" lvl="2" indent="0" algn="l" rtl="0">
              <a:spcBef>
                <a:spcPts val="400"/>
              </a:spcBef>
              <a:spcAft>
                <a:spcPts val="0"/>
              </a:spcAft>
              <a:buClr>
                <a:srgbClr val="000000"/>
              </a:buClr>
              <a:buFont typeface="Times New Roman"/>
              <a:buNone/>
              <a:defRPr sz="1200" b="0" i="0" u="none" strike="noStrike" cap="none">
                <a:solidFill>
                  <a:srgbClr val="000000"/>
                </a:solidFill>
                <a:latin typeface="Arial"/>
                <a:ea typeface="Arial"/>
                <a:cs typeface="Arial"/>
                <a:sym typeface="Arial"/>
              </a:defRPr>
            </a:lvl3pPr>
            <a:lvl4pPr marL="1371600" marR="0" lvl="3" indent="0" algn="l" rtl="0">
              <a:spcBef>
                <a:spcPts val="400"/>
              </a:spcBef>
              <a:spcAft>
                <a:spcPts val="0"/>
              </a:spcAft>
              <a:buClr>
                <a:srgbClr val="000000"/>
              </a:buClr>
              <a:buFont typeface="Times New Roman"/>
              <a:buNone/>
              <a:defRPr sz="1000" b="0" i="0" u="none" strike="noStrike" cap="none">
                <a:solidFill>
                  <a:srgbClr val="000000"/>
                </a:solidFill>
                <a:latin typeface="Arial"/>
                <a:ea typeface="Arial"/>
                <a:cs typeface="Arial"/>
                <a:sym typeface="Arial"/>
              </a:defRPr>
            </a:lvl4pPr>
            <a:lvl5pPr marL="1828800" marR="0" lvl="4" indent="0" algn="l" rtl="0">
              <a:spcBef>
                <a:spcPts val="400"/>
              </a:spcBef>
              <a:spcAft>
                <a:spcPts val="0"/>
              </a:spcAft>
              <a:buClr>
                <a:srgbClr val="000000"/>
              </a:buClr>
              <a:buFont typeface="Times New Roman"/>
              <a:buNone/>
              <a:defRPr sz="1000" b="0" i="0" u="none" strike="noStrike" cap="none">
                <a:solidFill>
                  <a:srgbClr val="000000"/>
                </a:solidFill>
                <a:latin typeface="Arial"/>
                <a:ea typeface="Arial"/>
                <a:cs typeface="Arial"/>
                <a:sym typeface="Arial"/>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Arial"/>
                <a:ea typeface="Arial"/>
                <a:cs typeface="Arial"/>
                <a:sym typeface="Arial"/>
              </a:defRPr>
            </a:lvl9pPr>
          </a:lstStyle>
          <a:p>
            <a:endParaRPr/>
          </a:p>
        </p:txBody>
      </p:sp>
      <p:sp>
        <p:nvSpPr>
          <p:cNvPr id="108" name="Shape 108"/>
          <p:cNvSpPr txBox="1">
            <a:spLocks noGrp="1"/>
          </p:cNvSpPr>
          <p:nvPr>
            <p:ph type="sldNum" idx="12"/>
          </p:nvPr>
        </p:nvSpPr>
        <p:spPr>
          <a:xfrm>
            <a:off x="304800" y="4866084"/>
            <a:ext cx="1281000" cy="248700"/>
          </a:xfrm>
          <a:prstGeom prst="rect">
            <a:avLst/>
          </a:prstGeom>
          <a:noFill/>
          <a:ln>
            <a:noFill/>
          </a:ln>
        </p:spPr>
        <p:txBody>
          <a:bodyPr lIns="46075" tIns="46075" rIns="46075" bIns="46075" anchor="t"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2400" b="0" i="0" u="none">
                <a:solidFill>
                  <a:srgbClr val="000000"/>
                </a:solidFill>
                <a:latin typeface="Arial"/>
                <a:ea typeface="Arial"/>
                <a:cs typeface="Arial"/>
                <a:sym typeface="Arial"/>
              </a:rPr>
              <a:t>‹#›</a:t>
            </a:fld>
            <a:endParaRPr lang="en" sz="2400" b="0" i="0" u="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82562" y="54768"/>
            <a:ext cx="8558100" cy="4953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1pPr>
            <a:lvl2pPr marL="0" marR="0" lvl="1"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2pPr>
            <a:lvl3pPr marL="0" marR="0" lvl="2"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3pPr>
            <a:lvl4pPr marL="0" marR="0" lvl="3"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4pPr>
            <a:lvl5pPr marL="0" marR="0" lvl="4"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5pPr>
            <a:lvl6pPr marL="2514600" marR="0" lvl="5"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6pPr>
            <a:lvl7pPr marL="2971800" marR="0" lvl="6"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7pPr>
            <a:lvl8pPr marL="3429000" marR="0" lvl="7"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8pPr>
            <a:lvl9pPr marL="3886200" marR="0" lvl="8"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9pPr>
          </a:lstStyle>
          <a:p>
            <a:endParaRPr/>
          </a:p>
        </p:txBody>
      </p:sp>
      <p:sp>
        <p:nvSpPr>
          <p:cNvPr id="111" name="Shape 111"/>
          <p:cNvSpPr txBox="1">
            <a:spLocks noGrp="1"/>
          </p:cNvSpPr>
          <p:nvPr>
            <p:ph type="sldNum" idx="12"/>
          </p:nvPr>
        </p:nvSpPr>
        <p:spPr>
          <a:xfrm>
            <a:off x="304800" y="4866084"/>
            <a:ext cx="1281000" cy="248700"/>
          </a:xfrm>
          <a:prstGeom prst="rect">
            <a:avLst/>
          </a:prstGeom>
          <a:noFill/>
          <a:ln>
            <a:noFill/>
          </a:ln>
        </p:spPr>
        <p:txBody>
          <a:bodyPr lIns="46075" tIns="46075" rIns="46075" bIns="46075" anchor="t"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2400" b="0" i="0" u="none">
                <a:solidFill>
                  <a:srgbClr val="000000"/>
                </a:solidFill>
                <a:latin typeface="Arial"/>
                <a:ea typeface="Arial"/>
                <a:cs typeface="Arial"/>
                <a:sym typeface="Arial"/>
              </a:rPr>
              <a:t>‹#›</a:t>
            </a:fld>
            <a:endParaRPr lang="en" sz="2400" b="0" i="0" u="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630237" y="273843"/>
            <a:ext cx="7886700" cy="9942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1pPr>
            <a:lvl2pPr marL="0" marR="0" lvl="1"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2pPr>
            <a:lvl3pPr marL="0" marR="0" lvl="2"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3pPr>
            <a:lvl4pPr marL="0" marR="0" lvl="3"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4pPr>
            <a:lvl5pPr marL="0" marR="0" lvl="4"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5pPr>
            <a:lvl6pPr marL="2514600" marR="0" lvl="5"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6pPr>
            <a:lvl7pPr marL="2971800" marR="0" lvl="6"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7pPr>
            <a:lvl8pPr marL="3429000" marR="0" lvl="7"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8pPr>
            <a:lvl9pPr marL="3886200" marR="0" lvl="8"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9pPr>
          </a:lstStyle>
          <a:p>
            <a:endParaRPr/>
          </a:p>
        </p:txBody>
      </p:sp>
      <p:sp>
        <p:nvSpPr>
          <p:cNvPr id="114" name="Shape 114"/>
          <p:cNvSpPr txBox="1">
            <a:spLocks noGrp="1"/>
          </p:cNvSpPr>
          <p:nvPr>
            <p:ph type="body" idx="1"/>
          </p:nvPr>
        </p:nvSpPr>
        <p:spPr>
          <a:xfrm>
            <a:off x="630237" y="1260872"/>
            <a:ext cx="3868800" cy="617999"/>
          </a:xfrm>
          <a:prstGeom prst="rect">
            <a:avLst/>
          </a:prstGeom>
          <a:noFill/>
          <a:ln>
            <a:noFill/>
          </a:ln>
        </p:spPr>
        <p:txBody>
          <a:bodyPr lIns="91425" tIns="91425" rIns="91425" bIns="91425" anchor="b" anchorCtr="0"/>
          <a:lstStyle>
            <a:lvl1pPr marL="0" marR="0" lvl="0" indent="0" algn="l" rtl="0">
              <a:spcBef>
                <a:spcPts val="400"/>
              </a:spcBef>
              <a:spcAft>
                <a:spcPts val="0"/>
              </a:spcAft>
              <a:buClr>
                <a:srgbClr val="000000"/>
              </a:buClr>
              <a:buFont typeface="Times New Roman"/>
              <a:buNone/>
              <a:defRPr sz="2400" b="1" i="0" u="none" strike="noStrike" cap="none">
                <a:solidFill>
                  <a:srgbClr val="000000"/>
                </a:solidFill>
                <a:latin typeface="Arial"/>
                <a:ea typeface="Arial"/>
                <a:cs typeface="Arial"/>
                <a:sym typeface="Arial"/>
              </a:defRPr>
            </a:lvl1pPr>
            <a:lvl2pPr marL="457200" marR="0" lvl="1" indent="0" algn="l" rtl="0">
              <a:spcBef>
                <a:spcPts val="400"/>
              </a:spcBef>
              <a:spcAft>
                <a:spcPts val="0"/>
              </a:spcAft>
              <a:buClr>
                <a:srgbClr val="000000"/>
              </a:buClr>
              <a:buFont typeface="Times New Roman"/>
              <a:buNone/>
              <a:defRPr sz="2000" b="1" i="0" u="none" strike="noStrike" cap="none">
                <a:solidFill>
                  <a:srgbClr val="000000"/>
                </a:solidFill>
                <a:latin typeface="Arial"/>
                <a:ea typeface="Arial"/>
                <a:cs typeface="Arial"/>
                <a:sym typeface="Arial"/>
              </a:defRPr>
            </a:lvl2pPr>
            <a:lvl3pPr marL="914400" marR="0" lvl="2" indent="0" algn="l" rtl="0">
              <a:spcBef>
                <a:spcPts val="400"/>
              </a:spcBef>
              <a:spcAft>
                <a:spcPts val="0"/>
              </a:spcAft>
              <a:buClr>
                <a:srgbClr val="000000"/>
              </a:buClr>
              <a:buFont typeface="Times New Roman"/>
              <a:buNone/>
              <a:defRPr sz="1800" b="1" i="0" u="none" strike="noStrike" cap="none">
                <a:solidFill>
                  <a:srgbClr val="000000"/>
                </a:solidFill>
                <a:latin typeface="Arial"/>
                <a:ea typeface="Arial"/>
                <a:cs typeface="Arial"/>
                <a:sym typeface="Arial"/>
              </a:defRPr>
            </a:lvl3pPr>
            <a:lvl4pPr marL="1371600" marR="0" lvl="3" indent="0" algn="l" rtl="0">
              <a:spcBef>
                <a:spcPts val="400"/>
              </a:spcBef>
              <a:spcAft>
                <a:spcPts val="0"/>
              </a:spcAft>
              <a:buClr>
                <a:srgbClr val="000000"/>
              </a:buClr>
              <a:buFont typeface="Times New Roman"/>
              <a:buNone/>
              <a:defRPr sz="1600" b="1" i="0" u="none" strike="noStrike" cap="none">
                <a:solidFill>
                  <a:srgbClr val="000000"/>
                </a:solidFill>
                <a:latin typeface="Arial"/>
                <a:ea typeface="Arial"/>
                <a:cs typeface="Arial"/>
                <a:sym typeface="Arial"/>
              </a:defRPr>
            </a:lvl4pPr>
            <a:lvl5pPr marL="1828800" marR="0" lvl="4" indent="0" algn="l" rtl="0">
              <a:spcBef>
                <a:spcPts val="400"/>
              </a:spcBef>
              <a:spcAft>
                <a:spcPts val="0"/>
              </a:spcAft>
              <a:buClr>
                <a:srgbClr val="000000"/>
              </a:buClr>
              <a:buFont typeface="Times New Roman"/>
              <a:buNone/>
              <a:defRPr sz="1600" b="1" i="0" u="none" strike="noStrike" cap="none">
                <a:solidFill>
                  <a:srgbClr val="000000"/>
                </a:solidFill>
                <a:latin typeface="Arial"/>
                <a:ea typeface="Arial"/>
                <a:cs typeface="Arial"/>
                <a:sym typeface="Arial"/>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115" name="Shape 115"/>
          <p:cNvSpPr txBox="1">
            <a:spLocks noGrp="1"/>
          </p:cNvSpPr>
          <p:nvPr>
            <p:ph type="body" idx="2"/>
          </p:nvPr>
        </p:nvSpPr>
        <p:spPr>
          <a:xfrm>
            <a:off x="630237" y="1878806"/>
            <a:ext cx="3868800" cy="2763300"/>
          </a:xfrm>
          <a:prstGeom prst="rect">
            <a:avLst/>
          </a:prstGeom>
          <a:noFill/>
          <a:ln>
            <a:noFill/>
          </a:ln>
        </p:spPr>
        <p:txBody>
          <a:bodyPr lIns="91425" tIns="91425" rIns="91425" bIns="91425" anchor="t" anchorCtr="0"/>
          <a:lstStyle>
            <a:lvl1pPr marL="342900" marR="0" lvl="0" indent="-342900" algn="l" rtl="0">
              <a:spcBef>
                <a:spcPts val="400"/>
              </a:spcBef>
              <a:spcAft>
                <a:spcPts val="0"/>
              </a:spcAft>
              <a:buNone/>
              <a:defRPr sz="1600" b="0" i="0" u="none" strike="noStrike" cap="none">
                <a:solidFill>
                  <a:srgbClr val="000000"/>
                </a:solidFill>
                <a:latin typeface="Arial"/>
                <a:ea typeface="Arial"/>
                <a:cs typeface="Arial"/>
                <a:sym typeface="Arial"/>
              </a:defRPr>
            </a:lvl1pPr>
            <a:lvl2pPr marL="742950" marR="0" lvl="1" indent="-285750" algn="l" rtl="0">
              <a:spcBef>
                <a:spcPts val="400"/>
              </a:spcBef>
              <a:spcAft>
                <a:spcPts val="0"/>
              </a:spcAft>
              <a:buNone/>
              <a:defRPr sz="1600" b="0" i="0" u="none" strike="noStrike" cap="none">
                <a:solidFill>
                  <a:srgbClr val="000000"/>
                </a:solidFill>
                <a:latin typeface="Arial"/>
                <a:ea typeface="Arial"/>
                <a:cs typeface="Arial"/>
                <a:sym typeface="Arial"/>
              </a:defRPr>
            </a:lvl2pPr>
            <a:lvl3pPr marL="1143000" marR="0" lvl="2" indent="-228600" algn="l" rtl="0">
              <a:spcBef>
                <a:spcPts val="400"/>
              </a:spcBef>
              <a:spcAft>
                <a:spcPts val="0"/>
              </a:spcAft>
              <a:buNone/>
              <a:defRPr sz="1600" b="0" i="0" u="none" strike="noStrike" cap="none">
                <a:solidFill>
                  <a:srgbClr val="000000"/>
                </a:solidFill>
                <a:latin typeface="Arial"/>
                <a:ea typeface="Arial"/>
                <a:cs typeface="Arial"/>
                <a:sym typeface="Arial"/>
              </a:defRPr>
            </a:lvl3pPr>
            <a:lvl4pPr marL="1600200" marR="0" lvl="3" indent="-228600" algn="l" rtl="0">
              <a:spcBef>
                <a:spcPts val="400"/>
              </a:spcBef>
              <a:spcAft>
                <a:spcPts val="0"/>
              </a:spcAft>
              <a:buNone/>
              <a:defRPr sz="1600" b="0" i="0" u="none" strike="noStrike" cap="none">
                <a:solidFill>
                  <a:srgbClr val="000000"/>
                </a:solidFill>
                <a:latin typeface="Arial"/>
                <a:ea typeface="Arial"/>
                <a:cs typeface="Arial"/>
                <a:sym typeface="Arial"/>
              </a:defRPr>
            </a:lvl4pPr>
            <a:lvl5pPr marL="2057400" marR="0" lvl="4" indent="-228600" algn="l" rtl="0">
              <a:spcBef>
                <a:spcPts val="400"/>
              </a:spcBef>
              <a:spcAft>
                <a:spcPts val="0"/>
              </a:spcAft>
              <a:buNone/>
              <a:defRPr sz="16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6" name="Shape 116"/>
          <p:cNvSpPr txBox="1">
            <a:spLocks noGrp="1"/>
          </p:cNvSpPr>
          <p:nvPr>
            <p:ph type="body" idx="3"/>
          </p:nvPr>
        </p:nvSpPr>
        <p:spPr>
          <a:xfrm>
            <a:off x="4629150" y="1260872"/>
            <a:ext cx="3887700" cy="617999"/>
          </a:xfrm>
          <a:prstGeom prst="rect">
            <a:avLst/>
          </a:prstGeom>
          <a:noFill/>
          <a:ln>
            <a:noFill/>
          </a:ln>
        </p:spPr>
        <p:txBody>
          <a:bodyPr lIns="91425" tIns="91425" rIns="91425" bIns="91425" anchor="b" anchorCtr="0"/>
          <a:lstStyle>
            <a:lvl1pPr marL="0" marR="0" lvl="0" indent="0" algn="l" rtl="0">
              <a:spcBef>
                <a:spcPts val="400"/>
              </a:spcBef>
              <a:spcAft>
                <a:spcPts val="0"/>
              </a:spcAft>
              <a:buClr>
                <a:srgbClr val="000000"/>
              </a:buClr>
              <a:buFont typeface="Times New Roman"/>
              <a:buNone/>
              <a:defRPr sz="2400" b="1" i="0" u="none" strike="noStrike" cap="none">
                <a:solidFill>
                  <a:srgbClr val="000000"/>
                </a:solidFill>
                <a:latin typeface="Arial"/>
                <a:ea typeface="Arial"/>
                <a:cs typeface="Arial"/>
                <a:sym typeface="Arial"/>
              </a:defRPr>
            </a:lvl1pPr>
            <a:lvl2pPr marL="457200" marR="0" lvl="1" indent="0" algn="l" rtl="0">
              <a:spcBef>
                <a:spcPts val="400"/>
              </a:spcBef>
              <a:spcAft>
                <a:spcPts val="0"/>
              </a:spcAft>
              <a:buClr>
                <a:srgbClr val="000000"/>
              </a:buClr>
              <a:buFont typeface="Times New Roman"/>
              <a:buNone/>
              <a:defRPr sz="2000" b="1" i="0" u="none" strike="noStrike" cap="none">
                <a:solidFill>
                  <a:srgbClr val="000000"/>
                </a:solidFill>
                <a:latin typeface="Arial"/>
                <a:ea typeface="Arial"/>
                <a:cs typeface="Arial"/>
                <a:sym typeface="Arial"/>
              </a:defRPr>
            </a:lvl2pPr>
            <a:lvl3pPr marL="914400" marR="0" lvl="2" indent="0" algn="l" rtl="0">
              <a:spcBef>
                <a:spcPts val="400"/>
              </a:spcBef>
              <a:spcAft>
                <a:spcPts val="0"/>
              </a:spcAft>
              <a:buClr>
                <a:srgbClr val="000000"/>
              </a:buClr>
              <a:buFont typeface="Times New Roman"/>
              <a:buNone/>
              <a:defRPr sz="1800" b="1" i="0" u="none" strike="noStrike" cap="none">
                <a:solidFill>
                  <a:srgbClr val="000000"/>
                </a:solidFill>
                <a:latin typeface="Arial"/>
                <a:ea typeface="Arial"/>
                <a:cs typeface="Arial"/>
                <a:sym typeface="Arial"/>
              </a:defRPr>
            </a:lvl3pPr>
            <a:lvl4pPr marL="1371600" marR="0" lvl="3" indent="0" algn="l" rtl="0">
              <a:spcBef>
                <a:spcPts val="400"/>
              </a:spcBef>
              <a:spcAft>
                <a:spcPts val="0"/>
              </a:spcAft>
              <a:buClr>
                <a:srgbClr val="000000"/>
              </a:buClr>
              <a:buFont typeface="Times New Roman"/>
              <a:buNone/>
              <a:defRPr sz="1600" b="1" i="0" u="none" strike="noStrike" cap="none">
                <a:solidFill>
                  <a:srgbClr val="000000"/>
                </a:solidFill>
                <a:latin typeface="Arial"/>
                <a:ea typeface="Arial"/>
                <a:cs typeface="Arial"/>
                <a:sym typeface="Arial"/>
              </a:defRPr>
            </a:lvl4pPr>
            <a:lvl5pPr marL="1828800" marR="0" lvl="4" indent="0" algn="l" rtl="0">
              <a:spcBef>
                <a:spcPts val="400"/>
              </a:spcBef>
              <a:spcAft>
                <a:spcPts val="0"/>
              </a:spcAft>
              <a:buClr>
                <a:srgbClr val="000000"/>
              </a:buClr>
              <a:buFont typeface="Times New Roman"/>
              <a:buNone/>
              <a:defRPr sz="1600" b="1" i="0" u="none" strike="noStrike" cap="none">
                <a:solidFill>
                  <a:srgbClr val="000000"/>
                </a:solidFill>
                <a:latin typeface="Arial"/>
                <a:ea typeface="Arial"/>
                <a:cs typeface="Arial"/>
                <a:sym typeface="Arial"/>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117" name="Shape 117"/>
          <p:cNvSpPr txBox="1">
            <a:spLocks noGrp="1"/>
          </p:cNvSpPr>
          <p:nvPr>
            <p:ph type="body" idx="4"/>
          </p:nvPr>
        </p:nvSpPr>
        <p:spPr>
          <a:xfrm>
            <a:off x="4629150" y="1878806"/>
            <a:ext cx="3887700" cy="2763300"/>
          </a:xfrm>
          <a:prstGeom prst="rect">
            <a:avLst/>
          </a:prstGeom>
          <a:noFill/>
          <a:ln>
            <a:noFill/>
          </a:ln>
        </p:spPr>
        <p:txBody>
          <a:bodyPr lIns="91425" tIns="91425" rIns="91425" bIns="91425" anchor="t" anchorCtr="0"/>
          <a:lstStyle>
            <a:lvl1pPr marL="342900" marR="0" lvl="0" indent="-342900" algn="l" rtl="0">
              <a:spcBef>
                <a:spcPts val="400"/>
              </a:spcBef>
              <a:spcAft>
                <a:spcPts val="0"/>
              </a:spcAft>
              <a:buNone/>
              <a:defRPr sz="1600" b="0" i="0" u="none" strike="noStrike" cap="none">
                <a:solidFill>
                  <a:srgbClr val="000000"/>
                </a:solidFill>
                <a:latin typeface="Arial"/>
                <a:ea typeface="Arial"/>
                <a:cs typeface="Arial"/>
                <a:sym typeface="Arial"/>
              </a:defRPr>
            </a:lvl1pPr>
            <a:lvl2pPr marL="742950" marR="0" lvl="1" indent="-285750" algn="l" rtl="0">
              <a:spcBef>
                <a:spcPts val="400"/>
              </a:spcBef>
              <a:spcAft>
                <a:spcPts val="0"/>
              </a:spcAft>
              <a:buNone/>
              <a:defRPr sz="1600" b="0" i="0" u="none" strike="noStrike" cap="none">
                <a:solidFill>
                  <a:srgbClr val="000000"/>
                </a:solidFill>
                <a:latin typeface="Arial"/>
                <a:ea typeface="Arial"/>
                <a:cs typeface="Arial"/>
                <a:sym typeface="Arial"/>
              </a:defRPr>
            </a:lvl2pPr>
            <a:lvl3pPr marL="1143000" marR="0" lvl="2" indent="-228600" algn="l" rtl="0">
              <a:spcBef>
                <a:spcPts val="400"/>
              </a:spcBef>
              <a:spcAft>
                <a:spcPts val="0"/>
              </a:spcAft>
              <a:buNone/>
              <a:defRPr sz="1600" b="0" i="0" u="none" strike="noStrike" cap="none">
                <a:solidFill>
                  <a:srgbClr val="000000"/>
                </a:solidFill>
                <a:latin typeface="Arial"/>
                <a:ea typeface="Arial"/>
                <a:cs typeface="Arial"/>
                <a:sym typeface="Arial"/>
              </a:defRPr>
            </a:lvl3pPr>
            <a:lvl4pPr marL="1600200" marR="0" lvl="3" indent="-228600" algn="l" rtl="0">
              <a:spcBef>
                <a:spcPts val="400"/>
              </a:spcBef>
              <a:spcAft>
                <a:spcPts val="0"/>
              </a:spcAft>
              <a:buNone/>
              <a:defRPr sz="1600" b="0" i="0" u="none" strike="noStrike" cap="none">
                <a:solidFill>
                  <a:srgbClr val="000000"/>
                </a:solidFill>
                <a:latin typeface="Arial"/>
                <a:ea typeface="Arial"/>
                <a:cs typeface="Arial"/>
                <a:sym typeface="Arial"/>
              </a:defRPr>
            </a:lvl4pPr>
            <a:lvl5pPr marL="2057400" marR="0" lvl="4" indent="-228600" algn="l" rtl="0">
              <a:spcBef>
                <a:spcPts val="400"/>
              </a:spcBef>
              <a:spcAft>
                <a:spcPts val="0"/>
              </a:spcAft>
              <a:buNone/>
              <a:defRPr sz="16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8" name="Shape 118"/>
          <p:cNvSpPr txBox="1">
            <a:spLocks noGrp="1"/>
          </p:cNvSpPr>
          <p:nvPr>
            <p:ph type="sldNum" idx="12"/>
          </p:nvPr>
        </p:nvSpPr>
        <p:spPr>
          <a:xfrm>
            <a:off x="304800" y="4866084"/>
            <a:ext cx="1281000" cy="248700"/>
          </a:xfrm>
          <a:prstGeom prst="rect">
            <a:avLst/>
          </a:prstGeom>
          <a:noFill/>
          <a:ln>
            <a:noFill/>
          </a:ln>
        </p:spPr>
        <p:txBody>
          <a:bodyPr lIns="46075" tIns="46075" rIns="46075" bIns="46075" anchor="t"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2400" b="0" i="0" u="none">
                <a:solidFill>
                  <a:srgbClr val="000000"/>
                </a:solidFill>
                <a:latin typeface="Arial"/>
                <a:ea typeface="Arial"/>
                <a:cs typeface="Arial"/>
                <a:sym typeface="Arial"/>
              </a:rPr>
              <a:t>‹#›</a:t>
            </a:fld>
            <a:endParaRPr lang="en" sz="2400" b="0" i="0" u="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182562" y="54768"/>
            <a:ext cx="8558100" cy="4953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1pPr>
            <a:lvl2pPr marL="0" marR="0" lvl="1"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2pPr>
            <a:lvl3pPr marL="0" marR="0" lvl="2"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3pPr>
            <a:lvl4pPr marL="0" marR="0" lvl="3"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4pPr>
            <a:lvl5pPr marL="0" marR="0" lvl="4"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5pPr>
            <a:lvl6pPr marL="2514600" marR="0" lvl="5"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6pPr>
            <a:lvl7pPr marL="2971800" marR="0" lvl="6"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7pPr>
            <a:lvl8pPr marL="3429000" marR="0" lvl="7"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8pPr>
            <a:lvl9pPr marL="3886200" marR="0" lvl="8"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9pPr>
          </a:lstStyle>
          <a:p>
            <a:endParaRPr/>
          </a:p>
        </p:txBody>
      </p:sp>
      <p:sp>
        <p:nvSpPr>
          <p:cNvPr id="121" name="Shape 121"/>
          <p:cNvSpPr txBox="1">
            <a:spLocks noGrp="1"/>
          </p:cNvSpPr>
          <p:nvPr>
            <p:ph type="body" idx="1"/>
          </p:nvPr>
        </p:nvSpPr>
        <p:spPr>
          <a:xfrm>
            <a:off x="182563" y="640556"/>
            <a:ext cx="4202100" cy="4200600"/>
          </a:xfrm>
          <a:prstGeom prst="rect">
            <a:avLst/>
          </a:prstGeom>
          <a:noFill/>
          <a:ln>
            <a:noFill/>
          </a:ln>
        </p:spPr>
        <p:txBody>
          <a:bodyPr lIns="91425" tIns="91425" rIns="91425" bIns="91425" anchor="t" anchorCtr="0"/>
          <a:lstStyle>
            <a:lvl1pPr marL="342900" marR="0" lvl="0" indent="-342900" algn="l" rtl="0">
              <a:spcBef>
                <a:spcPts val="400"/>
              </a:spcBef>
              <a:spcAft>
                <a:spcPts val="0"/>
              </a:spcAft>
              <a:buNone/>
              <a:defRPr sz="1600" b="0" i="0" u="none" strike="noStrike" cap="none">
                <a:solidFill>
                  <a:srgbClr val="000000"/>
                </a:solidFill>
                <a:latin typeface="Arial"/>
                <a:ea typeface="Arial"/>
                <a:cs typeface="Arial"/>
                <a:sym typeface="Arial"/>
              </a:defRPr>
            </a:lvl1pPr>
            <a:lvl2pPr marL="742950" marR="0" lvl="1" indent="-285750" algn="l" rtl="0">
              <a:spcBef>
                <a:spcPts val="400"/>
              </a:spcBef>
              <a:spcAft>
                <a:spcPts val="0"/>
              </a:spcAft>
              <a:buNone/>
              <a:defRPr sz="1600" b="0" i="0" u="none" strike="noStrike" cap="none">
                <a:solidFill>
                  <a:srgbClr val="000000"/>
                </a:solidFill>
                <a:latin typeface="Arial"/>
                <a:ea typeface="Arial"/>
                <a:cs typeface="Arial"/>
                <a:sym typeface="Arial"/>
              </a:defRPr>
            </a:lvl2pPr>
            <a:lvl3pPr marL="1143000" marR="0" lvl="2" indent="-228600" algn="l" rtl="0">
              <a:spcBef>
                <a:spcPts val="400"/>
              </a:spcBef>
              <a:spcAft>
                <a:spcPts val="0"/>
              </a:spcAft>
              <a:buNone/>
              <a:defRPr sz="1600" b="0" i="0" u="none" strike="noStrike" cap="none">
                <a:solidFill>
                  <a:srgbClr val="000000"/>
                </a:solidFill>
                <a:latin typeface="Arial"/>
                <a:ea typeface="Arial"/>
                <a:cs typeface="Arial"/>
                <a:sym typeface="Arial"/>
              </a:defRPr>
            </a:lvl3pPr>
            <a:lvl4pPr marL="1600200" marR="0" lvl="3" indent="-228600" algn="l" rtl="0">
              <a:spcBef>
                <a:spcPts val="400"/>
              </a:spcBef>
              <a:spcAft>
                <a:spcPts val="0"/>
              </a:spcAft>
              <a:buNone/>
              <a:defRPr sz="1600" b="0" i="0" u="none" strike="noStrike" cap="none">
                <a:solidFill>
                  <a:srgbClr val="000000"/>
                </a:solidFill>
                <a:latin typeface="Arial"/>
                <a:ea typeface="Arial"/>
                <a:cs typeface="Arial"/>
                <a:sym typeface="Arial"/>
              </a:defRPr>
            </a:lvl4pPr>
            <a:lvl5pPr marL="2057400" marR="0" lvl="4" indent="-228600" algn="l" rtl="0">
              <a:spcBef>
                <a:spcPts val="400"/>
              </a:spcBef>
              <a:spcAft>
                <a:spcPts val="0"/>
              </a:spcAft>
              <a:buNone/>
              <a:defRPr sz="16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2" name="Shape 122"/>
          <p:cNvSpPr txBox="1">
            <a:spLocks noGrp="1"/>
          </p:cNvSpPr>
          <p:nvPr>
            <p:ph type="body" idx="2"/>
          </p:nvPr>
        </p:nvSpPr>
        <p:spPr>
          <a:xfrm>
            <a:off x="4537075" y="640556"/>
            <a:ext cx="4203600" cy="4200600"/>
          </a:xfrm>
          <a:prstGeom prst="rect">
            <a:avLst/>
          </a:prstGeom>
          <a:noFill/>
          <a:ln>
            <a:noFill/>
          </a:ln>
        </p:spPr>
        <p:txBody>
          <a:bodyPr lIns="91425" tIns="91425" rIns="91425" bIns="91425" anchor="t" anchorCtr="0"/>
          <a:lstStyle>
            <a:lvl1pPr marL="342900" marR="0" lvl="0" indent="-342900" algn="l" rtl="0">
              <a:spcBef>
                <a:spcPts val="400"/>
              </a:spcBef>
              <a:spcAft>
                <a:spcPts val="0"/>
              </a:spcAft>
              <a:buNone/>
              <a:defRPr sz="1600" b="0" i="0" u="none" strike="noStrike" cap="none">
                <a:solidFill>
                  <a:srgbClr val="000000"/>
                </a:solidFill>
                <a:latin typeface="Arial"/>
                <a:ea typeface="Arial"/>
                <a:cs typeface="Arial"/>
                <a:sym typeface="Arial"/>
              </a:defRPr>
            </a:lvl1pPr>
            <a:lvl2pPr marL="742950" marR="0" lvl="1" indent="-285750" algn="l" rtl="0">
              <a:spcBef>
                <a:spcPts val="400"/>
              </a:spcBef>
              <a:spcAft>
                <a:spcPts val="0"/>
              </a:spcAft>
              <a:buNone/>
              <a:defRPr sz="1600" b="0" i="0" u="none" strike="noStrike" cap="none">
                <a:solidFill>
                  <a:srgbClr val="000000"/>
                </a:solidFill>
                <a:latin typeface="Arial"/>
                <a:ea typeface="Arial"/>
                <a:cs typeface="Arial"/>
                <a:sym typeface="Arial"/>
              </a:defRPr>
            </a:lvl2pPr>
            <a:lvl3pPr marL="1143000" marR="0" lvl="2" indent="-228600" algn="l" rtl="0">
              <a:spcBef>
                <a:spcPts val="400"/>
              </a:spcBef>
              <a:spcAft>
                <a:spcPts val="0"/>
              </a:spcAft>
              <a:buNone/>
              <a:defRPr sz="1600" b="0" i="0" u="none" strike="noStrike" cap="none">
                <a:solidFill>
                  <a:srgbClr val="000000"/>
                </a:solidFill>
                <a:latin typeface="Arial"/>
                <a:ea typeface="Arial"/>
                <a:cs typeface="Arial"/>
                <a:sym typeface="Arial"/>
              </a:defRPr>
            </a:lvl3pPr>
            <a:lvl4pPr marL="1600200" marR="0" lvl="3" indent="-228600" algn="l" rtl="0">
              <a:spcBef>
                <a:spcPts val="400"/>
              </a:spcBef>
              <a:spcAft>
                <a:spcPts val="0"/>
              </a:spcAft>
              <a:buNone/>
              <a:defRPr sz="1600" b="0" i="0" u="none" strike="noStrike" cap="none">
                <a:solidFill>
                  <a:srgbClr val="000000"/>
                </a:solidFill>
                <a:latin typeface="Arial"/>
                <a:ea typeface="Arial"/>
                <a:cs typeface="Arial"/>
                <a:sym typeface="Arial"/>
              </a:defRPr>
            </a:lvl4pPr>
            <a:lvl5pPr marL="2057400" marR="0" lvl="4" indent="-228600" algn="l" rtl="0">
              <a:spcBef>
                <a:spcPts val="400"/>
              </a:spcBef>
              <a:spcAft>
                <a:spcPts val="0"/>
              </a:spcAft>
              <a:buNone/>
              <a:defRPr sz="16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3" name="Shape 123"/>
          <p:cNvSpPr txBox="1">
            <a:spLocks noGrp="1"/>
          </p:cNvSpPr>
          <p:nvPr>
            <p:ph type="sldNum" idx="12"/>
          </p:nvPr>
        </p:nvSpPr>
        <p:spPr>
          <a:xfrm>
            <a:off x="304800" y="4866084"/>
            <a:ext cx="1281000" cy="248700"/>
          </a:xfrm>
          <a:prstGeom prst="rect">
            <a:avLst/>
          </a:prstGeom>
          <a:noFill/>
          <a:ln>
            <a:noFill/>
          </a:ln>
        </p:spPr>
        <p:txBody>
          <a:bodyPr lIns="46075" tIns="46075" rIns="46075" bIns="46075" anchor="t"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2400" b="0" i="0" u="none">
                <a:solidFill>
                  <a:srgbClr val="000000"/>
                </a:solidFill>
                <a:latin typeface="Arial"/>
                <a:ea typeface="Arial"/>
                <a:cs typeface="Arial"/>
                <a:sym typeface="Arial"/>
              </a:rPr>
              <a:t>‹#›</a:t>
            </a:fld>
            <a:endParaRPr lang="en" sz="2400" b="0" i="0" u="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799"/>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623887" y="1282303"/>
            <a:ext cx="7886700" cy="2139600"/>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6000" b="0" i="0" u="none" strike="noStrike" cap="none">
                <a:solidFill>
                  <a:srgbClr val="7889FB"/>
                </a:solidFill>
                <a:latin typeface="Arial"/>
                <a:ea typeface="Arial"/>
                <a:cs typeface="Arial"/>
                <a:sym typeface="Arial"/>
              </a:defRPr>
            </a:lvl1pPr>
            <a:lvl2pPr marL="0" marR="0" lvl="1"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2pPr>
            <a:lvl3pPr marL="0" marR="0" lvl="2"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3pPr>
            <a:lvl4pPr marL="0" marR="0" lvl="3"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4pPr>
            <a:lvl5pPr marL="0" marR="0" lvl="4"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5pPr>
            <a:lvl6pPr marL="2514600" marR="0" lvl="5"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6pPr>
            <a:lvl7pPr marL="2971800" marR="0" lvl="6"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7pPr>
            <a:lvl8pPr marL="3429000" marR="0" lvl="7"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8pPr>
            <a:lvl9pPr marL="3886200" marR="0" lvl="8"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9pPr>
          </a:lstStyle>
          <a:p>
            <a:endParaRPr/>
          </a:p>
        </p:txBody>
      </p:sp>
      <p:sp>
        <p:nvSpPr>
          <p:cNvPr id="126" name="Shape 126"/>
          <p:cNvSpPr txBox="1">
            <a:spLocks noGrp="1"/>
          </p:cNvSpPr>
          <p:nvPr>
            <p:ph type="body" idx="1"/>
          </p:nvPr>
        </p:nvSpPr>
        <p:spPr>
          <a:xfrm>
            <a:off x="623887" y="3442097"/>
            <a:ext cx="7886700" cy="1125300"/>
          </a:xfrm>
          <a:prstGeom prst="rect">
            <a:avLst/>
          </a:prstGeom>
          <a:noFill/>
          <a:ln>
            <a:noFill/>
          </a:ln>
        </p:spPr>
        <p:txBody>
          <a:bodyPr lIns="91425" tIns="91425" rIns="91425" bIns="91425" anchor="t" anchorCtr="0"/>
          <a:lstStyle>
            <a:lvl1pPr marL="0" marR="0" lvl="0" indent="0" algn="l" rtl="0">
              <a:spcBef>
                <a:spcPts val="400"/>
              </a:spcBef>
              <a:spcAft>
                <a:spcPts val="0"/>
              </a:spcAft>
              <a:buClr>
                <a:srgbClr val="000000"/>
              </a:buClr>
              <a:buFont typeface="Times New Roman"/>
              <a:buNone/>
              <a:defRPr sz="2400" b="0" i="0" u="none" strike="noStrike" cap="none">
                <a:solidFill>
                  <a:srgbClr val="000000"/>
                </a:solidFill>
                <a:latin typeface="Arial"/>
                <a:ea typeface="Arial"/>
                <a:cs typeface="Arial"/>
                <a:sym typeface="Arial"/>
              </a:defRPr>
            </a:lvl1pPr>
            <a:lvl2pPr marL="457200" marR="0" lvl="1" indent="0" algn="l" rtl="0">
              <a:spcBef>
                <a:spcPts val="400"/>
              </a:spcBef>
              <a:spcAft>
                <a:spcPts val="0"/>
              </a:spcAft>
              <a:buClr>
                <a:srgbClr val="000000"/>
              </a:buClr>
              <a:buFont typeface="Times New Roman"/>
              <a:buNone/>
              <a:defRPr sz="2000" b="0" i="0" u="none" strike="noStrike" cap="none">
                <a:solidFill>
                  <a:srgbClr val="000000"/>
                </a:solidFill>
                <a:latin typeface="Arial"/>
                <a:ea typeface="Arial"/>
                <a:cs typeface="Arial"/>
                <a:sym typeface="Arial"/>
              </a:defRPr>
            </a:lvl2pPr>
            <a:lvl3pPr marL="914400" marR="0" lvl="2" indent="0" algn="l" rtl="0">
              <a:spcBef>
                <a:spcPts val="400"/>
              </a:spcBef>
              <a:spcAft>
                <a:spcPts val="0"/>
              </a:spcAft>
              <a:buClr>
                <a:srgbClr val="000000"/>
              </a:buClr>
              <a:buFont typeface="Times New Roman"/>
              <a:buNone/>
              <a:defRPr sz="1800" b="0" i="0" u="none" strike="noStrike" cap="none">
                <a:solidFill>
                  <a:srgbClr val="000000"/>
                </a:solidFill>
                <a:latin typeface="Arial"/>
                <a:ea typeface="Arial"/>
                <a:cs typeface="Arial"/>
                <a:sym typeface="Arial"/>
              </a:defRPr>
            </a:lvl3pPr>
            <a:lvl4pPr marL="1371600" marR="0" lvl="3" indent="0" algn="l" rtl="0">
              <a:spcBef>
                <a:spcPts val="400"/>
              </a:spcBef>
              <a:spcAft>
                <a:spcPts val="0"/>
              </a:spcAft>
              <a:buClr>
                <a:srgbClr val="000000"/>
              </a:buClr>
              <a:buFont typeface="Times New Roman"/>
              <a:buNone/>
              <a:defRPr sz="1600" b="0" i="0" u="none" strike="noStrike" cap="none">
                <a:solidFill>
                  <a:srgbClr val="000000"/>
                </a:solidFill>
                <a:latin typeface="Arial"/>
                <a:ea typeface="Arial"/>
                <a:cs typeface="Arial"/>
                <a:sym typeface="Arial"/>
              </a:defRPr>
            </a:lvl4pPr>
            <a:lvl5pPr marL="1828800" marR="0" lvl="4" indent="0" algn="l" rtl="0">
              <a:spcBef>
                <a:spcPts val="400"/>
              </a:spcBef>
              <a:spcAft>
                <a:spcPts val="0"/>
              </a:spcAft>
              <a:buClr>
                <a:srgbClr val="000000"/>
              </a:buClr>
              <a:buFont typeface="Times New Roman"/>
              <a:buNone/>
              <a:defRPr sz="1600" b="0" i="0" u="none" strike="noStrike" cap="none">
                <a:solidFill>
                  <a:srgbClr val="000000"/>
                </a:solidFill>
                <a:latin typeface="Arial"/>
                <a:ea typeface="Arial"/>
                <a:cs typeface="Arial"/>
                <a:sym typeface="Arial"/>
              </a:defRPr>
            </a:lvl5pPr>
            <a:lvl6pPr marL="2286000" marR="0" lvl="5" indent="0" algn="l"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127" name="Shape 127"/>
          <p:cNvSpPr txBox="1">
            <a:spLocks noGrp="1"/>
          </p:cNvSpPr>
          <p:nvPr>
            <p:ph type="sldNum" idx="12"/>
          </p:nvPr>
        </p:nvSpPr>
        <p:spPr>
          <a:xfrm>
            <a:off x="304800" y="4866084"/>
            <a:ext cx="1281000" cy="248700"/>
          </a:xfrm>
          <a:prstGeom prst="rect">
            <a:avLst/>
          </a:prstGeom>
          <a:noFill/>
          <a:ln>
            <a:noFill/>
          </a:ln>
        </p:spPr>
        <p:txBody>
          <a:bodyPr lIns="46075" tIns="46075" rIns="46075" bIns="46075" anchor="t"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2400" b="0" i="0" u="none">
                <a:solidFill>
                  <a:srgbClr val="000000"/>
                </a:solidFill>
                <a:latin typeface="Arial"/>
                <a:ea typeface="Arial"/>
                <a:cs typeface="Arial"/>
                <a:sym typeface="Arial"/>
              </a:rPr>
              <a:t>‹#›</a:t>
            </a:fld>
            <a:endParaRPr lang="en" sz="2400" b="0" i="0" u="non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182562" y="54768"/>
            <a:ext cx="8558100" cy="4953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1pPr>
            <a:lvl2pPr marL="0" marR="0" lvl="1"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2pPr>
            <a:lvl3pPr marL="0" marR="0" lvl="2"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3pPr>
            <a:lvl4pPr marL="0" marR="0" lvl="3"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4pPr>
            <a:lvl5pPr marL="0" marR="0" lvl="4"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5pPr>
            <a:lvl6pPr marL="2514600" marR="0" lvl="5"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6pPr>
            <a:lvl7pPr marL="2971800" marR="0" lvl="6"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7pPr>
            <a:lvl8pPr marL="3429000" marR="0" lvl="7"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8pPr>
            <a:lvl9pPr marL="3886200" marR="0" lvl="8"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9pPr>
          </a:lstStyle>
          <a:p>
            <a:endParaRPr/>
          </a:p>
        </p:txBody>
      </p:sp>
      <p:sp>
        <p:nvSpPr>
          <p:cNvPr id="130" name="Shape 130"/>
          <p:cNvSpPr txBox="1">
            <a:spLocks noGrp="1"/>
          </p:cNvSpPr>
          <p:nvPr>
            <p:ph type="body" idx="1"/>
          </p:nvPr>
        </p:nvSpPr>
        <p:spPr>
          <a:xfrm>
            <a:off x="182562" y="640556"/>
            <a:ext cx="8558100" cy="4200600"/>
          </a:xfrm>
          <a:prstGeom prst="rect">
            <a:avLst/>
          </a:prstGeom>
          <a:noFill/>
          <a:ln>
            <a:noFill/>
          </a:ln>
        </p:spPr>
        <p:txBody>
          <a:bodyPr lIns="91425" tIns="91425" rIns="91425" bIns="91425" anchor="t" anchorCtr="0"/>
          <a:lstStyle>
            <a:lvl1pPr marL="342900" marR="0" lvl="0" indent="-342900" algn="l" rtl="0">
              <a:spcBef>
                <a:spcPts val="400"/>
              </a:spcBef>
              <a:spcAft>
                <a:spcPts val="0"/>
              </a:spcAft>
              <a:buNone/>
              <a:defRPr sz="1600" b="0" i="0" u="none" strike="noStrike" cap="none">
                <a:solidFill>
                  <a:srgbClr val="000000"/>
                </a:solidFill>
                <a:latin typeface="Arial"/>
                <a:ea typeface="Arial"/>
                <a:cs typeface="Arial"/>
                <a:sym typeface="Arial"/>
              </a:defRPr>
            </a:lvl1pPr>
            <a:lvl2pPr marL="742950" marR="0" lvl="1" indent="-285750" algn="l" rtl="0">
              <a:spcBef>
                <a:spcPts val="400"/>
              </a:spcBef>
              <a:spcAft>
                <a:spcPts val="0"/>
              </a:spcAft>
              <a:buNone/>
              <a:defRPr sz="1600" b="0" i="0" u="none" strike="noStrike" cap="none">
                <a:solidFill>
                  <a:srgbClr val="000000"/>
                </a:solidFill>
                <a:latin typeface="Arial"/>
                <a:ea typeface="Arial"/>
                <a:cs typeface="Arial"/>
                <a:sym typeface="Arial"/>
              </a:defRPr>
            </a:lvl2pPr>
            <a:lvl3pPr marL="1143000" marR="0" lvl="2" indent="-228600" algn="l" rtl="0">
              <a:spcBef>
                <a:spcPts val="400"/>
              </a:spcBef>
              <a:spcAft>
                <a:spcPts val="0"/>
              </a:spcAft>
              <a:buNone/>
              <a:defRPr sz="1600" b="0" i="0" u="none" strike="noStrike" cap="none">
                <a:solidFill>
                  <a:srgbClr val="000000"/>
                </a:solidFill>
                <a:latin typeface="Arial"/>
                <a:ea typeface="Arial"/>
                <a:cs typeface="Arial"/>
                <a:sym typeface="Arial"/>
              </a:defRPr>
            </a:lvl3pPr>
            <a:lvl4pPr marL="1600200" marR="0" lvl="3" indent="-228600" algn="l" rtl="0">
              <a:spcBef>
                <a:spcPts val="400"/>
              </a:spcBef>
              <a:spcAft>
                <a:spcPts val="0"/>
              </a:spcAft>
              <a:buNone/>
              <a:defRPr sz="1600" b="0" i="0" u="none" strike="noStrike" cap="none">
                <a:solidFill>
                  <a:srgbClr val="000000"/>
                </a:solidFill>
                <a:latin typeface="Arial"/>
                <a:ea typeface="Arial"/>
                <a:cs typeface="Arial"/>
                <a:sym typeface="Arial"/>
              </a:defRPr>
            </a:lvl4pPr>
            <a:lvl5pPr marL="2057400" marR="0" lvl="4" indent="-228600" algn="l" rtl="0">
              <a:spcBef>
                <a:spcPts val="400"/>
              </a:spcBef>
              <a:spcAft>
                <a:spcPts val="0"/>
              </a:spcAft>
              <a:buNone/>
              <a:defRPr sz="16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1" name="Shape 131"/>
          <p:cNvSpPr txBox="1">
            <a:spLocks noGrp="1"/>
          </p:cNvSpPr>
          <p:nvPr>
            <p:ph type="sldNum" idx="12"/>
          </p:nvPr>
        </p:nvSpPr>
        <p:spPr>
          <a:xfrm>
            <a:off x="304800" y="4866084"/>
            <a:ext cx="1281000" cy="248700"/>
          </a:xfrm>
          <a:prstGeom prst="rect">
            <a:avLst/>
          </a:prstGeom>
          <a:noFill/>
          <a:ln>
            <a:noFill/>
          </a:ln>
        </p:spPr>
        <p:txBody>
          <a:bodyPr lIns="46075" tIns="46075" rIns="46075" bIns="46075" anchor="t"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2400" b="0" i="0" u="none">
                <a:solidFill>
                  <a:srgbClr val="000000"/>
                </a:solidFill>
                <a:latin typeface="Arial"/>
                <a:ea typeface="Arial"/>
                <a:cs typeface="Arial"/>
                <a:sym typeface="Arial"/>
              </a:rPr>
              <a:t>‹#›</a:t>
            </a:fld>
            <a:endParaRPr lang="en" sz="2400" b="0" i="0" u="non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32"/>
        <p:cNvGrpSpPr/>
        <p:nvPr/>
      </p:nvGrpSpPr>
      <p:grpSpPr>
        <a:xfrm>
          <a:off x="0" y="0"/>
          <a:ext cx="0" cy="0"/>
          <a:chOff x="0" y="0"/>
          <a:chExt cx="0" cy="0"/>
        </a:xfrm>
      </p:grpSpPr>
      <p:sp>
        <p:nvSpPr>
          <p:cNvPr id="133" name="Shape 133"/>
          <p:cNvSpPr txBox="1">
            <a:spLocks noGrp="1"/>
          </p:cNvSpPr>
          <p:nvPr>
            <p:ph type="ctrTitle"/>
          </p:nvPr>
        </p:nvSpPr>
        <p:spPr>
          <a:xfrm>
            <a:off x="1143000" y="841772"/>
            <a:ext cx="6858000" cy="1790700"/>
          </a:xfrm>
          <a:prstGeom prst="rect">
            <a:avLst/>
          </a:prstGeom>
          <a:noFill/>
          <a:ln>
            <a:noFill/>
          </a:ln>
        </p:spPr>
        <p:txBody>
          <a:bodyPr lIns="91425" tIns="91425" rIns="91425" bIns="91425" anchor="b" anchorCtr="0"/>
          <a:lstStyle>
            <a:lvl1pPr marL="0" marR="0" lvl="0" indent="0" algn="ctr" rtl="0">
              <a:lnSpc>
                <a:spcPct val="90000"/>
              </a:lnSpc>
              <a:spcBef>
                <a:spcPts val="0"/>
              </a:spcBef>
              <a:spcAft>
                <a:spcPts val="0"/>
              </a:spcAft>
              <a:buNone/>
              <a:defRPr sz="6000" b="0" i="0" u="none" strike="noStrike" cap="none">
                <a:solidFill>
                  <a:srgbClr val="7889FB"/>
                </a:solidFill>
                <a:latin typeface="Arial"/>
                <a:ea typeface="Arial"/>
                <a:cs typeface="Arial"/>
                <a:sym typeface="Arial"/>
              </a:defRPr>
            </a:lvl1pPr>
            <a:lvl2pPr marL="0" marR="0" lvl="1"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2pPr>
            <a:lvl3pPr marL="0" marR="0" lvl="2"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3pPr>
            <a:lvl4pPr marL="0" marR="0" lvl="3"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4pPr>
            <a:lvl5pPr marL="0" marR="0" lvl="4"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5pPr>
            <a:lvl6pPr marL="2514600" marR="0" lvl="5"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6pPr>
            <a:lvl7pPr marL="2971800" marR="0" lvl="6"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7pPr>
            <a:lvl8pPr marL="3429000" marR="0" lvl="7"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8pPr>
            <a:lvl9pPr marL="3886200" marR="0" lvl="8"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9pPr>
          </a:lstStyle>
          <a:p>
            <a:endParaRPr/>
          </a:p>
        </p:txBody>
      </p:sp>
      <p:sp>
        <p:nvSpPr>
          <p:cNvPr id="134" name="Shape 134"/>
          <p:cNvSpPr txBox="1">
            <a:spLocks noGrp="1"/>
          </p:cNvSpPr>
          <p:nvPr>
            <p:ph type="subTitle" idx="1"/>
          </p:nvPr>
        </p:nvSpPr>
        <p:spPr>
          <a:xfrm>
            <a:off x="1143000" y="2701528"/>
            <a:ext cx="6858000" cy="1241700"/>
          </a:xfrm>
          <a:prstGeom prst="rect">
            <a:avLst/>
          </a:prstGeom>
          <a:noFill/>
          <a:ln>
            <a:noFill/>
          </a:ln>
        </p:spPr>
        <p:txBody>
          <a:bodyPr lIns="91425" tIns="91425" rIns="91425" bIns="91425" anchor="t" anchorCtr="0"/>
          <a:lstStyle>
            <a:lvl1pPr marL="0" marR="0" lvl="0" indent="0" algn="ctr" rtl="0">
              <a:spcBef>
                <a:spcPts val="400"/>
              </a:spcBef>
              <a:spcAft>
                <a:spcPts val="0"/>
              </a:spcAft>
              <a:buClr>
                <a:srgbClr val="000000"/>
              </a:buClr>
              <a:buFont typeface="Times New Roman"/>
              <a:buNone/>
              <a:defRPr sz="2400" b="0" i="0" u="none" strike="noStrike" cap="none">
                <a:solidFill>
                  <a:srgbClr val="000000"/>
                </a:solidFill>
                <a:latin typeface="Arial"/>
                <a:ea typeface="Arial"/>
                <a:cs typeface="Arial"/>
                <a:sym typeface="Arial"/>
              </a:defRPr>
            </a:lvl1pPr>
            <a:lvl2pPr marL="457200" marR="0" lvl="1" indent="0" algn="ctr" rtl="0">
              <a:spcBef>
                <a:spcPts val="400"/>
              </a:spcBef>
              <a:spcAft>
                <a:spcPts val="0"/>
              </a:spcAft>
              <a:buClr>
                <a:srgbClr val="000000"/>
              </a:buClr>
              <a:buFont typeface="Times New Roman"/>
              <a:buNone/>
              <a:defRPr sz="2000" b="0" i="0" u="none" strike="noStrike" cap="none">
                <a:solidFill>
                  <a:srgbClr val="000000"/>
                </a:solidFill>
                <a:latin typeface="Arial"/>
                <a:ea typeface="Arial"/>
                <a:cs typeface="Arial"/>
                <a:sym typeface="Arial"/>
              </a:defRPr>
            </a:lvl2pPr>
            <a:lvl3pPr marL="914400" marR="0" lvl="2" indent="0" algn="ctr" rtl="0">
              <a:spcBef>
                <a:spcPts val="400"/>
              </a:spcBef>
              <a:spcAft>
                <a:spcPts val="0"/>
              </a:spcAft>
              <a:buClr>
                <a:srgbClr val="000000"/>
              </a:buClr>
              <a:buFont typeface="Times New Roman"/>
              <a:buNone/>
              <a:defRPr sz="1800" b="0" i="0" u="none" strike="noStrike" cap="none">
                <a:solidFill>
                  <a:srgbClr val="000000"/>
                </a:solidFill>
                <a:latin typeface="Arial"/>
                <a:ea typeface="Arial"/>
                <a:cs typeface="Arial"/>
                <a:sym typeface="Arial"/>
              </a:defRPr>
            </a:lvl3pPr>
            <a:lvl4pPr marL="1371600" marR="0" lvl="3" indent="0" algn="ctr" rtl="0">
              <a:spcBef>
                <a:spcPts val="400"/>
              </a:spcBef>
              <a:spcAft>
                <a:spcPts val="0"/>
              </a:spcAft>
              <a:buClr>
                <a:srgbClr val="000000"/>
              </a:buClr>
              <a:buFont typeface="Times New Roman"/>
              <a:buNone/>
              <a:defRPr sz="1600" b="0" i="0" u="none" strike="noStrike" cap="none">
                <a:solidFill>
                  <a:srgbClr val="000000"/>
                </a:solidFill>
                <a:latin typeface="Arial"/>
                <a:ea typeface="Arial"/>
                <a:cs typeface="Arial"/>
                <a:sym typeface="Arial"/>
              </a:defRPr>
            </a:lvl4pPr>
            <a:lvl5pPr marL="1828800" marR="0" lvl="4" indent="0" algn="ctr" rtl="0">
              <a:spcBef>
                <a:spcPts val="400"/>
              </a:spcBef>
              <a:spcAft>
                <a:spcPts val="0"/>
              </a:spcAft>
              <a:buClr>
                <a:srgbClr val="000000"/>
              </a:buClr>
              <a:buFont typeface="Times New Roman"/>
              <a:buNone/>
              <a:defRPr sz="1600" b="0" i="0" u="none" strike="noStrike" cap="none">
                <a:solidFill>
                  <a:srgbClr val="000000"/>
                </a:solidFill>
                <a:latin typeface="Arial"/>
                <a:ea typeface="Arial"/>
                <a:cs typeface="Arial"/>
                <a:sym typeface="Arial"/>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135" name="Shape 135"/>
          <p:cNvSpPr txBox="1">
            <a:spLocks noGrp="1"/>
          </p:cNvSpPr>
          <p:nvPr>
            <p:ph type="sldNum" idx="12"/>
          </p:nvPr>
        </p:nvSpPr>
        <p:spPr>
          <a:xfrm>
            <a:off x="304800" y="4866084"/>
            <a:ext cx="1281000" cy="248700"/>
          </a:xfrm>
          <a:prstGeom prst="rect">
            <a:avLst/>
          </a:prstGeom>
          <a:noFill/>
          <a:ln>
            <a:noFill/>
          </a:ln>
        </p:spPr>
        <p:txBody>
          <a:bodyPr lIns="46075" tIns="46075" rIns="46075" bIns="46075" anchor="t"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2400" b="0" i="0" u="none">
                <a:solidFill>
                  <a:srgbClr val="000000"/>
                </a:solidFill>
                <a:latin typeface="Arial"/>
                <a:ea typeface="Arial"/>
                <a:cs typeface="Arial"/>
                <a:sym typeface="Arial"/>
              </a:rPr>
              <a:t>‹#›</a:t>
            </a:fld>
            <a:endParaRPr lang="en" sz="2400" b="0" i="0" u="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4"/>
            <a:chOff x="0" y="3903669"/>
            <a:chExt cx="9144000" cy="1239924"/>
          </a:xfrm>
        </p:grpSpPr>
        <p:sp>
          <p:nvSpPr>
            <p:cNvPr id="30" name="Shape 30"/>
            <p:cNvSpPr/>
            <p:nvPr/>
          </p:nvSpPr>
          <p:spPr>
            <a:xfrm>
              <a:off x="8154895" y="3903669"/>
              <a:ext cx="989099" cy="987899"/>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099" cy="987899"/>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099" cy="987899"/>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099" cy="987899"/>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1999"/>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599"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599"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599"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899"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899"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599"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7999" cy="3103199"/>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499"/>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199" cy="1564499"/>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199" cy="1269299"/>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799"/>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599"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599"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1"/>
        <p:cNvGrpSpPr/>
        <p:nvPr/>
      </p:nvGrpSpPr>
      <p:grpSpPr>
        <a:xfrm>
          <a:off x="0" y="0"/>
          <a:ext cx="0" cy="0"/>
          <a:chOff x="0" y="0"/>
          <a:chExt cx="0" cy="0"/>
        </a:xfrm>
      </p:grpSpPr>
      <p:cxnSp>
        <p:nvCxnSpPr>
          <p:cNvPr id="82" name="Shape 82"/>
          <p:cNvCxnSpPr/>
          <p:nvPr/>
        </p:nvCxnSpPr>
        <p:spPr>
          <a:xfrm>
            <a:off x="228600" y="410765"/>
            <a:ext cx="8593200" cy="2400"/>
          </a:xfrm>
          <a:prstGeom prst="straightConnector1">
            <a:avLst/>
          </a:prstGeom>
          <a:noFill/>
          <a:ln w="9525" cap="sq" cmpd="sng">
            <a:solidFill>
              <a:srgbClr val="000000"/>
            </a:solidFill>
            <a:prstDash val="solid"/>
            <a:miter/>
            <a:headEnd type="none" w="med" len="med"/>
            <a:tailEnd type="none" w="med" len="med"/>
          </a:ln>
        </p:spPr>
      </p:cxnSp>
      <p:sp>
        <p:nvSpPr>
          <p:cNvPr id="83" name="Shape 83"/>
          <p:cNvSpPr txBox="1"/>
          <p:nvPr/>
        </p:nvSpPr>
        <p:spPr>
          <a:xfrm>
            <a:off x="6232525" y="4932758"/>
            <a:ext cx="2636700" cy="185700"/>
          </a:xfrm>
          <a:prstGeom prst="rect">
            <a:avLst/>
          </a:prstGeom>
          <a:noFill/>
          <a:ln>
            <a:noFill/>
          </a:ln>
        </p:spPr>
        <p:txBody>
          <a:bodyPr lIns="46075" tIns="46075" rIns="46075" bIns="46075" anchor="t" anchorCtr="0">
            <a:noAutofit/>
          </a:bodyPr>
          <a:lstStyle/>
          <a:p>
            <a:pPr marL="0" marR="0" lvl="0" indent="0" algn="r" rtl="0">
              <a:lnSpc>
                <a:spcPct val="100000"/>
              </a:lnSpc>
              <a:spcBef>
                <a:spcPts val="0"/>
              </a:spcBef>
              <a:spcAft>
                <a:spcPts val="0"/>
              </a:spcAft>
              <a:buClr>
                <a:srgbClr val="000000"/>
              </a:buClr>
              <a:buSzPct val="25000"/>
              <a:buFont typeface="Arial"/>
              <a:buNone/>
            </a:pPr>
            <a:r>
              <a:rPr lang="en" sz="1000" b="0" i="0" u="none">
                <a:solidFill>
                  <a:srgbClr val="000000"/>
                </a:solidFill>
                <a:latin typeface="Arial"/>
                <a:ea typeface="Arial"/>
                <a:cs typeface="Arial"/>
                <a:sym typeface="Arial"/>
              </a:rPr>
              <a:t>© 2016 CY Lin, Columbia University</a:t>
            </a:r>
          </a:p>
        </p:txBody>
      </p:sp>
      <p:sp>
        <p:nvSpPr>
          <p:cNvPr id="84" name="Shape 84"/>
          <p:cNvSpPr txBox="1"/>
          <p:nvPr/>
        </p:nvSpPr>
        <p:spPr>
          <a:xfrm>
            <a:off x="2733675" y="4937521"/>
            <a:ext cx="3133800" cy="185700"/>
          </a:xfrm>
          <a:prstGeom prst="rect">
            <a:avLst/>
          </a:prstGeom>
          <a:noFill/>
          <a:ln>
            <a:noFill/>
          </a:ln>
        </p:spPr>
        <p:txBody>
          <a:bodyPr lIns="46800" tIns="46800" rIns="46800" bIns="468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000" b="0" i="0" u="none">
                <a:solidFill>
                  <a:srgbClr val="000000"/>
                </a:solidFill>
                <a:latin typeface="Arial"/>
                <a:ea typeface="Arial"/>
                <a:cs typeface="Arial"/>
                <a:sym typeface="Arial"/>
              </a:rPr>
              <a:t>E6893 Big Data Analytics – Final Project Presentation</a:t>
            </a:r>
          </a:p>
        </p:txBody>
      </p:sp>
      <p:pic>
        <p:nvPicPr>
          <p:cNvPr id="85" name="Shape 85"/>
          <p:cNvPicPr preferRelativeResize="0"/>
          <p:nvPr/>
        </p:nvPicPr>
        <p:blipFill rotWithShape="1">
          <a:blip r:embed="rId13">
            <a:alphaModFix/>
          </a:blip>
          <a:srcRect/>
          <a:stretch/>
        </p:blipFill>
        <p:spPr>
          <a:xfrm>
            <a:off x="8229600" y="64293"/>
            <a:ext cx="533400" cy="322800"/>
          </a:xfrm>
          <a:prstGeom prst="rect">
            <a:avLst/>
          </a:prstGeom>
          <a:noFill/>
          <a:ln>
            <a:noFill/>
          </a:ln>
        </p:spPr>
      </p:pic>
      <p:sp>
        <p:nvSpPr>
          <p:cNvPr id="86" name="Shape 86"/>
          <p:cNvSpPr txBox="1">
            <a:spLocks noGrp="1"/>
          </p:cNvSpPr>
          <p:nvPr>
            <p:ph type="title"/>
          </p:nvPr>
        </p:nvSpPr>
        <p:spPr>
          <a:xfrm>
            <a:off x="182562" y="54768"/>
            <a:ext cx="8558100" cy="4953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1pPr>
            <a:lvl2pPr marL="0" marR="0" lvl="1"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2pPr>
            <a:lvl3pPr marL="0" marR="0" lvl="2"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3pPr>
            <a:lvl4pPr marL="0" marR="0" lvl="3"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4pPr>
            <a:lvl5pPr marL="0" marR="0" lvl="4" indent="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5pPr>
            <a:lvl6pPr marL="2514600" marR="0" lvl="5"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6pPr>
            <a:lvl7pPr marL="2971800" marR="0" lvl="6"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7pPr>
            <a:lvl8pPr marL="3429000" marR="0" lvl="7"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8pPr>
            <a:lvl9pPr marL="3886200" marR="0" lvl="8" indent="-228600" algn="l" rtl="0">
              <a:lnSpc>
                <a:spcPct val="90000"/>
              </a:lnSpc>
              <a:spcBef>
                <a:spcPts val="0"/>
              </a:spcBef>
              <a:spcAft>
                <a:spcPts val="0"/>
              </a:spcAft>
              <a:buNone/>
              <a:defRPr sz="2200" b="0" i="0" u="none" strike="noStrike" cap="none">
                <a:solidFill>
                  <a:srgbClr val="7889FB"/>
                </a:solidFill>
                <a:latin typeface="Arial"/>
                <a:ea typeface="Arial"/>
                <a:cs typeface="Arial"/>
                <a:sym typeface="Arial"/>
              </a:defRPr>
            </a:lvl9pPr>
          </a:lstStyle>
          <a:p>
            <a:endParaRPr/>
          </a:p>
        </p:txBody>
      </p:sp>
      <p:sp>
        <p:nvSpPr>
          <p:cNvPr id="87" name="Shape 87"/>
          <p:cNvSpPr txBox="1">
            <a:spLocks noGrp="1"/>
          </p:cNvSpPr>
          <p:nvPr>
            <p:ph type="body" idx="1"/>
          </p:nvPr>
        </p:nvSpPr>
        <p:spPr>
          <a:xfrm>
            <a:off x="182562" y="640556"/>
            <a:ext cx="8558100" cy="4200600"/>
          </a:xfrm>
          <a:prstGeom prst="rect">
            <a:avLst/>
          </a:prstGeom>
          <a:noFill/>
          <a:ln>
            <a:noFill/>
          </a:ln>
        </p:spPr>
        <p:txBody>
          <a:bodyPr lIns="91425" tIns="91425" rIns="91425" bIns="91425" anchor="t" anchorCtr="0"/>
          <a:lstStyle>
            <a:lvl1pPr marL="342900" marR="0" lvl="0" indent="-342900" algn="l" rtl="0">
              <a:spcBef>
                <a:spcPts val="400"/>
              </a:spcBef>
              <a:spcAft>
                <a:spcPts val="0"/>
              </a:spcAft>
              <a:buNone/>
              <a:defRPr sz="1600" b="0" i="0" u="none" strike="noStrike" cap="none">
                <a:solidFill>
                  <a:srgbClr val="000000"/>
                </a:solidFill>
                <a:latin typeface="Arial"/>
                <a:ea typeface="Arial"/>
                <a:cs typeface="Arial"/>
                <a:sym typeface="Arial"/>
              </a:defRPr>
            </a:lvl1pPr>
            <a:lvl2pPr marL="742950" marR="0" lvl="1" indent="-285750" algn="l" rtl="0">
              <a:spcBef>
                <a:spcPts val="400"/>
              </a:spcBef>
              <a:spcAft>
                <a:spcPts val="0"/>
              </a:spcAft>
              <a:buNone/>
              <a:defRPr sz="1600" b="0" i="0" u="none" strike="noStrike" cap="none">
                <a:solidFill>
                  <a:srgbClr val="000000"/>
                </a:solidFill>
                <a:latin typeface="Arial"/>
                <a:ea typeface="Arial"/>
                <a:cs typeface="Arial"/>
                <a:sym typeface="Arial"/>
              </a:defRPr>
            </a:lvl2pPr>
            <a:lvl3pPr marL="1143000" marR="0" lvl="2" indent="-228600" algn="l" rtl="0">
              <a:spcBef>
                <a:spcPts val="400"/>
              </a:spcBef>
              <a:spcAft>
                <a:spcPts val="0"/>
              </a:spcAft>
              <a:buNone/>
              <a:defRPr sz="1600" b="0" i="0" u="none" strike="noStrike" cap="none">
                <a:solidFill>
                  <a:srgbClr val="000000"/>
                </a:solidFill>
                <a:latin typeface="Arial"/>
                <a:ea typeface="Arial"/>
                <a:cs typeface="Arial"/>
                <a:sym typeface="Arial"/>
              </a:defRPr>
            </a:lvl3pPr>
            <a:lvl4pPr marL="1600200" marR="0" lvl="3" indent="-228600" algn="l" rtl="0">
              <a:spcBef>
                <a:spcPts val="400"/>
              </a:spcBef>
              <a:spcAft>
                <a:spcPts val="0"/>
              </a:spcAft>
              <a:buNone/>
              <a:defRPr sz="1600" b="0" i="0" u="none" strike="noStrike" cap="none">
                <a:solidFill>
                  <a:srgbClr val="000000"/>
                </a:solidFill>
                <a:latin typeface="Arial"/>
                <a:ea typeface="Arial"/>
                <a:cs typeface="Arial"/>
                <a:sym typeface="Arial"/>
              </a:defRPr>
            </a:lvl4pPr>
            <a:lvl5pPr marL="2057400" marR="0" lvl="4" indent="-228600" algn="l" rtl="0">
              <a:spcBef>
                <a:spcPts val="400"/>
              </a:spcBef>
              <a:spcAft>
                <a:spcPts val="0"/>
              </a:spcAft>
              <a:buNone/>
              <a:defRPr sz="16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8" name="Shape 88"/>
          <p:cNvSpPr txBox="1">
            <a:spLocks noGrp="1"/>
          </p:cNvSpPr>
          <p:nvPr>
            <p:ph type="sldNum" idx="12"/>
          </p:nvPr>
        </p:nvSpPr>
        <p:spPr>
          <a:xfrm>
            <a:off x="304800" y="4866084"/>
            <a:ext cx="1281000" cy="248700"/>
          </a:xfrm>
          <a:prstGeom prst="rect">
            <a:avLst/>
          </a:prstGeom>
          <a:noFill/>
          <a:ln>
            <a:noFill/>
          </a:ln>
        </p:spPr>
        <p:txBody>
          <a:bodyPr lIns="46075" tIns="46075" rIns="46075" bIns="46075" anchor="t"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2400" b="0" i="0" u="none">
                <a:solidFill>
                  <a:srgbClr val="000000"/>
                </a:solidFill>
                <a:latin typeface="Arial"/>
                <a:ea typeface="Arial"/>
                <a:cs typeface="Arial"/>
                <a:sym typeface="Arial"/>
              </a:rPr>
              <a:t>‹#›</a:t>
            </a:fld>
            <a:endParaRPr lang="en" sz="2400" b="0" i="0" u="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p:nvPr/>
        </p:nvSpPr>
        <p:spPr>
          <a:xfrm>
            <a:off x="304800" y="4866084"/>
            <a:ext cx="1282800" cy="24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Calibri"/>
              <a:buNone/>
            </a:pPr>
            <a:fld id="{00000000-1234-1234-1234-123412341234}" type="slidenum">
              <a:rPr lang="en" sz="1600" b="0" i="0" u="none">
                <a:solidFill>
                  <a:srgbClr val="000000"/>
                </a:solidFill>
                <a:latin typeface="Calibri"/>
                <a:ea typeface="Calibri"/>
                <a:cs typeface="Calibri"/>
                <a:sym typeface="Calibri"/>
              </a:rPr>
              <a:t>1</a:t>
            </a:fld>
            <a:endParaRPr lang="en" sz="1600" b="0" i="0" u="none">
              <a:solidFill>
                <a:srgbClr val="000000"/>
              </a:solidFill>
              <a:latin typeface="Calibri"/>
              <a:ea typeface="Calibri"/>
              <a:cs typeface="Calibri"/>
              <a:sym typeface="Calibri"/>
            </a:endParaRPr>
          </a:p>
        </p:txBody>
      </p:sp>
      <p:sp>
        <p:nvSpPr>
          <p:cNvPr id="141" name="Shape 141"/>
          <p:cNvSpPr txBox="1"/>
          <p:nvPr/>
        </p:nvSpPr>
        <p:spPr>
          <a:xfrm>
            <a:off x="415925" y="171450"/>
            <a:ext cx="8728200" cy="1530000"/>
          </a:xfrm>
          <a:prstGeom prst="rect">
            <a:avLst/>
          </a:prstGeom>
          <a:noFill/>
          <a:ln>
            <a:noFill/>
          </a:ln>
        </p:spPr>
        <p:txBody>
          <a:bodyPr lIns="46800" tIns="46800" rIns="46800" bIns="46800" anchor="b" anchorCtr="0">
            <a:noAutofit/>
          </a:bodyPr>
          <a:lstStyle/>
          <a:p>
            <a:pPr marL="0" marR="0" lvl="0" indent="0" algn="l" rtl="0">
              <a:lnSpc>
                <a:spcPct val="90000"/>
              </a:lnSpc>
              <a:spcBef>
                <a:spcPts val="0"/>
              </a:spcBef>
              <a:spcAft>
                <a:spcPts val="0"/>
              </a:spcAft>
              <a:buClr>
                <a:schemeClr val="lt1"/>
              </a:buClr>
              <a:buFont typeface="Arial"/>
              <a:buNone/>
            </a:pPr>
            <a:endParaRPr sz="2800" b="1" i="0" u="none">
              <a:solidFill>
                <a:srgbClr val="FFFFFF"/>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rgbClr val="000000"/>
              </a:buClr>
              <a:buSzPct val="25000"/>
              <a:buFont typeface="Times New Roman"/>
              <a:buNone/>
            </a:pPr>
            <a:r>
              <a:rPr lang="en" sz="2800" b="0" i="0" u="none">
                <a:solidFill>
                  <a:srgbClr val="000000"/>
                </a:solidFill>
                <a:latin typeface="Times New Roman"/>
                <a:ea typeface="Times New Roman"/>
                <a:cs typeface="Times New Roman"/>
                <a:sym typeface="Times New Roman"/>
              </a:rPr>
              <a:t>E6893 Big Data Analytics:</a:t>
            </a:r>
          </a:p>
          <a:p>
            <a:pPr marL="0" marR="0" lvl="0" indent="0" algn="l" rtl="0">
              <a:lnSpc>
                <a:spcPct val="90000"/>
              </a:lnSpc>
              <a:spcBef>
                <a:spcPts val="0"/>
              </a:spcBef>
              <a:spcAft>
                <a:spcPts val="0"/>
              </a:spcAft>
              <a:buClr>
                <a:schemeClr val="lt1"/>
              </a:buClr>
              <a:buFont typeface="Arial"/>
              <a:buNone/>
            </a:pPr>
            <a:endParaRPr sz="2800" b="1" i="1" u="none">
              <a:solidFill>
                <a:srgbClr val="0000FF"/>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rgbClr val="000000"/>
              </a:buClr>
              <a:buSzPct val="25000"/>
              <a:buFont typeface="Times New Roman"/>
              <a:buNone/>
            </a:pPr>
            <a:r>
              <a:rPr lang="en" sz="2800">
                <a:latin typeface="Times New Roman"/>
                <a:ea typeface="Times New Roman"/>
                <a:cs typeface="Times New Roman"/>
                <a:sym typeface="Times New Roman"/>
              </a:rPr>
              <a:t>Yahoo Finance Stock Analytics</a:t>
            </a:r>
          </a:p>
          <a:p>
            <a:pPr marL="0" marR="0" lvl="0" indent="0" algn="l" rtl="0">
              <a:lnSpc>
                <a:spcPct val="90000"/>
              </a:lnSpc>
              <a:spcBef>
                <a:spcPts val="0"/>
              </a:spcBef>
              <a:spcAft>
                <a:spcPts val="0"/>
              </a:spcAft>
              <a:buClr>
                <a:srgbClr val="000000"/>
              </a:buClr>
              <a:buSzPct val="25000"/>
              <a:buFont typeface="Times New Roman"/>
              <a:buNone/>
            </a:pPr>
            <a:r>
              <a:rPr lang="en" sz="2800" b="0" i="0" u="none">
                <a:solidFill>
                  <a:srgbClr val="000000"/>
                </a:solidFill>
                <a:latin typeface="Times New Roman"/>
                <a:ea typeface="Times New Roman"/>
                <a:cs typeface="Times New Roman"/>
                <a:sym typeface="Times New Roman"/>
              </a:rPr>
              <a:t>Group 9</a:t>
            </a:r>
          </a:p>
        </p:txBody>
      </p:sp>
      <p:pic>
        <p:nvPicPr>
          <p:cNvPr id="142" name="Shape 142"/>
          <p:cNvPicPr preferRelativeResize="0"/>
          <p:nvPr/>
        </p:nvPicPr>
        <p:blipFill rotWithShape="1">
          <a:blip r:embed="rId3">
            <a:alphaModFix/>
          </a:blip>
          <a:srcRect/>
          <a:stretch/>
        </p:blipFill>
        <p:spPr>
          <a:xfrm>
            <a:off x="304800" y="2914650"/>
            <a:ext cx="8589900" cy="1677600"/>
          </a:xfrm>
          <a:prstGeom prst="rect">
            <a:avLst/>
          </a:prstGeom>
          <a:noFill/>
          <a:ln>
            <a:noFill/>
          </a:ln>
        </p:spPr>
      </p:pic>
      <p:sp>
        <p:nvSpPr>
          <p:cNvPr id="143" name="Shape 143"/>
          <p:cNvSpPr txBox="1"/>
          <p:nvPr/>
        </p:nvSpPr>
        <p:spPr>
          <a:xfrm>
            <a:off x="3505200" y="4629150"/>
            <a:ext cx="1947900" cy="278400"/>
          </a:xfrm>
          <a:prstGeom prst="rect">
            <a:avLst/>
          </a:prstGeom>
          <a:noFill/>
          <a:ln>
            <a:noFill/>
          </a:ln>
        </p:spPr>
        <p:txBody>
          <a:bodyPr lIns="45700" tIns="46800" rIns="45700" bIns="46800"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 sz="1800" b="0" i="0" u="none">
                <a:solidFill>
                  <a:srgbClr val="000000"/>
                </a:solidFill>
                <a:latin typeface="Calibri"/>
                <a:ea typeface="Calibri"/>
                <a:cs typeface="Calibri"/>
                <a:sym typeface="Calibri"/>
              </a:rPr>
              <a:t>November 17, 2016</a:t>
            </a:r>
          </a:p>
        </p:txBody>
      </p:sp>
      <p:sp>
        <p:nvSpPr>
          <p:cNvPr id="144" name="Shape 144"/>
          <p:cNvSpPr txBox="1"/>
          <p:nvPr/>
        </p:nvSpPr>
        <p:spPr>
          <a:xfrm>
            <a:off x="457200" y="1885950"/>
            <a:ext cx="1930500" cy="763200"/>
          </a:xfrm>
          <a:prstGeom prst="rect">
            <a:avLst/>
          </a:prstGeom>
          <a:noFill/>
          <a:ln>
            <a:noFill/>
          </a:ln>
        </p:spPr>
        <p:txBody>
          <a:bodyPr lIns="45700" tIns="46800" rIns="45700" bIns="468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2000" b="0" i="0" u="none">
                <a:solidFill>
                  <a:srgbClr val="000000"/>
                </a:solidFill>
                <a:latin typeface="Arial"/>
                <a:ea typeface="Arial"/>
                <a:cs typeface="Arial"/>
                <a:sym typeface="Arial"/>
              </a:rPr>
              <a:t>Team Members:</a:t>
            </a:r>
          </a:p>
          <a:p>
            <a:pPr marL="0" marR="0" lvl="0" indent="0" algn="l" rtl="0">
              <a:lnSpc>
                <a:spcPct val="100000"/>
              </a:lnSpc>
              <a:spcBef>
                <a:spcPts val="0"/>
              </a:spcBef>
              <a:spcAft>
                <a:spcPts val="0"/>
              </a:spcAft>
              <a:buClr>
                <a:srgbClr val="000000"/>
              </a:buClr>
              <a:buSzPct val="25000"/>
              <a:buFont typeface="Arial"/>
              <a:buNone/>
            </a:pPr>
            <a:r>
              <a:rPr lang="en" sz="2000" b="0" i="0" u="none">
                <a:solidFill>
                  <a:srgbClr val="000000"/>
                </a:solidFill>
                <a:latin typeface="Arial"/>
                <a:ea typeface="Arial"/>
                <a:cs typeface="Arial"/>
                <a:sym typeface="Arial"/>
              </a:rPr>
              <a:t>Pingyuan Wang</a:t>
            </a:r>
          </a:p>
          <a:p>
            <a:pPr marL="0" marR="0" lvl="0" indent="0" algn="l" rtl="0">
              <a:lnSpc>
                <a:spcPct val="100000"/>
              </a:lnSpc>
              <a:spcBef>
                <a:spcPts val="0"/>
              </a:spcBef>
              <a:spcAft>
                <a:spcPts val="0"/>
              </a:spcAft>
              <a:buClr>
                <a:srgbClr val="000000"/>
              </a:buClr>
              <a:buSzPct val="25000"/>
              <a:buFont typeface="Arial"/>
              <a:buNone/>
            </a:pPr>
            <a:r>
              <a:rPr lang="en" sz="2000" b="0" i="0" u="none">
                <a:solidFill>
                  <a:srgbClr val="000000"/>
                </a:solidFill>
                <a:latin typeface="Arial"/>
                <a:ea typeface="Arial"/>
                <a:cs typeface="Arial"/>
                <a:sym typeface="Arial"/>
              </a:rPr>
              <a:t>Xuanyu Chen</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Shape 222" descr="download.jpg"/>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265500" y="0"/>
            <a:ext cx="4045200" cy="1564499"/>
          </a:xfrm>
          <a:prstGeom prst="rect">
            <a:avLst/>
          </a:prstGeom>
        </p:spPr>
        <p:txBody>
          <a:bodyPr lIns="91425" tIns="91425" rIns="91425" bIns="91425" anchor="b" anchorCtr="0">
            <a:noAutofit/>
          </a:bodyPr>
          <a:lstStyle/>
          <a:p>
            <a:pPr lvl="0" rtl="0">
              <a:spcBef>
                <a:spcPts val="0"/>
              </a:spcBef>
              <a:buNone/>
            </a:pPr>
            <a:r>
              <a:rPr lang="en"/>
              <a:t>Business Value</a:t>
            </a:r>
          </a:p>
        </p:txBody>
      </p:sp>
      <p:sp>
        <p:nvSpPr>
          <p:cNvPr id="150" name="Shape 150"/>
          <p:cNvSpPr txBox="1">
            <a:spLocks noGrp="1"/>
          </p:cNvSpPr>
          <p:nvPr>
            <p:ph type="body" idx="2"/>
          </p:nvPr>
        </p:nvSpPr>
        <p:spPr>
          <a:xfrm>
            <a:off x="4939500" y="246900"/>
            <a:ext cx="3837000" cy="4896600"/>
          </a:xfrm>
          <a:prstGeom prst="rect">
            <a:avLst/>
          </a:prstGeom>
        </p:spPr>
        <p:txBody>
          <a:bodyPr lIns="91425" tIns="91425" rIns="91425" bIns="91425" anchor="ctr" anchorCtr="0">
            <a:noAutofit/>
          </a:bodyPr>
          <a:lstStyle/>
          <a:p>
            <a:pPr marL="457200" lvl="0" indent="-228600" rtl="0">
              <a:spcBef>
                <a:spcPts val="0"/>
              </a:spcBef>
              <a:buAutoNum type="arabicPeriod"/>
            </a:pPr>
            <a:r>
              <a:rPr lang="en"/>
              <a:t>Stock reviewing websites are surrounded by masses of unstructured data.(social media, blogs,etc)</a:t>
            </a:r>
          </a:p>
          <a:p>
            <a:pPr marL="457200" lvl="0" indent="-228600" rtl="0">
              <a:spcBef>
                <a:spcPts val="0"/>
              </a:spcBef>
              <a:buAutoNum type="arabicPeriod"/>
            </a:pPr>
            <a:r>
              <a:rPr lang="en"/>
              <a:t>Big data analysis is increasingly being used to provide deep insight and predictive analysis into stock market movements and individual investment behaviors, Those that are able to make use and harness the power of this disruptive force in markets will benefit by being smarter, faster and more efficient.</a:t>
            </a:r>
          </a:p>
        </p:txBody>
      </p:sp>
      <p:pic>
        <p:nvPicPr>
          <p:cNvPr id="151" name="Shape 151" descr="29331019-Data-concept-circuit-board-with-word-Big-Data-Stock-Photo-technology.jpg"/>
          <p:cNvPicPr preferRelativeResize="0"/>
          <p:nvPr/>
        </p:nvPicPr>
        <p:blipFill>
          <a:blip r:embed="rId3">
            <a:alphaModFix/>
          </a:blip>
          <a:stretch>
            <a:fillRect/>
          </a:stretch>
        </p:blipFill>
        <p:spPr>
          <a:xfrm>
            <a:off x="0" y="2327999"/>
            <a:ext cx="2319850" cy="2123100"/>
          </a:xfrm>
          <a:prstGeom prst="rect">
            <a:avLst/>
          </a:prstGeom>
          <a:noFill/>
          <a:ln>
            <a:noFill/>
          </a:ln>
        </p:spPr>
      </p:pic>
      <p:pic>
        <p:nvPicPr>
          <p:cNvPr id="152" name="Shape 152" descr="stock-market-1.jpg"/>
          <p:cNvPicPr preferRelativeResize="0"/>
          <p:nvPr/>
        </p:nvPicPr>
        <p:blipFill>
          <a:blip r:embed="rId4">
            <a:alphaModFix/>
          </a:blip>
          <a:stretch>
            <a:fillRect/>
          </a:stretch>
        </p:blipFill>
        <p:spPr>
          <a:xfrm>
            <a:off x="2319850" y="2328000"/>
            <a:ext cx="2281499" cy="2123099"/>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598100" y="2152347"/>
            <a:ext cx="8222100" cy="838799"/>
          </a:xfrm>
          <a:prstGeom prst="rect">
            <a:avLst/>
          </a:prstGeom>
        </p:spPr>
        <p:txBody>
          <a:bodyPr lIns="91425" tIns="91425" rIns="91425" bIns="91425" anchor="ctr" anchorCtr="0">
            <a:noAutofit/>
          </a:bodyPr>
          <a:lstStyle/>
          <a:p>
            <a:pPr lvl="0">
              <a:spcBef>
                <a:spcPts val="0"/>
              </a:spcBef>
              <a:buNone/>
            </a:pPr>
            <a:r>
              <a:rPr lang="en"/>
              <a:t>Implementation and Algorithm</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endParaRPr dirty="0"/>
          </a:p>
        </p:txBody>
      </p:sp>
      <p:grpSp>
        <p:nvGrpSpPr>
          <p:cNvPr id="163" name="Shape 163"/>
          <p:cNvGrpSpPr/>
          <p:nvPr/>
        </p:nvGrpSpPr>
        <p:grpSpPr>
          <a:xfrm>
            <a:off x="377925" y="1304875"/>
            <a:ext cx="2628924" cy="3416400"/>
            <a:chOff x="431925" y="1304875"/>
            <a:chExt cx="2628924" cy="3416400"/>
          </a:xfrm>
        </p:grpSpPr>
        <p:sp>
          <p:nvSpPr>
            <p:cNvPr id="164" name="Shape 164"/>
            <p:cNvSpPr txBox="1"/>
            <p:nvPr/>
          </p:nvSpPr>
          <p:spPr>
            <a:xfrm>
              <a:off x="431925" y="1304875"/>
              <a:ext cx="2628899" cy="464099"/>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65" name="Shape 165"/>
            <p:cNvSpPr/>
            <p:nvPr/>
          </p:nvSpPr>
          <p:spPr>
            <a:xfrm>
              <a:off x="431950" y="1304875"/>
              <a:ext cx="2628899" cy="3416400"/>
            </a:xfrm>
            <a:prstGeom prst="rect">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66" name="Shape 166"/>
          <p:cNvSpPr txBox="1">
            <a:spLocks noGrp="1"/>
          </p:cNvSpPr>
          <p:nvPr>
            <p:ph type="body" idx="4294967295"/>
          </p:nvPr>
        </p:nvSpPr>
        <p:spPr>
          <a:xfrm>
            <a:off x="452425" y="1304875"/>
            <a:ext cx="2494500" cy="461400"/>
          </a:xfrm>
          <a:prstGeom prst="rect">
            <a:avLst/>
          </a:prstGeom>
        </p:spPr>
        <p:txBody>
          <a:bodyPr lIns="91425" tIns="91425" rIns="91425" bIns="91425" anchor="t" anchorCtr="0">
            <a:noAutofit/>
          </a:bodyPr>
          <a:lstStyle/>
          <a:p>
            <a:pPr lvl="0">
              <a:spcBef>
                <a:spcPts val="0"/>
              </a:spcBef>
              <a:spcAft>
                <a:spcPts val="0"/>
              </a:spcAft>
              <a:buNone/>
            </a:pPr>
            <a:r>
              <a:rPr lang="en">
                <a:solidFill>
                  <a:schemeClr val="lt1"/>
                </a:solidFill>
              </a:rPr>
              <a:t>Data</a:t>
            </a:r>
          </a:p>
        </p:txBody>
      </p:sp>
      <p:sp>
        <p:nvSpPr>
          <p:cNvPr id="167" name="Shape 167"/>
          <p:cNvSpPr txBox="1">
            <a:spLocks noGrp="1"/>
          </p:cNvSpPr>
          <p:nvPr>
            <p:ph type="body" idx="4294967295"/>
          </p:nvPr>
        </p:nvSpPr>
        <p:spPr>
          <a:xfrm>
            <a:off x="454325" y="1850300"/>
            <a:ext cx="2478600" cy="2794800"/>
          </a:xfrm>
          <a:prstGeom prst="rect">
            <a:avLst/>
          </a:prstGeom>
        </p:spPr>
        <p:txBody>
          <a:bodyPr lIns="91425" tIns="91425" rIns="91425" bIns="91425" anchor="t" anchorCtr="0">
            <a:noAutofit/>
          </a:bodyPr>
          <a:lstStyle/>
          <a:p>
            <a:pPr marL="457200" lvl="0" indent="-330200" rtl="0">
              <a:spcBef>
                <a:spcPts val="0"/>
              </a:spcBef>
              <a:buSzPct val="100000"/>
            </a:pPr>
            <a:r>
              <a:rPr lang="en" sz="1600"/>
              <a:t>Yahoo Finance</a:t>
            </a:r>
          </a:p>
          <a:p>
            <a:pPr lvl="0">
              <a:spcBef>
                <a:spcPts val="0"/>
              </a:spcBef>
              <a:buNone/>
            </a:pPr>
            <a:endParaRPr sz="1600"/>
          </a:p>
        </p:txBody>
      </p:sp>
      <p:grpSp>
        <p:nvGrpSpPr>
          <p:cNvPr id="168" name="Shape 168"/>
          <p:cNvGrpSpPr/>
          <p:nvPr/>
        </p:nvGrpSpPr>
        <p:grpSpPr>
          <a:xfrm>
            <a:off x="3255750" y="1304875"/>
            <a:ext cx="2632499" cy="3416400"/>
            <a:chOff x="3320450" y="1304875"/>
            <a:chExt cx="2632499" cy="3416400"/>
          </a:xfrm>
        </p:grpSpPr>
        <p:sp>
          <p:nvSpPr>
            <p:cNvPr id="169" name="Shape 169"/>
            <p:cNvSpPr txBox="1"/>
            <p:nvPr/>
          </p:nvSpPr>
          <p:spPr>
            <a:xfrm>
              <a:off x="3324050" y="1304875"/>
              <a:ext cx="2628899" cy="464099"/>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70" name="Shape 170"/>
            <p:cNvSpPr/>
            <p:nvPr/>
          </p:nvSpPr>
          <p:spPr>
            <a:xfrm>
              <a:off x="3320450" y="1304875"/>
              <a:ext cx="2628899" cy="3416400"/>
            </a:xfrm>
            <a:prstGeom prst="rect">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71" name="Shape 171"/>
          <p:cNvSpPr txBox="1">
            <a:spLocks noGrp="1"/>
          </p:cNvSpPr>
          <p:nvPr>
            <p:ph type="body" idx="4294967295"/>
          </p:nvPr>
        </p:nvSpPr>
        <p:spPr>
          <a:xfrm>
            <a:off x="3324750" y="1304875"/>
            <a:ext cx="2494500" cy="461400"/>
          </a:xfrm>
          <a:prstGeom prst="rect">
            <a:avLst/>
          </a:prstGeom>
        </p:spPr>
        <p:txBody>
          <a:bodyPr lIns="91425" tIns="91425" rIns="91425" bIns="91425" anchor="t" anchorCtr="0">
            <a:noAutofit/>
          </a:bodyPr>
          <a:lstStyle/>
          <a:p>
            <a:pPr lvl="0">
              <a:spcBef>
                <a:spcPts val="0"/>
              </a:spcBef>
              <a:spcAft>
                <a:spcPts val="0"/>
              </a:spcAft>
              <a:buNone/>
            </a:pPr>
            <a:r>
              <a:rPr lang="en">
                <a:solidFill>
                  <a:schemeClr val="lt1"/>
                </a:solidFill>
              </a:rPr>
              <a:t>Algorithm</a:t>
            </a:r>
          </a:p>
        </p:txBody>
      </p:sp>
      <p:sp>
        <p:nvSpPr>
          <p:cNvPr id="172" name="Shape 172"/>
          <p:cNvSpPr txBox="1">
            <a:spLocks noGrp="1"/>
          </p:cNvSpPr>
          <p:nvPr>
            <p:ph type="body" idx="4294967295"/>
          </p:nvPr>
        </p:nvSpPr>
        <p:spPr>
          <a:xfrm>
            <a:off x="3332075" y="1850300"/>
            <a:ext cx="2478600" cy="2794800"/>
          </a:xfrm>
          <a:prstGeom prst="rect">
            <a:avLst/>
          </a:prstGeom>
        </p:spPr>
        <p:txBody>
          <a:bodyPr lIns="91425" tIns="91425" rIns="91425" bIns="91425" anchor="t" anchorCtr="0">
            <a:noAutofit/>
          </a:bodyPr>
          <a:lstStyle/>
          <a:p>
            <a:pPr marL="457200" lvl="0" indent="-330200" rtl="0">
              <a:lnSpc>
                <a:spcPct val="100000"/>
              </a:lnSpc>
              <a:spcBef>
                <a:spcPts val="0"/>
              </a:spcBef>
              <a:buSzPct val="100000"/>
              <a:buChar char="●"/>
            </a:pPr>
            <a:r>
              <a:rPr lang="en" sz="1600"/>
              <a:t>Classification Method in Yahoo Finance</a:t>
            </a:r>
          </a:p>
          <a:p>
            <a:pPr marL="457200" lvl="0" indent="-330200" rtl="0">
              <a:lnSpc>
                <a:spcPct val="100000"/>
              </a:lnSpc>
              <a:spcBef>
                <a:spcPts val="0"/>
              </a:spcBef>
              <a:buSzPct val="100000"/>
              <a:buChar char="●"/>
            </a:pPr>
            <a:r>
              <a:rPr lang="en" sz="1600"/>
              <a:t>Naive Bayes</a:t>
            </a:r>
          </a:p>
          <a:p>
            <a:pPr marL="457200" lvl="0" indent="-330200" rtl="0">
              <a:lnSpc>
                <a:spcPct val="100000"/>
              </a:lnSpc>
              <a:spcBef>
                <a:spcPts val="0"/>
              </a:spcBef>
              <a:spcAft>
                <a:spcPts val="800"/>
              </a:spcAft>
              <a:buSzPct val="100000"/>
              <a:buChar char="●"/>
            </a:pPr>
            <a:r>
              <a:rPr lang="en" sz="1600"/>
              <a:t>Logistic Regression</a:t>
            </a:r>
          </a:p>
          <a:p>
            <a:pPr marL="457200" lvl="0" indent="-330200" rtl="0">
              <a:lnSpc>
                <a:spcPct val="100000"/>
              </a:lnSpc>
              <a:spcBef>
                <a:spcPts val="0"/>
              </a:spcBef>
              <a:spcAft>
                <a:spcPts val="800"/>
              </a:spcAft>
              <a:buSzPct val="100000"/>
              <a:buChar char="●"/>
            </a:pPr>
            <a:r>
              <a:rPr lang="en" sz="1600"/>
              <a:t>Random Forest</a:t>
            </a:r>
          </a:p>
          <a:p>
            <a:pPr marL="457200" lvl="0" indent="-330200" rtl="0">
              <a:lnSpc>
                <a:spcPct val="100000"/>
              </a:lnSpc>
              <a:spcBef>
                <a:spcPts val="0"/>
              </a:spcBef>
              <a:spcAft>
                <a:spcPts val="800"/>
              </a:spcAft>
              <a:buSzPct val="100000"/>
              <a:buChar char="●"/>
            </a:pPr>
            <a:r>
              <a:rPr lang="en" sz="1600"/>
              <a:t>Support Vector Machine</a:t>
            </a:r>
          </a:p>
          <a:p>
            <a:pPr lvl="0" rtl="0">
              <a:spcBef>
                <a:spcPts val="0"/>
              </a:spcBef>
              <a:buNone/>
            </a:pPr>
            <a:endParaRPr sz="1600"/>
          </a:p>
        </p:txBody>
      </p:sp>
      <p:grpSp>
        <p:nvGrpSpPr>
          <p:cNvPr id="173" name="Shape 173"/>
          <p:cNvGrpSpPr/>
          <p:nvPr/>
        </p:nvGrpSpPr>
        <p:grpSpPr>
          <a:xfrm>
            <a:off x="6137150" y="1304875"/>
            <a:ext cx="2628925" cy="3416400"/>
            <a:chOff x="431925" y="1304875"/>
            <a:chExt cx="2628925" cy="3416400"/>
          </a:xfrm>
        </p:grpSpPr>
        <p:sp>
          <p:nvSpPr>
            <p:cNvPr id="174" name="Shape 174"/>
            <p:cNvSpPr txBox="1"/>
            <p:nvPr/>
          </p:nvSpPr>
          <p:spPr>
            <a:xfrm>
              <a:off x="431925" y="1304875"/>
              <a:ext cx="2628900" cy="4641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75" name="Shape 175"/>
            <p:cNvSpPr/>
            <p:nvPr/>
          </p:nvSpPr>
          <p:spPr>
            <a:xfrm>
              <a:off x="431950" y="1304875"/>
              <a:ext cx="2628900" cy="3416400"/>
            </a:xfrm>
            <a:prstGeom prst="rect">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76" name="Shape 176"/>
          <p:cNvSpPr txBox="1">
            <a:spLocks noGrp="1"/>
          </p:cNvSpPr>
          <p:nvPr>
            <p:ph type="body" idx="4294967295"/>
          </p:nvPr>
        </p:nvSpPr>
        <p:spPr>
          <a:xfrm>
            <a:off x="6211650" y="1304875"/>
            <a:ext cx="2494500" cy="461400"/>
          </a:xfrm>
          <a:prstGeom prst="rect">
            <a:avLst/>
          </a:prstGeom>
        </p:spPr>
        <p:txBody>
          <a:bodyPr lIns="91425" tIns="91425" rIns="91425" bIns="91425" anchor="t" anchorCtr="0">
            <a:noAutofit/>
          </a:bodyPr>
          <a:lstStyle/>
          <a:p>
            <a:pPr lvl="0" rtl="0">
              <a:spcBef>
                <a:spcPts val="0"/>
              </a:spcBef>
              <a:spcAft>
                <a:spcPts val="0"/>
              </a:spcAft>
              <a:buNone/>
            </a:pPr>
            <a:r>
              <a:rPr lang="en">
                <a:solidFill>
                  <a:schemeClr val="lt1"/>
                </a:solidFill>
              </a:rPr>
              <a:t>Software Used</a:t>
            </a:r>
          </a:p>
        </p:txBody>
      </p:sp>
      <p:sp>
        <p:nvSpPr>
          <p:cNvPr id="177" name="Shape 177"/>
          <p:cNvSpPr txBox="1">
            <a:spLocks noGrp="1"/>
          </p:cNvSpPr>
          <p:nvPr>
            <p:ph type="body" idx="4294967295"/>
          </p:nvPr>
        </p:nvSpPr>
        <p:spPr>
          <a:xfrm>
            <a:off x="6213550" y="1850300"/>
            <a:ext cx="2478600" cy="2794800"/>
          </a:xfrm>
          <a:prstGeom prst="rect">
            <a:avLst/>
          </a:prstGeom>
        </p:spPr>
        <p:txBody>
          <a:bodyPr lIns="91425" tIns="91425" rIns="91425" bIns="91425" anchor="t" anchorCtr="0">
            <a:noAutofit/>
          </a:bodyPr>
          <a:lstStyle/>
          <a:p>
            <a:pPr marL="457200" lvl="0" indent="-330200" rtl="0">
              <a:spcBef>
                <a:spcPts val="0"/>
              </a:spcBef>
              <a:buSzPct val="100000"/>
            </a:pPr>
            <a:r>
              <a:rPr lang="en" sz="1600"/>
              <a:t>R</a:t>
            </a:r>
          </a:p>
          <a:p>
            <a:pPr marL="457200" lvl="0" indent="-330200" rtl="0">
              <a:spcBef>
                <a:spcPts val="0"/>
              </a:spcBef>
              <a:buSzPct val="100000"/>
            </a:pPr>
            <a:r>
              <a:rPr lang="en" sz="1600"/>
              <a:t>Python</a:t>
            </a:r>
          </a:p>
          <a:p>
            <a:pPr marL="457200" lvl="0" indent="-330200" rtl="0">
              <a:spcBef>
                <a:spcPts val="0"/>
              </a:spcBef>
              <a:buSzPct val="100000"/>
            </a:pPr>
            <a:r>
              <a:rPr lang="en" sz="1600"/>
              <a:t>Spark</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265500" y="0"/>
            <a:ext cx="4045200" cy="1564499"/>
          </a:xfrm>
          <a:prstGeom prst="rect">
            <a:avLst/>
          </a:prstGeom>
        </p:spPr>
        <p:txBody>
          <a:bodyPr lIns="91425" tIns="91425" rIns="91425" bIns="91425" anchor="b" anchorCtr="0">
            <a:noAutofit/>
          </a:bodyPr>
          <a:lstStyle/>
          <a:p>
            <a:pPr lvl="0">
              <a:spcBef>
                <a:spcPts val="0"/>
              </a:spcBef>
              <a:buNone/>
            </a:pPr>
            <a:r>
              <a:rPr lang="en" sz="3600"/>
              <a:t>Dataset Structure</a:t>
            </a:r>
          </a:p>
        </p:txBody>
      </p:sp>
      <p:sp>
        <p:nvSpPr>
          <p:cNvPr id="190" name="Shape 190"/>
          <p:cNvSpPr txBox="1">
            <a:spLocks noGrp="1"/>
          </p:cNvSpPr>
          <p:nvPr>
            <p:ph type="subTitle" idx="1"/>
          </p:nvPr>
        </p:nvSpPr>
        <p:spPr>
          <a:xfrm>
            <a:off x="265500" y="1689001"/>
            <a:ext cx="4045200" cy="1269300"/>
          </a:xfrm>
          <a:prstGeom prst="rect">
            <a:avLst/>
          </a:prstGeom>
        </p:spPr>
        <p:txBody>
          <a:bodyPr lIns="91425" tIns="91425" rIns="91425" bIns="91425" anchor="t" anchorCtr="0">
            <a:noAutofit/>
          </a:bodyPr>
          <a:lstStyle/>
          <a:p>
            <a:pPr lvl="0">
              <a:spcBef>
                <a:spcPts val="0"/>
              </a:spcBef>
              <a:buNone/>
            </a:pPr>
            <a:r>
              <a:rPr lang="en"/>
              <a:t>From Yahoo Finance</a:t>
            </a:r>
          </a:p>
        </p:txBody>
      </p:sp>
      <p:pic>
        <p:nvPicPr>
          <p:cNvPr id="191" name="Shape 191" descr="Screen Shot 2016-12-14 at 3.29.59 AM.png"/>
          <p:cNvPicPr preferRelativeResize="0"/>
          <p:nvPr/>
        </p:nvPicPr>
        <p:blipFill rotWithShape="1">
          <a:blip r:embed="rId3">
            <a:alphaModFix/>
          </a:blip>
          <a:srcRect/>
          <a:stretch/>
        </p:blipFill>
        <p:spPr>
          <a:xfrm>
            <a:off x="4558550" y="279725"/>
            <a:ext cx="4585500" cy="4576500"/>
          </a:xfrm>
          <a:prstGeom prst="rect">
            <a:avLst/>
          </a:prstGeom>
          <a:noFill/>
          <a:ln>
            <a:noFill/>
          </a:ln>
        </p:spPr>
      </p:pic>
      <p:pic>
        <p:nvPicPr>
          <p:cNvPr id="192" name="Shape 192" descr="unnamed.png"/>
          <p:cNvPicPr preferRelativeResize="0"/>
          <p:nvPr/>
        </p:nvPicPr>
        <p:blipFill>
          <a:blip r:embed="rId4">
            <a:alphaModFix/>
          </a:blip>
          <a:stretch>
            <a:fillRect/>
          </a:stretch>
        </p:blipFill>
        <p:spPr>
          <a:xfrm>
            <a:off x="859350" y="2345225"/>
            <a:ext cx="2857500" cy="2141274"/>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US" altLang="zh-CN" dirty="0" smtClean="0"/>
              <a:t>Test</a:t>
            </a:r>
            <a:r>
              <a:rPr lang="zh-CN" altLang="en-US" dirty="0" smtClean="0"/>
              <a:t> </a:t>
            </a:r>
            <a:r>
              <a:rPr lang="en-US" altLang="zh-CN" dirty="0" smtClean="0"/>
              <a:t>Data</a:t>
            </a:r>
            <a:endParaRPr lang="en" dirty="0"/>
          </a:p>
        </p:txBody>
      </p:sp>
      <p:sp>
        <p:nvSpPr>
          <p:cNvPr id="199" name="Shape 199"/>
          <p:cNvSpPr txBox="1">
            <a:spLocks noGrp="1"/>
          </p:cNvSpPr>
          <p:nvPr>
            <p:ph type="body" idx="4294967295"/>
          </p:nvPr>
        </p:nvSpPr>
        <p:spPr>
          <a:xfrm>
            <a:off x="432350" y="1451575"/>
            <a:ext cx="3386700" cy="314400"/>
          </a:xfrm>
          <a:prstGeom prst="rect">
            <a:avLst/>
          </a:prstGeom>
        </p:spPr>
        <p:txBody>
          <a:bodyPr lIns="91425" tIns="91425" rIns="91425" bIns="91425" anchor="ctr" anchorCtr="0">
            <a:noAutofit/>
          </a:bodyPr>
          <a:lstStyle/>
          <a:p>
            <a:pPr lvl="0" rtl="0">
              <a:lnSpc>
                <a:spcPct val="100000"/>
              </a:lnSpc>
              <a:spcBef>
                <a:spcPts val="0"/>
              </a:spcBef>
              <a:spcAft>
                <a:spcPts val="0"/>
              </a:spcAft>
              <a:buNone/>
            </a:pPr>
            <a:r>
              <a:rPr lang="en">
                <a:solidFill>
                  <a:schemeClr val="lt1"/>
                </a:solidFill>
              </a:rPr>
              <a:t>Challenges</a:t>
            </a:r>
          </a:p>
        </p:txBody>
      </p:sp>
      <p:sp>
        <p:nvSpPr>
          <p:cNvPr id="200" name="Shape 200"/>
          <p:cNvSpPr txBox="1">
            <a:spLocks noGrp="1"/>
          </p:cNvSpPr>
          <p:nvPr>
            <p:ph type="body" idx="4294967295"/>
          </p:nvPr>
        </p:nvSpPr>
        <p:spPr>
          <a:xfrm>
            <a:off x="432350" y="2070575"/>
            <a:ext cx="3708600" cy="2650800"/>
          </a:xfrm>
          <a:prstGeom prst="rect">
            <a:avLst/>
          </a:prstGeom>
        </p:spPr>
        <p:txBody>
          <a:bodyPr lIns="91425" tIns="91425" rIns="91425" bIns="91425" anchor="t" anchorCtr="0">
            <a:noAutofit/>
          </a:bodyPr>
          <a:lstStyle/>
          <a:p>
            <a:pPr marL="457200" lvl="0" indent="-330200" rtl="0">
              <a:spcBef>
                <a:spcPts val="0"/>
              </a:spcBef>
              <a:spcAft>
                <a:spcPts val="800"/>
              </a:spcAft>
              <a:buSzPct val="100000"/>
            </a:pPr>
            <a:endParaRPr sz="1600" dirty="0"/>
          </a:p>
        </p:txBody>
      </p:sp>
      <p:sp>
        <p:nvSpPr>
          <p:cNvPr id="202" name="Shape 202"/>
          <p:cNvSpPr txBox="1">
            <a:spLocks noGrp="1"/>
          </p:cNvSpPr>
          <p:nvPr>
            <p:ph type="body" idx="4294967295"/>
          </p:nvPr>
        </p:nvSpPr>
        <p:spPr>
          <a:xfrm>
            <a:off x="5123700" y="1451575"/>
            <a:ext cx="2257200" cy="314400"/>
          </a:xfrm>
          <a:prstGeom prst="rect">
            <a:avLst/>
          </a:prstGeom>
        </p:spPr>
        <p:txBody>
          <a:bodyPr lIns="91425" tIns="91425" rIns="91425" bIns="91425" anchor="ctr" anchorCtr="0">
            <a:noAutofit/>
          </a:bodyPr>
          <a:lstStyle/>
          <a:p>
            <a:pPr lvl="0" rtl="0">
              <a:lnSpc>
                <a:spcPct val="100000"/>
              </a:lnSpc>
              <a:spcBef>
                <a:spcPts val="0"/>
              </a:spcBef>
              <a:spcAft>
                <a:spcPts val="0"/>
              </a:spcAft>
              <a:buNone/>
            </a:pPr>
            <a:r>
              <a:rPr lang="en" dirty="0" smtClean="0">
                <a:solidFill>
                  <a:schemeClr val="lt1"/>
                </a:solidFill>
              </a:rPr>
              <a:t>Fnding</a:t>
            </a:r>
            <a:endParaRPr lang="en" dirty="0">
              <a:solidFill>
                <a:schemeClr val="lt1"/>
              </a:solidFill>
            </a:endParaRPr>
          </a:p>
        </p:txBody>
      </p:sp>
      <p:sp>
        <p:nvSpPr>
          <p:cNvPr id="203" name="Shape 203"/>
          <p:cNvSpPr txBox="1">
            <a:spLocks noGrp="1"/>
          </p:cNvSpPr>
          <p:nvPr>
            <p:ph type="body" idx="4294967295"/>
          </p:nvPr>
        </p:nvSpPr>
        <p:spPr>
          <a:xfrm>
            <a:off x="5123701" y="2070575"/>
            <a:ext cx="3708599" cy="2650800"/>
          </a:xfrm>
          <a:prstGeom prst="rect">
            <a:avLst/>
          </a:prstGeom>
        </p:spPr>
        <p:txBody>
          <a:bodyPr lIns="91425" tIns="91425" rIns="91425" bIns="91425" anchor="t" anchorCtr="0">
            <a:noAutofit/>
          </a:bodyPr>
          <a:lstStyle/>
          <a:p>
            <a:pPr marL="457200" lvl="0" indent="-330200" rtl="0">
              <a:spcBef>
                <a:spcPts val="0"/>
              </a:spcBef>
              <a:spcAft>
                <a:spcPts val="800"/>
              </a:spcAft>
              <a:buSzPct val="100000"/>
              <a:buAutoNum type="arabicPeriod"/>
            </a:pPr>
            <a:endParaRPr lang="en" sz="1600" dirty="0"/>
          </a:p>
        </p:txBody>
      </p:sp>
      <p:pic>
        <p:nvPicPr>
          <p:cNvPr id="2" name="Picture 1" descr="Screen Shot 2016-12-22 at 2.36.4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558" y="1166090"/>
            <a:ext cx="3204263" cy="3977409"/>
          </a:xfrm>
          <a:prstGeom prst="rect">
            <a:avLst/>
          </a:prstGeom>
        </p:spPr>
      </p:pic>
      <p:pic>
        <p:nvPicPr>
          <p:cNvPr id="3" name="Picture 2" descr="Screen Shot 2016-12-22 at 4.28.24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327" y="1270000"/>
            <a:ext cx="3352800" cy="38735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265500" y="0"/>
            <a:ext cx="4045200" cy="1564499"/>
          </a:xfrm>
          <a:prstGeom prst="rect">
            <a:avLst/>
          </a:prstGeom>
        </p:spPr>
        <p:txBody>
          <a:bodyPr lIns="91425" tIns="91425" rIns="91425" bIns="91425" anchor="b" anchorCtr="0">
            <a:noAutofit/>
          </a:bodyPr>
          <a:lstStyle/>
          <a:p>
            <a:pPr lvl="0" rtl="0">
              <a:spcBef>
                <a:spcPts val="0"/>
              </a:spcBef>
              <a:buNone/>
            </a:pPr>
            <a:r>
              <a:rPr lang="en"/>
              <a:t>Process</a:t>
            </a:r>
          </a:p>
        </p:txBody>
      </p:sp>
      <p:sp>
        <p:nvSpPr>
          <p:cNvPr id="183" name="Shape 183"/>
          <p:cNvSpPr txBox="1">
            <a:spLocks noGrp="1"/>
          </p:cNvSpPr>
          <p:nvPr>
            <p:ph type="body" idx="2"/>
          </p:nvPr>
        </p:nvSpPr>
        <p:spPr>
          <a:xfrm>
            <a:off x="4939500" y="246900"/>
            <a:ext cx="3837000" cy="4896600"/>
          </a:xfrm>
          <a:prstGeom prst="rect">
            <a:avLst/>
          </a:prstGeom>
        </p:spPr>
        <p:txBody>
          <a:bodyPr lIns="91425" tIns="91425" rIns="91425" bIns="91425" anchor="ctr" anchorCtr="0">
            <a:noAutofit/>
          </a:bodyPr>
          <a:lstStyle/>
          <a:p>
            <a:pPr lvl="0" rtl="0">
              <a:spcBef>
                <a:spcPts val="0"/>
              </a:spcBef>
              <a:buNone/>
            </a:pPr>
            <a:r>
              <a:rPr lang="en" dirty="0"/>
              <a:t>1.Download 10 years S&amp;P 500 stock data form Yahoo </a:t>
            </a:r>
            <a:r>
              <a:rPr lang="en-US" altLang="zh-CN" dirty="0" smtClean="0"/>
              <a:t>Finance</a:t>
            </a:r>
            <a:endParaRPr lang="en" dirty="0"/>
          </a:p>
          <a:p>
            <a:pPr lvl="0" rtl="0">
              <a:spcBef>
                <a:spcPts val="0"/>
              </a:spcBef>
              <a:buNone/>
            </a:pPr>
            <a:r>
              <a:rPr lang="en" dirty="0"/>
              <a:t>2. Data cleaning in Jupyter Notebook.</a:t>
            </a:r>
          </a:p>
          <a:p>
            <a:pPr lvl="0" rtl="0">
              <a:spcBef>
                <a:spcPts val="0"/>
              </a:spcBef>
              <a:buNone/>
            </a:pPr>
            <a:r>
              <a:rPr lang="en" dirty="0"/>
              <a:t>3. Convert data libsvm format in Python</a:t>
            </a:r>
          </a:p>
          <a:p>
            <a:pPr lvl="0" rtl="0">
              <a:spcBef>
                <a:spcPts val="0"/>
              </a:spcBef>
              <a:buNone/>
            </a:pPr>
            <a:r>
              <a:rPr lang="en" dirty="0"/>
              <a:t>4. Run SVM in Scala, 80% training and 20% test</a:t>
            </a:r>
          </a:p>
          <a:p>
            <a:pPr lvl="0" rtl="0">
              <a:spcBef>
                <a:spcPts val="0"/>
              </a:spcBef>
              <a:buNone/>
            </a:pPr>
            <a:r>
              <a:rPr lang="en" dirty="0"/>
              <a:t>5, Use sparklyr and SparkR to run Naive Bayes in RStudio</a:t>
            </a:r>
          </a:p>
        </p:txBody>
      </p:sp>
      <p:pic>
        <p:nvPicPr>
          <p:cNvPr id="184" name="Shape 184" descr="Big-Data (1).jpg"/>
          <p:cNvPicPr preferRelativeResize="0"/>
          <p:nvPr/>
        </p:nvPicPr>
        <p:blipFill>
          <a:blip r:embed="rId3">
            <a:alphaModFix/>
          </a:blip>
          <a:stretch>
            <a:fillRect/>
          </a:stretch>
        </p:blipFill>
        <p:spPr>
          <a:xfrm>
            <a:off x="-4200" y="2251474"/>
            <a:ext cx="4584600" cy="2892024"/>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218400" y="1421000"/>
            <a:ext cx="4045200" cy="1564500"/>
          </a:xfrm>
          <a:prstGeom prst="rect">
            <a:avLst/>
          </a:prstGeom>
        </p:spPr>
        <p:txBody>
          <a:bodyPr lIns="91425" tIns="91425" rIns="91425" bIns="91425" anchor="b" anchorCtr="0">
            <a:noAutofit/>
          </a:bodyPr>
          <a:lstStyle/>
          <a:p>
            <a:pPr lvl="0" rtl="0">
              <a:spcBef>
                <a:spcPts val="0"/>
              </a:spcBef>
              <a:buNone/>
            </a:pPr>
            <a:r>
              <a:rPr lang="en" sz="3600"/>
              <a:t>Conclusion</a:t>
            </a:r>
          </a:p>
        </p:txBody>
      </p:sp>
      <p:pic>
        <p:nvPicPr>
          <p:cNvPr id="209" name="Shape 209" descr="svm_result.png"/>
          <p:cNvPicPr preferRelativeResize="0"/>
          <p:nvPr/>
        </p:nvPicPr>
        <p:blipFill>
          <a:blip r:embed="rId3">
            <a:alphaModFix/>
          </a:blip>
          <a:stretch>
            <a:fillRect/>
          </a:stretch>
        </p:blipFill>
        <p:spPr>
          <a:xfrm>
            <a:off x="4654800" y="0"/>
            <a:ext cx="4489199" cy="2738925"/>
          </a:xfrm>
          <a:prstGeom prst="rect">
            <a:avLst/>
          </a:prstGeom>
          <a:noFill/>
          <a:ln>
            <a:noFill/>
          </a:ln>
        </p:spPr>
      </p:pic>
      <p:pic>
        <p:nvPicPr>
          <p:cNvPr id="210" name="Shape 210" descr="step6.png"/>
          <p:cNvPicPr preferRelativeResize="0"/>
          <p:nvPr/>
        </p:nvPicPr>
        <p:blipFill>
          <a:blip r:embed="rId4">
            <a:alphaModFix/>
          </a:blip>
          <a:stretch>
            <a:fillRect/>
          </a:stretch>
        </p:blipFill>
        <p:spPr>
          <a:xfrm>
            <a:off x="4654800" y="2738925"/>
            <a:ext cx="4529026" cy="2404575"/>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218400" y="580650"/>
            <a:ext cx="4045200" cy="1564500"/>
          </a:xfrm>
          <a:prstGeom prst="rect">
            <a:avLst/>
          </a:prstGeom>
        </p:spPr>
        <p:txBody>
          <a:bodyPr lIns="91425" tIns="91425" rIns="91425" bIns="91425" anchor="b" anchorCtr="0">
            <a:noAutofit/>
          </a:bodyPr>
          <a:lstStyle/>
          <a:p>
            <a:pPr lvl="0" rtl="0">
              <a:spcBef>
                <a:spcPts val="0"/>
              </a:spcBef>
              <a:buNone/>
            </a:pPr>
            <a:r>
              <a:rPr lang="en" sz="3600"/>
              <a:t>Future Work</a:t>
            </a:r>
          </a:p>
        </p:txBody>
      </p:sp>
      <p:sp>
        <p:nvSpPr>
          <p:cNvPr id="216" name="Shape 216"/>
          <p:cNvSpPr txBox="1"/>
          <p:nvPr/>
        </p:nvSpPr>
        <p:spPr>
          <a:xfrm>
            <a:off x="4416750" y="82875"/>
            <a:ext cx="4665300" cy="5143500"/>
          </a:xfrm>
          <a:prstGeom prst="rect">
            <a:avLst/>
          </a:prstGeom>
          <a:noFill/>
          <a:ln>
            <a:noFill/>
          </a:ln>
        </p:spPr>
        <p:txBody>
          <a:bodyPr lIns="91425" tIns="91425" rIns="91425" bIns="91425" anchor="ctr" anchorCtr="0">
            <a:noAutofit/>
          </a:bodyPr>
          <a:lstStyle/>
          <a:p>
            <a:pPr marL="457200" lvl="0" indent="-342900" rtl="0">
              <a:lnSpc>
                <a:spcPct val="150000"/>
              </a:lnSpc>
              <a:spcBef>
                <a:spcPts val="0"/>
              </a:spcBef>
              <a:buClr>
                <a:schemeClr val="lt1"/>
              </a:buClr>
              <a:buSzPct val="100000"/>
              <a:buFont typeface="Roboto"/>
              <a:buChar char="●"/>
            </a:pPr>
            <a:r>
              <a:rPr lang="en" sz="1800">
                <a:solidFill>
                  <a:schemeClr val="lt1"/>
                </a:solidFill>
                <a:latin typeface="Roboto"/>
                <a:ea typeface="Roboto"/>
                <a:cs typeface="Roboto"/>
                <a:sym typeface="Roboto"/>
              </a:rPr>
              <a:t>As we encounter lots of problems when we try to do sentiment analysis on Stocktwits data, we would mainly focus on solving those problems as future work.</a:t>
            </a:r>
          </a:p>
        </p:txBody>
      </p:sp>
      <p:pic>
        <p:nvPicPr>
          <p:cNvPr id="217" name="Shape 217" descr="stocktwits-rgb.jpg"/>
          <p:cNvPicPr preferRelativeResize="0"/>
          <p:nvPr/>
        </p:nvPicPr>
        <p:blipFill>
          <a:blip r:embed="rId3">
            <a:alphaModFix/>
          </a:blip>
          <a:stretch>
            <a:fillRect/>
          </a:stretch>
        </p:blipFill>
        <p:spPr>
          <a:xfrm>
            <a:off x="35050" y="2802400"/>
            <a:ext cx="4411890" cy="15645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212</Words>
  <Application>Microsoft Macintosh PowerPoint</Application>
  <PresentationFormat>On-screen Show (16:9)</PresentationFormat>
  <Paragraphs>40</Paragraphs>
  <Slides>10</Slides>
  <Notes>10</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10</vt:i4>
      </vt:variant>
    </vt:vector>
  </HeadingPairs>
  <TitlesOfParts>
    <vt:vector size="13" baseType="lpstr">
      <vt:lpstr>Roboto</vt:lpstr>
      <vt:lpstr>geometric</vt:lpstr>
      <vt:lpstr>Office Theme</vt:lpstr>
      <vt:lpstr>PowerPoint Presentation</vt:lpstr>
      <vt:lpstr>Business Value</vt:lpstr>
      <vt:lpstr>Implementation and Algorithm</vt:lpstr>
      <vt:lpstr>PowerPoint Presentation</vt:lpstr>
      <vt:lpstr>Dataset Structure</vt:lpstr>
      <vt:lpstr>Test Data</vt:lpstr>
      <vt:lpstr>Process</vt:lpstr>
      <vt:lpstr>Conclusion</vt:lpstr>
      <vt:lpstr>Future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van</cp:lastModifiedBy>
  <cp:revision>4</cp:revision>
  <dcterms:modified xsi:type="dcterms:W3CDTF">2016-12-22T10:28:59Z</dcterms:modified>
</cp:coreProperties>
</file>