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6858000" cx="9144000"/>
  <p:notesSz cx="6858000" cy="9144000"/>
  <p:embeddedFontLst>
    <p:embeddedFont>
      <p:font typeface="Ultra"/>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Ultr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858000" cy="9144000"/>
          </a:xfrm>
          <a:prstGeom prst="roundRect">
            <a:avLst>
              <a:gd fmla="val 5" name="adj"/>
            </a:avLst>
          </a:prstGeom>
          <a:solidFill>
            <a:srgbClr val="FFFFFF"/>
          </a:soli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Arial"/>
              <a:ea typeface="Arial"/>
              <a:cs typeface="Arial"/>
              <a:sym typeface="Arial"/>
            </a:endParaRPr>
          </a:p>
        </p:txBody>
      </p:sp>
      <p:sp>
        <p:nvSpPr>
          <p:cNvPr id="4" name="Shape 4"/>
          <p:cNvSpPr/>
          <p:nvPr>
            <p:ph idx="2" type="sldImg"/>
          </p:nvPr>
        </p:nvSpPr>
        <p:spPr>
          <a:xfrm>
            <a:off x="1143000" y="685800"/>
            <a:ext cx="4570411" cy="3427412"/>
          </a:xfrm>
          <a:custGeom>
            <a:pathLst>
              <a:path extrusionOk="0" h="120000" w="120000">
                <a:moveTo>
                  <a:pt x="0" y="0"/>
                </a:moveTo>
                <a:lnTo>
                  <a:pt x="120000" y="0"/>
                </a:lnTo>
                <a:lnTo>
                  <a:pt x="120000" y="120000"/>
                </a:lnTo>
                <a:lnTo>
                  <a:pt x="0" y="120000"/>
                </a:lnTo>
                <a:close/>
              </a:path>
            </a:pathLst>
          </a:custGeom>
          <a:noFill/>
          <a:ln>
            <a:noFill/>
          </a:ln>
        </p:spPr>
      </p:sp>
      <p:sp>
        <p:nvSpPr>
          <p:cNvPr id="5" name="Shape 5"/>
          <p:cNvSpPr txBox="1"/>
          <p:nvPr>
            <p:ph idx="1" type="body"/>
          </p:nvPr>
        </p:nvSpPr>
        <p:spPr>
          <a:xfrm>
            <a:off x="914400" y="4343400"/>
            <a:ext cx="5027611" cy="4113211"/>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63" name="Shape 63"/>
          <p:cNvSpPr txBox="1"/>
          <p:nvPr>
            <p:ph idx="1" type="body"/>
          </p:nvPr>
        </p:nvSpPr>
        <p:spPr>
          <a:xfrm>
            <a:off x="914400" y="4343400"/>
            <a:ext cx="5029199" cy="4114800"/>
          </a:xfrm>
          <a:prstGeom prst="rect">
            <a:avLst/>
          </a:prstGeom>
          <a:noFill/>
          <a:ln>
            <a:noFill/>
          </a:ln>
        </p:spPr>
        <p:txBody>
          <a:bodyPr anchorCtr="0" anchor="ctr" bIns="46800" lIns="90000" rIns="90000" tIns="46800">
            <a:noAutofit/>
          </a:bodyPr>
          <a:lstStyle/>
          <a:p>
            <a:pPr indent="0" lvl="0" marL="0" marR="0" rtl="0" algn="l">
              <a:spcBef>
                <a:spcPts val="0"/>
              </a:spcBef>
              <a:buSzPct val="25000"/>
              <a:buNone/>
            </a:pPr>
            <a:r>
              <a:rPr lang="en-US"/>
              <a:t>Piao Ge you can do this!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72" name="Shape 72"/>
          <p:cNvSpPr txBox="1"/>
          <p:nvPr>
            <p:ph idx="1" type="body"/>
          </p:nvPr>
        </p:nvSpPr>
        <p:spPr>
          <a:xfrm>
            <a:off x="914400" y="4343400"/>
            <a:ext cx="5029199" cy="4114800"/>
          </a:xfrm>
          <a:prstGeom prst="rect">
            <a:avLst/>
          </a:prstGeom>
          <a:noFill/>
          <a:ln>
            <a:noFill/>
          </a:ln>
        </p:spPr>
        <p:txBody>
          <a:bodyPr anchorCtr="0" anchor="ctr" bIns="46800" lIns="90000" rIns="90000" tIns="46800">
            <a:noAutofit/>
          </a:bodyPr>
          <a:lstStyle/>
          <a:p>
            <a:pPr lvl="0" rtl="0">
              <a:spcBef>
                <a:spcPts val="0"/>
              </a:spcBef>
              <a:buClr>
                <a:schemeClr val="dk1"/>
              </a:buClr>
              <a:buSzPct val="78571"/>
              <a:buFont typeface="Arial"/>
              <a:buNone/>
            </a:pPr>
            <a:r>
              <a:rPr lang="en-US" sz="1400">
                <a:solidFill>
                  <a:schemeClr val="dk1"/>
                </a:solidFill>
                <a:highlight>
                  <a:srgbClr val="CCCCCC"/>
                </a:highlight>
                <a:latin typeface="Comic Sans MS"/>
                <a:ea typeface="Comic Sans MS"/>
                <a:cs typeface="Comic Sans MS"/>
                <a:sym typeface="Comic Sans MS"/>
              </a:rPr>
              <a:t>The importance for this transportation wise application is quite obvious – with our application, we no longer have to undergo the excruciating pain of waiting for the surge to end indefinitely. All we need to do is simply check the application and figure out when the surge will end or ‘where’ the surge will end (where there are no surges), and act accordingly – either enjoy a tasteful afternoon at Starbucks or walk few blocks down the road and catch a Uber – free of surg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78" name="Shape 78"/>
          <p:cNvSpPr txBox="1"/>
          <p:nvPr>
            <p:ph idx="1" type="body"/>
          </p:nvPr>
        </p:nvSpPr>
        <p:spPr>
          <a:xfrm>
            <a:off x="914400" y="4343400"/>
            <a:ext cx="5029199" cy="4114800"/>
          </a:xfrm>
          <a:prstGeom prst="rect">
            <a:avLst/>
          </a:prstGeom>
          <a:noFill/>
          <a:ln>
            <a:noFill/>
          </a:ln>
        </p:spPr>
        <p:txBody>
          <a:bodyPr anchorCtr="0" anchor="ctr" bIns="46800" lIns="90000" rIns="90000" tIns="468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109" name="Shape 109"/>
          <p:cNvSpPr txBox="1"/>
          <p:nvPr>
            <p:ph idx="1" type="body"/>
          </p:nvPr>
        </p:nvSpPr>
        <p:spPr>
          <a:xfrm>
            <a:off x="914400" y="4343400"/>
            <a:ext cx="5029199" cy="4114800"/>
          </a:xfrm>
          <a:prstGeom prst="rect">
            <a:avLst/>
          </a:prstGeom>
          <a:noFill/>
          <a:ln>
            <a:noFill/>
          </a:ln>
        </p:spPr>
        <p:txBody>
          <a:bodyPr anchorCtr="0" anchor="ctr" bIns="46800" lIns="90000" rIns="90000" tIns="46800">
            <a:noAutofit/>
          </a:bodyPr>
          <a:lstStyle/>
          <a:p>
            <a:pPr indent="0" lvl="0" marL="0" marR="0" rtl="0" algn="l">
              <a:spcBef>
                <a:spcPts val="0"/>
              </a:spcBef>
              <a:buSzPct val="25000"/>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4" name="Shape 14"/>
        <p:cNvGrpSpPr/>
        <p:nvPr/>
      </p:nvGrpSpPr>
      <p:grpSpPr>
        <a:xfrm>
          <a:off x="0" y="0"/>
          <a:ext cx="0" cy="0"/>
          <a:chOff x="0" y="0"/>
          <a:chExt cx="0" cy="0"/>
        </a:xfrm>
      </p:grpSpPr>
      <p:sp>
        <p:nvSpPr>
          <p:cNvPr id="15" name="Shape 15"/>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53" name="Shape 53"/>
        <p:cNvGrpSpPr/>
        <p:nvPr/>
      </p:nvGrpSpPr>
      <p:grpSpPr>
        <a:xfrm>
          <a:off x="0" y="0"/>
          <a:ext cx="0" cy="0"/>
          <a:chOff x="0" y="0"/>
          <a:chExt cx="0" cy="0"/>
        </a:xfrm>
      </p:grpSpPr>
      <p:sp>
        <p:nvSpPr>
          <p:cNvPr id="54" name="Shape 54"/>
          <p:cNvSpPr txBox="1"/>
          <p:nvPr>
            <p:ph type="title"/>
          </p:nvPr>
        </p:nvSpPr>
        <p:spPr>
          <a:xfrm>
            <a:off x="182561" y="73025"/>
            <a:ext cx="8558212" cy="6604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55" name="Shape 55"/>
          <p:cNvSpPr txBox="1"/>
          <p:nvPr>
            <p:ph idx="1" type="body"/>
          </p:nvPr>
        </p:nvSpPr>
        <p:spPr>
          <a:xfrm>
            <a:off x="182561" y="854075"/>
            <a:ext cx="8558212" cy="5600699"/>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56" name="Shape 56"/>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7" name="Shape 57"/>
        <p:cNvGrpSpPr/>
        <p:nvPr/>
      </p:nvGrpSpPr>
      <p:grpSpPr>
        <a:xfrm>
          <a:off x="0" y="0"/>
          <a:ext cx="0" cy="0"/>
          <a:chOff x="0" y="0"/>
          <a:chExt cx="0" cy="0"/>
        </a:xfrm>
      </p:grpSpPr>
      <p:sp>
        <p:nvSpPr>
          <p:cNvPr id="58" name="Shape 58"/>
          <p:cNvSpPr txBox="1"/>
          <p:nvPr>
            <p:ph type="ctrTitle"/>
          </p:nvPr>
        </p:nvSpPr>
        <p:spPr>
          <a:xfrm>
            <a:off x="1143000" y="1122362"/>
            <a:ext cx="6858000" cy="2387600"/>
          </a:xfrm>
          <a:prstGeom prst="rect">
            <a:avLst/>
          </a:prstGeom>
          <a:noFill/>
          <a:ln>
            <a:noFill/>
          </a:ln>
        </p:spPr>
        <p:txBody>
          <a:bodyPr anchorCtr="0" anchor="b" bIns="91425" lIns="91425" rIns="91425" tIns="91425"/>
          <a:lstStyle>
            <a:lvl1pPr indent="0" lvl="0" marL="0" marR="0" rtl="0" algn="ctr">
              <a:lnSpc>
                <a:spcPct val="90000"/>
              </a:lnSpc>
              <a:spcBef>
                <a:spcPts val="0"/>
              </a:spcBef>
              <a:spcAft>
                <a:spcPts val="0"/>
              </a:spcAft>
              <a:buNone/>
              <a:defRPr b="0" i="0" sz="60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59" name="Shape 59"/>
          <p:cNvSpPr txBox="1"/>
          <p:nvPr>
            <p:ph idx="1" type="subTitle"/>
          </p:nvPr>
        </p:nvSpPr>
        <p:spPr>
          <a:xfrm>
            <a:off x="1143000" y="3602037"/>
            <a:ext cx="6858000" cy="1655761"/>
          </a:xfrm>
          <a:prstGeom prst="rect">
            <a:avLst/>
          </a:prstGeom>
          <a:noFill/>
          <a:ln>
            <a:noFill/>
          </a:ln>
        </p:spPr>
        <p:txBody>
          <a:bodyPr anchorCtr="0" anchor="t" bIns="91425" lIns="91425" rIns="91425" tIns="91425"/>
          <a:lstStyle>
            <a:lvl1pPr indent="0" lvl="0" marL="0" marR="0" rtl="0" algn="ctr">
              <a:spcBef>
                <a:spcPts val="400"/>
              </a:spcBef>
              <a:spcAft>
                <a:spcPts val="0"/>
              </a:spcAft>
              <a:buClr>
                <a:srgbClr val="000000"/>
              </a:buClr>
              <a:buFont typeface="Times New Roman"/>
              <a:buNone/>
              <a:defRPr b="0" i="0" sz="2400" u="none" cap="none" strike="noStrike">
                <a:solidFill>
                  <a:srgbClr val="000000"/>
                </a:solidFill>
                <a:latin typeface="Arial"/>
                <a:ea typeface="Arial"/>
                <a:cs typeface="Arial"/>
                <a:sym typeface="Arial"/>
              </a:defRPr>
            </a:lvl1pPr>
            <a:lvl2pPr indent="0" lvl="1" marL="457200" marR="0" rtl="0" algn="ctr">
              <a:spcBef>
                <a:spcPts val="400"/>
              </a:spcBef>
              <a:spcAft>
                <a:spcPts val="0"/>
              </a:spcAft>
              <a:buClr>
                <a:srgbClr val="000000"/>
              </a:buClr>
              <a:buFont typeface="Times New Roman"/>
              <a:buNone/>
              <a:defRPr b="0" i="0" sz="2000" u="none" cap="none" strike="noStrike">
                <a:solidFill>
                  <a:srgbClr val="000000"/>
                </a:solidFill>
                <a:latin typeface="Arial"/>
                <a:ea typeface="Arial"/>
                <a:cs typeface="Arial"/>
                <a:sym typeface="Arial"/>
              </a:defRPr>
            </a:lvl2pPr>
            <a:lvl3pPr indent="0" lvl="2" marL="914400" marR="0" rtl="0" algn="ctr">
              <a:spcBef>
                <a:spcPts val="400"/>
              </a:spcBef>
              <a:spcAft>
                <a:spcPts val="0"/>
              </a:spcAft>
              <a:buClr>
                <a:srgbClr val="000000"/>
              </a:buClr>
              <a:buFont typeface="Times New Roman"/>
              <a:buNone/>
              <a:defRPr b="0" i="0" sz="1800" u="none" cap="none" strike="noStrike">
                <a:solidFill>
                  <a:srgbClr val="000000"/>
                </a:solidFill>
                <a:latin typeface="Arial"/>
                <a:ea typeface="Arial"/>
                <a:cs typeface="Arial"/>
                <a:sym typeface="Arial"/>
              </a:defRPr>
            </a:lvl3pPr>
            <a:lvl4pPr indent="0" lvl="3" marL="1371600" marR="0" rtl="0" algn="ctr">
              <a:spcBef>
                <a:spcPts val="400"/>
              </a:spcBef>
              <a:spcAft>
                <a:spcPts val="0"/>
              </a:spcAft>
              <a:buClr>
                <a:srgbClr val="000000"/>
              </a:buClr>
              <a:buFont typeface="Times New Roman"/>
              <a:buNone/>
              <a:defRPr b="0" i="0" sz="1600" u="none" cap="none" strike="noStrike">
                <a:solidFill>
                  <a:srgbClr val="000000"/>
                </a:solidFill>
                <a:latin typeface="Arial"/>
                <a:ea typeface="Arial"/>
                <a:cs typeface="Arial"/>
                <a:sym typeface="Arial"/>
              </a:defRPr>
            </a:lvl4pPr>
            <a:lvl5pPr indent="0" lvl="4" marL="1828800" marR="0" rtl="0" algn="ctr">
              <a:spcBef>
                <a:spcPts val="400"/>
              </a:spcBef>
              <a:spcAft>
                <a:spcPts val="0"/>
              </a:spcAft>
              <a:buClr>
                <a:srgbClr val="000000"/>
              </a:buClr>
              <a:buFont typeface="Times New Roman"/>
              <a:buNone/>
              <a:defRPr b="0" i="0" sz="1600" u="none" cap="none" strike="noStrike">
                <a:solidFill>
                  <a:srgbClr val="000000"/>
                </a:solidFill>
                <a:latin typeface="Arial"/>
                <a:ea typeface="Arial"/>
                <a:cs typeface="Arial"/>
                <a:sym typeface="Arial"/>
              </a:defRPr>
            </a:lvl5pPr>
            <a:lvl6pPr indent="0" lvl="5" marL="22860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ctr">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 name="Shape 16"/>
        <p:cNvGrpSpPr/>
        <p:nvPr/>
      </p:nvGrpSpPr>
      <p:grpSpPr>
        <a:xfrm>
          <a:off x="0" y="0"/>
          <a:ext cx="0" cy="0"/>
          <a:chOff x="0" y="0"/>
          <a:chExt cx="0" cy="0"/>
        </a:xfrm>
      </p:grpSpPr>
      <p:sp>
        <p:nvSpPr>
          <p:cNvPr id="17" name="Shape 17"/>
          <p:cNvSpPr txBox="1"/>
          <p:nvPr>
            <p:ph type="title"/>
          </p:nvPr>
        </p:nvSpPr>
        <p:spPr>
          <a:xfrm rot="5400000">
            <a:off x="4480719" y="2194718"/>
            <a:ext cx="6381749" cy="2138361"/>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18" name="Shape 18"/>
          <p:cNvSpPr txBox="1"/>
          <p:nvPr>
            <p:ph idx="1" type="body"/>
          </p:nvPr>
        </p:nvSpPr>
        <p:spPr>
          <a:xfrm rot="5400000">
            <a:off x="125413" y="130175"/>
            <a:ext cx="6381749" cy="6267449"/>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9" name="Shape 19"/>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0" name="Shape 20"/>
        <p:cNvGrpSpPr/>
        <p:nvPr/>
      </p:nvGrpSpPr>
      <p:grpSpPr>
        <a:xfrm>
          <a:off x="0" y="0"/>
          <a:ext cx="0" cy="0"/>
          <a:chOff x="0" y="0"/>
          <a:chExt cx="0" cy="0"/>
        </a:xfrm>
      </p:grpSpPr>
      <p:sp>
        <p:nvSpPr>
          <p:cNvPr id="21" name="Shape 21"/>
          <p:cNvSpPr txBox="1"/>
          <p:nvPr>
            <p:ph type="title"/>
          </p:nvPr>
        </p:nvSpPr>
        <p:spPr>
          <a:xfrm>
            <a:off x="182561" y="73025"/>
            <a:ext cx="8558212" cy="6604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22" name="Shape 22"/>
          <p:cNvSpPr txBox="1"/>
          <p:nvPr>
            <p:ph idx="1" type="body"/>
          </p:nvPr>
        </p:nvSpPr>
        <p:spPr>
          <a:xfrm rot="5400000">
            <a:off x="1661318" y="-624681"/>
            <a:ext cx="5600699" cy="8558212"/>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3" name="Shape 23"/>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24" name="Shape 24"/>
        <p:cNvGrpSpPr/>
        <p:nvPr/>
      </p:nvGrpSpPr>
      <p:grpSpPr>
        <a:xfrm>
          <a:off x="0" y="0"/>
          <a:ext cx="0" cy="0"/>
          <a:chOff x="0" y="0"/>
          <a:chExt cx="0" cy="0"/>
        </a:xfrm>
      </p:grpSpPr>
      <p:sp>
        <p:nvSpPr>
          <p:cNvPr id="25" name="Shape 25"/>
          <p:cNvSpPr txBox="1"/>
          <p:nvPr>
            <p:ph type="title"/>
          </p:nvPr>
        </p:nvSpPr>
        <p:spPr>
          <a:xfrm>
            <a:off x="630237" y="457200"/>
            <a:ext cx="2949575" cy="1600199"/>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26" name="Shape 26"/>
          <p:cNvSpPr/>
          <p:nvPr>
            <p:ph idx="2" type="pic"/>
          </p:nvPr>
        </p:nvSpPr>
        <p:spPr>
          <a:xfrm>
            <a:off x="3887787" y="987425"/>
            <a:ext cx="4629150" cy="4873624"/>
          </a:xfrm>
          <a:prstGeom prst="rect">
            <a:avLst/>
          </a:prstGeom>
          <a:noFill/>
          <a:ln>
            <a:noFill/>
          </a:ln>
        </p:spPr>
        <p:txBody>
          <a:bodyPr anchorCtr="0" anchor="t" bIns="91425" lIns="91425" rIns="91425" tIns="91425"/>
          <a:lstStyle>
            <a:lvl1pPr indent="0" lvl="0" marL="0" marR="0" rtl="0" algn="l">
              <a:spcBef>
                <a:spcPts val="400"/>
              </a:spcBef>
              <a:spcAft>
                <a:spcPts val="0"/>
              </a:spcAft>
              <a:buClr>
                <a:srgbClr val="000000"/>
              </a:buClr>
              <a:buFont typeface="Times New Roman"/>
              <a:buNone/>
              <a:defRPr b="0" i="0" sz="3200" u="none" cap="none" strike="noStrike">
                <a:solidFill>
                  <a:srgbClr val="000000"/>
                </a:solidFill>
                <a:latin typeface="Arial"/>
                <a:ea typeface="Arial"/>
                <a:cs typeface="Arial"/>
                <a:sym typeface="Arial"/>
              </a:defRPr>
            </a:lvl1pPr>
            <a:lvl2pPr indent="0" lvl="1" marL="457200" marR="0" rtl="0" algn="l">
              <a:spcBef>
                <a:spcPts val="400"/>
              </a:spcBef>
              <a:spcAft>
                <a:spcPts val="0"/>
              </a:spcAft>
              <a:buClr>
                <a:srgbClr val="000000"/>
              </a:buClr>
              <a:buFont typeface="Times New Roman"/>
              <a:buNone/>
              <a:defRPr b="0" i="0" sz="2800" u="none" cap="none" strike="noStrike">
                <a:solidFill>
                  <a:srgbClr val="000000"/>
                </a:solidFill>
                <a:latin typeface="Arial"/>
                <a:ea typeface="Arial"/>
                <a:cs typeface="Arial"/>
                <a:sym typeface="Arial"/>
              </a:defRPr>
            </a:lvl2pPr>
            <a:lvl3pPr indent="0" lvl="2" marL="914400" marR="0" rtl="0" algn="l">
              <a:spcBef>
                <a:spcPts val="400"/>
              </a:spcBef>
              <a:spcAft>
                <a:spcPts val="0"/>
              </a:spcAft>
              <a:buClr>
                <a:srgbClr val="000000"/>
              </a:buClr>
              <a:buFont typeface="Times New Roman"/>
              <a:buNone/>
              <a:defRPr b="0" i="0" sz="24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Font typeface="Times New Roman"/>
              <a:buNone/>
              <a:defRPr b="0" i="0" sz="20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Font typeface="Times New Roman"/>
              <a:buNone/>
              <a:defRPr b="0" i="0" sz="2000" u="none" cap="none" strike="noStrike">
                <a:solidFill>
                  <a:srgbClr val="000000"/>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27" name="Shape 27"/>
          <p:cNvSpPr txBox="1"/>
          <p:nvPr>
            <p:ph idx="1" type="body"/>
          </p:nvPr>
        </p:nvSpPr>
        <p:spPr>
          <a:xfrm>
            <a:off x="630237" y="2057400"/>
            <a:ext cx="2949575" cy="3811588"/>
          </a:xfrm>
          <a:prstGeom prst="rect">
            <a:avLst/>
          </a:prstGeom>
          <a:noFill/>
          <a:ln>
            <a:noFill/>
          </a:ln>
        </p:spPr>
        <p:txBody>
          <a:bodyPr anchorCtr="0" anchor="t" bIns="91425" lIns="91425" rIns="91425" tIns="91425"/>
          <a:lstStyle>
            <a:lvl1pPr indent="0" lvl="0" marL="0" marR="0" rtl="0" algn="l">
              <a:spcBef>
                <a:spcPts val="400"/>
              </a:spcBef>
              <a:spcAft>
                <a:spcPts val="0"/>
              </a:spcAft>
              <a:buClr>
                <a:srgbClr val="000000"/>
              </a:buClr>
              <a:buFont typeface="Times New Roman"/>
              <a:buNone/>
              <a:defRPr b="0" i="0" sz="1600" u="none" cap="none" strike="noStrike">
                <a:solidFill>
                  <a:srgbClr val="000000"/>
                </a:solidFill>
                <a:latin typeface="Arial"/>
                <a:ea typeface="Arial"/>
                <a:cs typeface="Arial"/>
                <a:sym typeface="Arial"/>
              </a:defRPr>
            </a:lvl1pPr>
            <a:lvl2pPr indent="0" lvl="1" marL="457200" marR="0" rtl="0" algn="l">
              <a:spcBef>
                <a:spcPts val="400"/>
              </a:spcBef>
              <a:spcAft>
                <a:spcPts val="0"/>
              </a:spcAft>
              <a:buClr>
                <a:srgbClr val="000000"/>
              </a:buClr>
              <a:buFont typeface="Times New Roman"/>
              <a:buNone/>
              <a:defRPr b="0" i="0" sz="1400" u="none" cap="none" strike="noStrike">
                <a:solidFill>
                  <a:srgbClr val="000000"/>
                </a:solidFill>
                <a:latin typeface="Arial"/>
                <a:ea typeface="Arial"/>
                <a:cs typeface="Arial"/>
                <a:sym typeface="Arial"/>
              </a:defRPr>
            </a:lvl2pPr>
            <a:lvl3pPr indent="0" lvl="2" marL="914400" marR="0" rtl="0" algn="l">
              <a:spcBef>
                <a:spcPts val="400"/>
              </a:spcBef>
              <a:spcAft>
                <a:spcPts val="0"/>
              </a:spcAft>
              <a:buClr>
                <a:srgbClr val="000000"/>
              </a:buClr>
              <a:buFont typeface="Times New Roman"/>
              <a:buNone/>
              <a:defRPr b="0" i="0" sz="12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Font typeface="Times New Roman"/>
              <a:buNone/>
              <a:defRPr b="0" i="0" sz="10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Font typeface="Times New Roman"/>
              <a:buNone/>
              <a:defRPr b="0" i="0" sz="1000" u="none" cap="none" strike="noStrike">
                <a:solidFill>
                  <a:srgbClr val="000000"/>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28" name="Shape 28"/>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29" name="Shape 29"/>
        <p:cNvGrpSpPr/>
        <p:nvPr/>
      </p:nvGrpSpPr>
      <p:grpSpPr>
        <a:xfrm>
          <a:off x="0" y="0"/>
          <a:ext cx="0" cy="0"/>
          <a:chOff x="0" y="0"/>
          <a:chExt cx="0" cy="0"/>
        </a:xfrm>
      </p:grpSpPr>
      <p:sp>
        <p:nvSpPr>
          <p:cNvPr id="30" name="Shape 30"/>
          <p:cNvSpPr txBox="1"/>
          <p:nvPr>
            <p:ph type="title"/>
          </p:nvPr>
        </p:nvSpPr>
        <p:spPr>
          <a:xfrm>
            <a:off x="630237" y="457200"/>
            <a:ext cx="2949575" cy="1600199"/>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3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31" name="Shape 31"/>
          <p:cNvSpPr txBox="1"/>
          <p:nvPr>
            <p:ph idx="1" type="body"/>
          </p:nvPr>
        </p:nvSpPr>
        <p:spPr>
          <a:xfrm>
            <a:off x="3887787" y="987425"/>
            <a:ext cx="4629150" cy="4873624"/>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32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28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24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20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2000" u="none" cap="none" strike="noStrike">
                <a:solidFill>
                  <a:srgbClr val="000000"/>
                </a:solidFill>
                <a:latin typeface="Arial"/>
                <a:ea typeface="Arial"/>
                <a:cs typeface="Arial"/>
                <a:sym typeface="Arial"/>
              </a:defRPr>
            </a:lvl5pPr>
            <a:lvl6pPr indent="-101600" lvl="5" marL="25146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101600" lvl="6" marL="29718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101600" lvl="7" marL="34290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101600" lvl="8" marL="3886200" marR="0" rtl="0" algn="l">
              <a:lnSpc>
                <a:spcPct val="90000"/>
              </a:lnSpc>
              <a:spcBef>
                <a:spcPts val="500"/>
              </a:spcBef>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32" name="Shape 32"/>
          <p:cNvSpPr txBox="1"/>
          <p:nvPr>
            <p:ph idx="2" type="body"/>
          </p:nvPr>
        </p:nvSpPr>
        <p:spPr>
          <a:xfrm>
            <a:off x="630237" y="2057400"/>
            <a:ext cx="2949575" cy="3811588"/>
          </a:xfrm>
          <a:prstGeom prst="rect">
            <a:avLst/>
          </a:prstGeom>
          <a:noFill/>
          <a:ln>
            <a:noFill/>
          </a:ln>
        </p:spPr>
        <p:txBody>
          <a:bodyPr anchorCtr="0" anchor="t" bIns="91425" lIns="91425" rIns="91425" tIns="91425"/>
          <a:lstStyle>
            <a:lvl1pPr indent="0" lvl="0" marL="0" marR="0" rtl="0" algn="l">
              <a:spcBef>
                <a:spcPts val="400"/>
              </a:spcBef>
              <a:spcAft>
                <a:spcPts val="0"/>
              </a:spcAft>
              <a:buClr>
                <a:srgbClr val="000000"/>
              </a:buClr>
              <a:buFont typeface="Times New Roman"/>
              <a:buNone/>
              <a:defRPr b="0" i="0" sz="1600" u="none" cap="none" strike="noStrike">
                <a:solidFill>
                  <a:srgbClr val="000000"/>
                </a:solidFill>
                <a:latin typeface="Arial"/>
                <a:ea typeface="Arial"/>
                <a:cs typeface="Arial"/>
                <a:sym typeface="Arial"/>
              </a:defRPr>
            </a:lvl1pPr>
            <a:lvl2pPr indent="0" lvl="1" marL="457200" marR="0" rtl="0" algn="l">
              <a:spcBef>
                <a:spcPts val="400"/>
              </a:spcBef>
              <a:spcAft>
                <a:spcPts val="0"/>
              </a:spcAft>
              <a:buClr>
                <a:srgbClr val="000000"/>
              </a:buClr>
              <a:buFont typeface="Times New Roman"/>
              <a:buNone/>
              <a:defRPr b="0" i="0" sz="1400" u="none" cap="none" strike="noStrike">
                <a:solidFill>
                  <a:srgbClr val="000000"/>
                </a:solidFill>
                <a:latin typeface="Arial"/>
                <a:ea typeface="Arial"/>
                <a:cs typeface="Arial"/>
                <a:sym typeface="Arial"/>
              </a:defRPr>
            </a:lvl2pPr>
            <a:lvl3pPr indent="0" lvl="2" marL="914400" marR="0" rtl="0" algn="l">
              <a:spcBef>
                <a:spcPts val="400"/>
              </a:spcBef>
              <a:spcAft>
                <a:spcPts val="0"/>
              </a:spcAft>
              <a:buClr>
                <a:srgbClr val="000000"/>
              </a:buClr>
              <a:buFont typeface="Times New Roman"/>
              <a:buNone/>
              <a:defRPr b="0" i="0" sz="12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Font typeface="Times New Roman"/>
              <a:buNone/>
              <a:defRPr b="0" i="0" sz="10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Font typeface="Times New Roman"/>
              <a:buNone/>
              <a:defRPr b="0" i="0" sz="1000" u="none" cap="none" strike="noStrike">
                <a:solidFill>
                  <a:srgbClr val="000000"/>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000" u="none" cap="none" strike="noStrike">
                <a:solidFill>
                  <a:schemeClr val="dk1"/>
                </a:solidFill>
                <a:latin typeface="Arial"/>
                <a:ea typeface="Arial"/>
                <a:cs typeface="Arial"/>
                <a:sym typeface="Arial"/>
              </a:defRPr>
            </a:lvl9pPr>
          </a:lstStyle>
          <a:p/>
        </p:txBody>
      </p:sp>
      <p:sp>
        <p:nvSpPr>
          <p:cNvPr id="33" name="Shape 33"/>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4" name="Shape 34"/>
        <p:cNvGrpSpPr/>
        <p:nvPr/>
      </p:nvGrpSpPr>
      <p:grpSpPr>
        <a:xfrm>
          <a:off x="0" y="0"/>
          <a:ext cx="0" cy="0"/>
          <a:chOff x="0" y="0"/>
          <a:chExt cx="0" cy="0"/>
        </a:xfrm>
      </p:grpSpPr>
      <p:sp>
        <p:nvSpPr>
          <p:cNvPr id="35" name="Shape 35"/>
          <p:cNvSpPr txBox="1"/>
          <p:nvPr>
            <p:ph type="title"/>
          </p:nvPr>
        </p:nvSpPr>
        <p:spPr>
          <a:xfrm>
            <a:off x="182561" y="73025"/>
            <a:ext cx="8558212" cy="6604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36" name="Shape 36"/>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7" name="Shape 37"/>
        <p:cNvGrpSpPr/>
        <p:nvPr/>
      </p:nvGrpSpPr>
      <p:grpSpPr>
        <a:xfrm>
          <a:off x="0" y="0"/>
          <a:ext cx="0" cy="0"/>
          <a:chOff x="0" y="0"/>
          <a:chExt cx="0" cy="0"/>
        </a:xfrm>
      </p:grpSpPr>
      <p:sp>
        <p:nvSpPr>
          <p:cNvPr id="38" name="Shape 38"/>
          <p:cNvSpPr txBox="1"/>
          <p:nvPr>
            <p:ph type="title"/>
          </p:nvPr>
        </p:nvSpPr>
        <p:spPr>
          <a:xfrm>
            <a:off x="630237" y="365125"/>
            <a:ext cx="7886700" cy="1325562"/>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39" name="Shape 39"/>
          <p:cNvSpPr txBox="1"/>
          <p:nvPr>
            <p:ph idx="1" type="body"/>
          </p:nvPr>
        </p:nvSpPr>
        <p:spPr>
          <a:xfrm>
            <a:off x="630237" y="1681163"/>
            <a:ext cx="3868737" cy="823912"/>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000000"/>
              </a:buClr>
              <a:buFont typeface="Times New Roman"/>
              <a:buNone/>
              <a:defRPr b="1" i="0" sz="2400" u="none" cap="none" strike="noStrike">
                <a:solidFill>
                  <a:srgbClr val="000000"/>
                </a:solidFill>
                <a:latin typeface="Arial"/>
                <a:ea typeface="Arial"/>
                <a:cs typeface="Arial"/>
                <a:sym typeface="Arial"/>
              </a:defRPr>
            </a:lvl1pPr>
            <a:lvl2pPr indent="0" lvl="1" marL="457200" marR="0" rtl="0" algn="l">
              <a:spcBef>
                <a:spcPts val="400"/>
              </a:spcBef>
              <a:spcAft>
                <a:spcPts val="0"/>
              </a:spcAft>
              <a:buClr>
                <a:srgbClr val="000000"/>
              </a:buClr>
              <a:buFont typeface="Times New Roman"/>
              <a:buNone/>
              <a:defRPr b="1" i="0" sz="2000" u="none" cap="none" strike="noStrike">
                <a:solidFill>
                  <a:srgbClr val="000000"/>
                </a:solidFill>
                <a:latin typeface="Arial"/>
                <a:ea typeface="Arial"/>
                <a:cs typeface="Arial"/>
                <a:sym typeface="Arial"/>
              </a:defRPr>
            </a:lvl2pPr>
            <a:lvl3pPr indent="0" lvl="2" marL="914400" marR="0" rtl="0" algn="l">
              <a:spcBef>
                <a:spcPts val="400"/>
              </a:spcBef>
              <a:spcAft>
                <a:spcPts val="0"/>
              </a:spcAft>
              <a:buClr>
                <a:srgbClr val="000000"/>
              </a:buClr>
              <a:buFont typeface="Times New Roman"/>
              <a:buNone/>
              <a:defRPr b="1" i="0" sz="18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Font typeface="Times New Roman"/>
              <a:buNone/>
              <a:defRPr b="1" i="0" sz="16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Font typeface="Times New Roman"/>
              <a:buNone/>
              <a:defRPr b="1" i="0" sz="1600" u="none" cap="none" strike="noStrike">
                <a:solidFill>
                  <a:srgbClr val="000000"/>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0" name="Shape 40"/>
          <p:cNvSpPr txBox="1"/>
          <p:nvPr>
            <p:ph idx="2" type="body"/>
          </p:nvPr>
        </p:nvSpPr>
        <p:spPr>
          <a:xfrm>
            <a:off x="630237" y="2505075"/>
            <a:ext cx="3868737" cy="3684588"/>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1" name="Shape 41"/>
          <p:cNvSpPr txBox="1"/>
          <p:nvPr>
            <p:ph idx="3" type="body"/>
          </p:nvPr>
        </p:nvSpPr>
        <p:spPr>
          <a:xfrm>
            <a:off x="4629150" y="1681163"/>
            <a:ext cx="3887787" cy="823912"/>
          </a:xfrm>
          <a:prstGeom prst="rect">
            <a:avLst/>
          </a:prstGeom>
          <a:noFill/>
          <a:ln>
            <a:noFill/>
          </a:ln>
        </p:spPr>
        <p:txBody>
          <a:bodyPr anchorCtr="0" anchor="b" bIns="91425" lIns="91425" rIns="91425" tIns="91425"/>
          <a:lstStyle>
            <a:lvl1pPr indent="0" lvl="0" marL="0" marR="0" rtl="0" algn="l">
              <a:spcBef>
                <a:spcPts val="400"/>
              </a:spcBef>
              <a:spcAft>
                <a:spcPts val="0"/>
              </a:spcAft>
              <a:buClr>
                <a:srgbClr val="000000"/>
              </a:buClr>
              <a:buFont typeface="Times New Roman"/>
              <a:buNone/>
              <a:defRPr b="1" i="0" sz="2400" u="none" cap="none" strike="noStrike">
                <a:solidFill>
                  <a:srgbClr val="000000"/>
                </a:solidFill>
                <a:latin typeface="Arial"/>
                <a:ea typeface="Arial"/>
                <a:cs typeface="Arial"/>
                <a:sym typeface="Arial"/>
              </a:defRPr>
            </a:lvl1pPr>
            <a:lvl2pPr indent="0" lvl="1" marL="457200" marR="0" rtl="0" algn="l">
              <a:spcBef>
                <a:spcPts val="400"/>
              </a:spcBef>
              <a:spcAft>
                <a:spcPts val="0"/>
              </a:spcAft>
              <a:buClr>
                <a:srgbClr val="000000"/>
              </a:buClr>
              <a:buFont typeface="Times New Roman"/>
              <a:buNone/>
              <a:defRPr b="1" i="0" sz="2000" u="none" cap="none" strike="noStrike">
                <a:solidFill>
                  <a:srgbClr val="000000"/>
                </a:solidFill>
                <a:latin typeface="Arial"/>
                <a:ea typeface="Arial"/>
                <a:cs typeface="Arial"/>
                <a:sym typeface="Arial"/>
              </a:defRPr>
            </a:lvl2pPr>
            <a:lvl3pPr indent="0" lvl="2" marL="914400" marR="0" rtl="0" algn="l">
              <a:spcBef>
                <a:spcPts val="400"/>
              </a:spcBef>
              <a:spcAft>
                <a:spcPts val="0"/>
              </a:spcAft>
              <a:buClr>
                <a:srgbClr val="000000"/>
              </a:buClr>
              <a:buFont typeface="Times New Roman"/>
              <a:buNone/>
              <a:defRPr b="1" i="0" sz="18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Font typeface="Times New Roman"/>
              <a:buNone/>
              <a:defRPr b="1" i="0" sz="16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Font typeface="Times New Roman"/>
              <a:buNone/>
              <a:defRPr b="1" i="0" sz="1600" u="none" cap="none" strike="noStrike">
                <a:solidFill>
                  <a:srgbClr val="000000"/>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42" name="Shape 42"/>
          <p:cNvSpPr txBox="1"/>
          <p:nvPr>
            <p:ph idx="4" type="body"/>
          </p:nvPr>
        </p:nvSpPr>
        <p:spPr>
          <a:xfrm>
            <a:off x="4629150" y="2505075"/>
            <a:ext cx="3887787" cy="3684588"/>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3" name="Shape 43"/>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44" name="Shape 44"/>
        <p:cNvGrpSpPr/>
        <p:nvPr/>
      </p:nvGrpSpPr>
      <p:grpSpPr>
        <a:xfrm>
          <a:off x="0" y="0"/>
          <a:ext cx="0" cy="0"/>
          <a:chOff x="0" y="0"/>
          <a:chExt cx="0" cy="0"/>
        </a:xfrm>
      </p:grpSpPr>
      <p:sp>
        <p:nvSpPr>
          <p:cNvPr id="45" name="Shape 45"/>
          <p:cNvSpPr txBox="1"/>
          <p:nvPr>
            <p:ph type="title"/>
          </p:nvPr>
        </p:nvSpPr>
        <p:spPr>
          <a:xfrm>
            <a:off x="182561" y="73025"/>
            <a:ext cx="8558212" cy="6604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46" name="Shape 46"/>
          <p:cNvSpPr txBox="1"/>
          <p:nvPr>
            <p:ph idx="1" type="body"/>
          </p:nvPr>
        </p:nvSpPr>
        <p:spPr>
          <a:xfrm>
            <a:off x="182563" y="854075"/>
            <a:ext cx="4202112" cy="5600699"/>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7" name="Shape 47"/>
          <p:cNvSpPr txBox="1"/>
          <p:nvPr>
            <p:ph idx="2" type="body"/>
          </p:nvPr>
        </p:nvSpPr>
        <p:spPr>
          <a:xfrm>
            <a:off x="4537075" y="854075"/>
            <a:ext cx="4203699" cy="5600699"/>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48" name="Shape 48"/>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49" name="Shape 49"/>
        <p:cNvGrpSpPr/>
        <p:nvPr/>
      </p:nvGrpSpPr>
      <p:grpSpPr>
        <a:xfrm>
          <a:off x="0" y="0"/>
          <a:ext cx="0" cy="0"/>
          <a:chOff x="0" y="0"/>
          <a:chExt cx="0" cy="0"/>
        </a:xfrm>
      </p:grpSpPr>
      <p:sp>
        <p:nvSpPr>
          <p:cNvPr id="50" name="Shape 50"/>
          <p:cNvSpPr txBox="1"/>
          <p:nvPr>
            <p:ph type="title"/>
          </p:nvPr>
        </p:nvSpPr>
        <p:spPr>
          <a:xfrm>
            <a:off x="623887" y="1709738"/>
            <a:ext cx="7886700" cy="2852737"/>
          </a:xfrm>
          <a:prstGeom prst="rect">
            <a:avLst/>
          </a:prstGeom>
          <a:noFill/>
          <a:ln>
            <a:noFill/>
          </a:ln>
        </p:spPr>
        <p:txBody>
          <a:bodyPr anchorCtr="0" anchor="b" bIns="91425" lIns="91425" rIns="91425" tIns="91425"/>
          <a:lstStyle>
            <a:lvl1pPr indent="0" lvl="0" marL="0" marR="0" rtl="0" algn="l">
              <a:lnSpc>
                <a:spcPct val="90000"/>
              </a:lnSpc>
              <a:spcBef>
                <a:spcPts val="0"/>
              </a:spcBef>
              <a:spcAft>
                <a:spcPts val="0"/>
              </a:spcAft>
              <a:buNone/>
              <a:defRPr b="0" i="0" sz="60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51" name="Shape 51"/>
          <p:cNvSpPr txBox="1"/>
          <p:nvPr>
            <p:ph idx="1" type="body"/>
          </p:nvPr>
        </p:nvSpPr>
        <p:spPr>
          <a:xfrm>
            <a:off x="623887" y="4589462"/>
            <a:ext cx="7886700" cy="1500187"/>
          </a:xfrm>
          <a:prstGeom prst="rect">
            <a:avLst/>
          </a:prstGeom>
          <a:noFill/>
          <a:ln>
            <a:noFill/>
          </a:ln>
        </p:spPr>
        <p:txBody>
          <a:bodyPr anchorCtr="0" anchor="t" bIns="91425" lIns="91425" rIns="91425" tIns="91425"/>
          <a:lstStyle>
            <a:lvl1pPr indent="0" lvl="0" marL="0" marR="0" rtl="0" algn="l">
              <a:spcBef>
                <a:spcPts val="400"/>
              </a:spcBef>
              <a:spcAft>
                <a:spcPts val="0"/>
              </a:spcAft>
              <a:buClr>
                <a:srgbClr val="000000"/>
              </a:buClr>
              <a:buFont typeface="Times New Roman"/>
              <a:buNone/>
              <a:defRPr b="0" i="0" sz="2400" u="none" cap="none" strike="noStrike">
                <a:solidFill>
                  <a:srgbClr val="000000"/>
                </a:solidFill>
                <a:latin typeface="Arial"/>
                <a:ea typeface="Arial"/>
                <a:cs typeface="Arial"/>
                <a:sym typeface="Arial"/>
              </a:defRPr>
            </a:lvl1pPr>
            <a:lvl2pPr indent="0" lvl="1" marL="457200" marR="0" rtl="0" algn="l">
              <a:spcBef>
                <a:spcPts val="400"/>
              </a:spcBef>
              <a:spcAft>
                <a:spcPts val="0"/>
              </a:spcAft>
              <a:buClr>
                <a:srgbClr val="000000"/>
              </a:buClr>
              <a:buFont typeface="Times New Roman"/>
              <a:buNone/>
              <a:defRPr b="0" i="0" sz="2000" u="none" cap="none" strike="noStrike">
                <a:solidFill>
                  <a:srgbClr val="000000"/>
                </a:solidFill>
                <a:latin typeface="Arial"/>
                <a:ea typeface="Arial"/>
                <a:cs typeface="Arial"/>
                <a:sym typeface="Arial"/>
              </a:defRPr>
            </a:lvl2pPr>
            <a:lvl3pPr indent="0" lvl="2" marL="914400" marR="0" rtl="0" algn="l">
              <a:spcBef>
                <a:spcPts val="400"/>
              </a:spcBef>
              <a:spcAft>
                <a:spcPts val="0"/>
              </a:spcAft>
              <a:buClr>
                <a:srgbClr val="000000"/>
              </a:buClr>
              <a:buFont typeface="Times New Roman"/>
              <a:buNone/>
              <a:defRPr b="0" i="0" sz="1800" u="none" cap="none" strike="noStrike">
                <a:solidFill>
                  <a:srgbClr val="000000"/>
                </a:solidFill>
                <a:latin typeface="Arial"/>
                <a:ea typeface="Arial"/>
                <a:cs typeface="Arial"/>
                <a:sym typeface="Arial"/>
              </a:defRPr>
            </a:lvl3pPr>
            <a:lvl4pPr indent="0" lvl="3" marL="1371600" marR="0" rtl="0" algn="l">
              <a:spcBef>
                <a:spcPts val="400"/>
              </a:spcBef>
              <a:spcAft>
                <a:spcPts val="0"/>
              </a:spcAft>
              <a:buClr>
                <a:srgbClr val="000000"/>
              </a:buClr>
              <a:buFont typeface="Times New Roman"/>
              <a:buNone/>
              <a:defRPr b="0" i="0" sz="1600" u="none" cap="none" strike="noStrike">
                <a:solidFill>
                  <a:srgbClr val="000000"/>
                </a:solidFill>
                <a:latin typeface="Arial"/>
                <a:ea typeface="Arial"/>
                <a:cs typeface="Arial"/>
                <a:sym typeface="Arial"/>
              </a:defRPr>
            </a:lvl4pPr>
            <a:lvl5pPr indent="0" lvl="4" marL="1828800" marR="0" rtl="0" algn="l">
              <a:spcBef>
                <a:spcPts val="400"/>
              </a:spcBef>
              <a:spcAft>
                <a:spcPts val="0"/>
              </a:spcAft>
              <a:buClr>
                <a:srgbClr val="000000"/>
              </a:buClr>
              <a:buFont typeface="Times New Roman"/>
              <a:buNone/>
              <a:defRPr b="0" i="0" sz="1600" u="none" cap="none" strike="noStrike">
                <a:solidFill>
                  <a:srgbClr val="000000"/>
                </a:solidFill>
                <a:latin typeface="Arial"/>
                <a:ea typeface="Arial"/>
                <a:cs typeface="Arial"/>
                <a:sym typeface="Arial"/>
              </a:defRPr>
            </a:lvl5pPr>
            <a:lvl6pPr indent="0" lvl="5" marL="22860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6pPr>
            <a:lvl7pPr indent="0" lvl="6" marL="27432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7pPr>
            <a:lvl8pPr indent="0" lvl="7" marL="32004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8pPr>
            <a:lvl9pPr indent="0" lvl="8" marL="3657600" marR="0" rtl="0" algn="l">
              <a:lnSpc>
                <a:spcPct val="90000"/>
              </a:lnSpc>
              <a:spcBef>
                <a:spcPts val="500"/>
              </a:spcBef>
              <a:buClr>
                <a:schemeClr val="dk1"/>
              </a:buClr>
              <a:buFont typeface="Arial"/>
              <a:buNone/>
              <a:defRPr b="0" i="0" sz="1600" u="none" cap="none" strike="noStrike">
                <a:solidFill>
                  <a:schemeClr val="dk1"/>
                </a:solidFill>
                <a:latin typeface="Arial"/>
                <a:ea typeface="Arial"/>
                <a:cs typeface="Arial"/>
                <a:sym typeface="Arial"/>
              </a:defRPr>
            </a:lvl9pPr>
          </a:lstStyle>
          <a:p/>
        </p:txBody>
      </p:sp>
      <p:sp>
        <p:nvSpPr>
          <p:cNvPr id="52" name="Shape 52"/>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6" name="Shape 6"/>
        <p:cNvGrpSpPr/>
        <p:nvPr/>
      </p:nvGrpSpPr>
      <p:grpSpPr>
        <a:xfrm>
          <a:off x="0" y="0"/>
          <a:ext cx="0" cy="0"/>
          <a:chOff x="0" y="0"/>
          <a:chExt cx="0" cy="0"/>
        </a:xfrm>
      </p:grpSpPr>
      <p:cxnSp>
        <p:nvCxnSpPr>
          <p:cNvPr id="7" name="Shape 7"/>
          <p:cNvCxnSpPr/>
          <p:nvPr/>
        </p:nvCxnSpPr>
        <p:spPr>
          <a:xfrm>
            <a:off x="228600" y="547687"/>
            <a:ext cx="8593136" cy="3174"/>
          </a:xfrm>
          <a:prstGeom prst="straightConnector1">
            <a:avLst/>
          </a:prstGeom>
          <a:noFill/>
          <a:ln cap="sq" cmpd="sng" w="9525">
            <a:solidFill>
              <a:srgbClr val="000000"/>
            </a:solidFill>
            <a:prstDash val="solid"/>
            <a:miter/>
            <a:headEnd len="med" w="med" type="none"/>
            <a:tailEnd len="med" w="med" type="none"/>
          </a:ln>
        </p:spPr>
      </p:cxnSp>
      <p:sp>
        <p:nvSpPr>
          <p:cNvPr id="8" name="Shape 8"/>
          <p:cNvSpPr txBox="1"/>
          <p:nvPr/>
        </p:nvSpPr>
        <p:spPr>
          <a:xfrm>
            <a:off x="6232525" y="6577011"/>
            <a:ext cx="2636836" cy="247649"/>
          </a:xfrm>
          <a:prstGeom prst="rect">
            <a:avLst/>
          </a:prstGeom>
          <a:noFill/>
          <a:ln>
            <a:noFill/>
          </a:ln>
        </p:spPr>
        <p:txBody>
          <a:bodyPr anchorCtr="0" anchor="t" bIns="46075" lIns="46075" rIns="46075" tIns="46075">
            <a:noAutofit/>
          </a:bodyPr>
          <a:lstStyle/>
          <a:p>
            <a:pPr indent="0" lvl="0" marL="0" marR="0" rtl="0" algn="r">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 2016 CY Lin, Columbia University</a:t>
            </a:r>
          </a:p>
        </p:txBody>
      </p:sp>
      <p:sp>
        <p:nvSpPr>
          <p:cNvPr id="9" name="Shape 9"/>
          <p:cNvSpPr txBox="1"/>
          <p:nvPr/>
        </p:nvSpPr>
        <p:spPr>
          <a:xfrm>
            <a:off x="2733675" y="6583361"/>
            <a:ext cx="3133724" cy="247649"/>
          </a:xfrm>
          <a:prstGeom prst="rect">
            <a:avLst/>
          </a:prstGeom>
          <a:noFill/>
          <a:ln>
            <a:noFill/>
          </a:ln>
        </p:spPr>
        <p:txBody>
          <a:bodyPr anchorCtr="0" anchor="t" bIns="46800" lIns="46800" rIns="468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1000" u="none">
                <a:solidFill>
                  <a:srgbClr val="000000"/>
                </a:solidFill>
                <a:latin typeface="Arial"/>
                <a:ea typeface="Arial"/>
                <a:cs typeface="Arial"/>
                <a:sym typeface="Arial"/>
              </a:rPr>
              <a:t>E6893 Big Data Analytics – Final Project Presentation</a:t>
            </a:r>
          </a:p>
        </p:txBody>
      </p:sp>
      <p:pic>
        <p:nvPicPr>
          <p:cNvPr id="10" name="Shape 10"/>
          <p:cNvPicPr preferRelativeResize="0"/>
          <p:nvPr/>
        </p:nvPicPr>
        <p:blipFill rotWithShape="1">
          <a:blip r:embed="rId1">
            <a:alphaModFix/>
          </a:blip>
          <a:srcRect b="0" l="0" r="0" t="0"/>
          <a:stretch/>
        </p:blipFill>
        <p:spPr>
          <a:xfrm>
            <a:off x="8229600" y="85725"/>
            <a:ext cx="533399" cy="430212"/>
          </a:xfrm>
          <a:prstGeom prst="rect">
            <a:avLst/>
          </a:prstGeom>
          <a:noFill/>
          <a:ln>
            <a:noFill/>
          </a:ln>
        </p:spPr>
      </p:pic>
      <p:sp>
        <p:nvSpPr>
          <p:cNvPr id="11" name="Shape 11"/>
          <p:cNvSpPr txBox="1"/>
          <p:nvPr>
            <p:ph type="title"/>
          </p:nvPr>
        </p:nvSpPr>
        <p:spPr>
          <a:xfrm>
            <a:off x="182561" y="73025"/>
            <a:ext cx="8558212" cy="660400"/>
          </a:xfrm>
          <a:prstGeom prst="rect">
            <a:avLst/>
          </a:prstGeom>
          <a:noFill/>
          <a:ln>
            <a:noFill/>
          </a:ln>
        </p:spPr>
        <p:txBody>
          <a:bodyPr anchorCtr="0" anchor="t" bIns="91425" lIns="91425" rIns="91425" tIns="91425"/>
          <a:lstStyle>
            <a:lvl1pPr indent="0" lvl="0" marL="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1pPr>
            <a:lvl2pPr indent="-285750" lvl="1" marL="74295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2pPr>
            <a:lvl3pPr indent="-228600" lvl="2" marL="1143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3pPr>
            <a:lvl4pPr indent="-228600" lvl="3" marL="1600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4pPr>
            <a:lvl5pPr indent="-228600" lvl="4" marL="20574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5pPr>
            <a:lvl6pPr indent="-228600" lvl="5" marL="25146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6pPr>
            <a:lvl7pPr indent="-228600" lvl="6" marL="29718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7pPr>
            <a:lvl8pPr indent="-228600" lvl="7" marL="34290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8pPr>
            <a:lvl9pPr indent="-228600" lvl="8" marL="3886200" marR="0" rtl="0" algn="l">
              <a:lnSpc>
                <a:spcPct val="90000"/>
              </a:lnSpc>
              <a:spcBef>
                <a:spcPts val="0"/>
              </a:spcBef>
              <a:spcAft>
                <a:spcPts val="0"/>
              </a:spcAft>
              <a:buNone/>
              <a:defRPr b="0" i="0" sz="2200" u="none" cap="none" strike="noStrike">
                <a:solidFill>
                  <a:srgbClr val="7889FB"/>
                </a:solidFill>
                <a:latin typeface="Arial"/>
                <a:ea typeface="Arial"/>
                <a:cs typeface="Arial"/>
                <a:sym typeface="Arial"/>
              </a:defRPr>
            </a:lvl9pPr>
          </a:lstStyle>
          <a:p/>
        </p:txBody>
      </p:sp>
      <p:sp>
        <p:nvSpPr>
          <p:cNvPr id="12" name="Shape 12"/>
          <p:cNvSpPr txBox="1"/>
          <p:nvPr>
            <p:ph idx="1" type="body"/>
          </p:nvPr>
        </p:nvSpPr>
        <p:spPr>
          <a:xfrm>
            <a:off x="182561" y="854075"/>
            <a:ext cx="8558212" cy="5600699"/>
          </a:xfrm>
          <a:prstGeom prst="rect">
            <a:avLst/>
          </a:prstGeom>
          <a:noFill/>
          <a:ln>
            <a:noFill/>
          </a:ln>
        </p:spPr>
        <p:txBody>
          <a:bodyPr anchorCtr="0" anchor="t" bIns="91425" lIns="91425" rIns="91425" tIns="91425"/>
          <a:lstStyle>
            <a:lvl1pPr indent="-342900" lvl="0" marL="342900" marR="0" rtl="0" algn="l">
              <a:spcBef>
                <a:spcPts val="400"/>
              </a:spcBef>
              <a:spcAft>
                <a:spcPts val="0"/>
              </a:spcAft>
              <a:buNone/>
              <a:defRPr b="0" i="0" sz="1600" u="none" cap="none" strike="noStrike">
                <a:solidFill>
                  <a:srgbClr val="000000"/>
                </a:solidFill>
                <a:latin typeface="Arial"/>
                <a:ea typeface="Arial"/>
                <a:cs typeface="Arial"/>
                <a:sym typeface="Arial"/>
              </a:defRPr>
            </a:lvl1pPr>
            <a:lvl2pPr indent="-285750" lvl="1" marL="742950" marR="0" rtl="0" algn="l">
              <a:spcBef>
                <a:spcPts val="400"/>
              </a:spcBef>
              <a:spcAft>
                <a:spcPts val="0"/>
              </a:spcAft>
              <a:buNone/>
              <a:defRPr b="0" i="0" sz="1600" u="none" cap="none" strike="noStrike">
                <a:solidFill>
                  <a:srgbClr val="000000"/>
                </a:solidFill>
                <a:latin typeface="Arial"/>
                <a:ea typeface="Arial"/>
                <a:cs typeface="Arial"/>
                <a:sym typeface="Arial"/>
              </a:defRPr>
            </a:lvl2pPr>
            <a:lvl3pPr indent="-228600" lvl="2" marL="1143000" marR="0" rtl="0" algn="l">
              <a:spcBef>
                <a:spcPts val="400"/>
              </a:spcBef>
              <a:spcAft>
                <a:spcPts val="0"/>
              </a:spcAft>
              <a:buNone/>
              <a:defRPr b="0" i="0" sz="1600" u="none" cap="none" strike="noStrike">
                <a:solidFill>
                  <a:srgbClr val="000000"/>
                </a:solidFill>
                <a:latin typeface="Arial"/>
                <a:ea typeface="Arial"/>
                <a:cs typeface="Arial"/>
                <a:sym typeface="Arial"/>
              </a:defRPr>
            </a:lvl3pPr>
            <a:lvl4pPr indent="-228600" lvl="3" marL="1600200" marR="0" rtl="0" algn="l">
              <a:spcBef>
                <a:spcPts val="400"/>
              </a:spcBef>
              <a:spcAft>
                <a:spcPts val="0"/>
              </a:spcAft>
              <a:buNone/>
              <a:defRPr b="0" i="0" sz="1600" u="none" cap="none" strike="noStrike">
                <a:solidFill>
                  <a:srgbClr val="000000"/>
                </a:solidFill>
                <a:latin typeface="Arial"/>
                <a:ea typeface="Arial"/>
                <a:cs typeface="Arial"/>
                <a:sym typeface="Arial"/>
              </a:defRPr>
            </a:lvl4pPr>
            <a:lvl5pPr indent="-228600" lvl="4" marL="2057400" marR="0" rtl="0" algn="l">
              <a:spcBef>
                <a:spcPts val="400"/>
              </a:spcBef>
              <a:spcAft>
                <a:spcPts val="0"/>
              </a:spcAft>
              <a:buNone/>
              <a:defRPr b="0" i="0" sz="1600" u="none" cap="none" strike="noStrike">
                <a:solidFill>
                  <a:srgbClr val="000000"/>
                </a:solidFill>
                <a:latin typeface="Arial"/>
                <a:ea typeface="Arial"/>
                <a:cs typeface="Arial"/>
                <a:sym typeface="Arial"/>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13" name="Shape 13"/>
          <p:cNvSpPr txBox="1"/>
          <p:nvPr>
            <p:ph idx="12" type="sldNum"/>
          </p:nvPr>
        </p:nvSpPr>
        <p:spPr>
          <a:xfrm>
            <a:off x="304800" y="6488112"/>
            <a:ext cx="1281111" cy="331786"/>
          </a:xfrm>
          <a:prstGeom prst="rect">
            <a:avLst/>
          </a:prstGeom>
          <a:noFill/>
          <a:ln>
            <a:noFill/>
          </a:ln>
        </p:spPr>
        <p:txBody>
          <a:bodyPr anchorCtr="0" anchor="t" bIns="46075" lIns="46075" rIns="46075" tIns="4607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US" sz="2400" u="non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64" name="Shape 64"/>
        <p:cNvGrpSpPr/>
        <p:nvPr/>
      </p:nvGrpSpPr>
      <p:grpSpPr>
        <a:xfrm>
          <a:off x="0" y="0"/>
          <a:ext cx="0" cy="0"/>
          <a:chOff x="0" y="0"/>
          <a:chExt cx="0" cy="0"/>
        </a:xfrm>
      </p:grpSpPr>
      <p:sp>
        <p:nvSpPr>
          <p:cNvPr id="65" name="Shape 65"/>
          <p:cNvSpPr txBox="1"/>
          <p:nvPr/>
        </p:nvSpPr>
        <p:spPr>
          <a:xfrm>
            <a:off x="304800" y="6488112"/>
            <a:ext cx="1282700" cy="333374"/>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US" sz="1600" u="none">
                <a:solidFill>
                  <a:srgbClr val="000000"/>
                </a:solidFill>
                <a:latin typeface="Calibri"/>
                <a:ea typeface="Calibri"/>
                <a:cs typeface="Calibri"/>
                <a:sym typeface="Calibri"/>
              </a:rPr>
              <a:t>‹#›</a:t>
            </a:fld>
          </a:p>
        </p:txBody>
      </p:sp>
      <p:sp>
        <p:nvSpPr>
          <p:cNvPr id="66" name="Shape 66"/>
          <p:cNvSpPr txBox="1"/>
          <p:nvPr/>
        </p:nvSpPr>
        <p:spPr>
          <a:xfrm>
            <a:off x="414337" y="552450"/>
            <a:ext cx="8728074" cy="1503362"/>
          </a:xfrm>
          <a:prstGeom prst="rect">
            <a:avLst/>
          </a:prstGeom>
          <a:noFill/>
          <a:ln>
            <a:noFill/>
          </a:ln>
        </p:spPr>
        <p:txBody>
          <a:bodyPr anchorCtr="0" anchor="b" bIns="46800" lIns="46800" rIns="46800" tIns="46800">
            <a:noAutofit/>
          </a:bodyPr>
          <a:lstStyle/>
          <a:p>
            <a:pPr indent="0" lvl="0" marL="0" marR="0" rtl="0" algn="l">
              <a:lnSpc>
                <a:spcPct val="90000"/>
              </a:lnSpc>
              <a:spcBef>
                <a:spcPts val="0"/>
              </a:spcBef>
              <a:spcAft>
                <a:spcPts val="0"/>
              </a:spcAft>
              <a:buClr>
                <a:schemeClr val="lt1"/>
              </a:buClr>
              <a:buFont typeface="Arial"/>
              <a:buNone/>
            </a:pPr>
            <a:r>
              <a:t/>
            </a:r>
            <a:endParaRPr b="1" i="0" sz="2500" u="non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ct val="25000"/>
              <a:buFont typeface="Arial"/>
              <a:buNone/>
            </a:pPr>
            <a:r>
              <a:rPr b="0" i="0" lang="en-US" sz="2500" u="none">
                <a:solidFill>
                  <a:srgbClr val="000000"/>
                </a:solidFill>
                <a:latin typeface="Arial"/>
                <a:ea typeface="Arial"/>
                <a:cs typeface="Arial"/>
                <a:sym typeface="Arial"/>
              </a:rPr>
              <a:t>E6893 Big Data Analytics:</a:t>
            </a:r>
          </a:p>
          <a:p>
            <a:pPr indent="0" lvl="0" marL="0" marR="0" rtl="0" algn="l">
              <a:lnSpc>
                <a:spcPct val="90000"/>
              </a:lnSpc>
              <a:spcBef>
                <a:spcPts val="0"/>
              </a:spcBef>
              <a:spcAft>
                <a:spcPts val="0"/>
              </a:spcAft>
              <a:buClr>
                <a:schemeClr val="lt1"/>
              </a:buClr>
              <a:buFont typeface="Arial"/>
              <a:buNone/>
            </a:pPr>
            <a:r>
              <a:t/>
            </a:r>
            <a:endParaRPr b="1" i="1" sz="2500" u="none">
              <a:solidFill>
                <a:srgbClr val="0000FF"/>
              </a:solidFill>
              <a:latin typeface="Calibri"/>
              <a:ea typeface="Calibri"/>
              <a:cs typeface="Calibri"/>
              <a:sym typeface="Calibri"/>
            </a:endParaRPr>
          </a:p>
          <a:p>
            <a:pPr indent="0" lvl="0" marL="0" marR="0" rtl="0" algn="l">
              <a:lnSpc>
                <a:spcPct val="90000"/>
              </a:lnSpc>
              <a:spcBef>
                <a:spcPts val="0"/>
              </a:spcBef>
              <a:spcAft>
                <a:spcPts val="0"/>
              </a:spcAft>
              <a:buClr>
                <a:srgbClr val="0000FF"/>
              </a:buClr>
              <a:buSzPct val="25000"/>
              <a:buFont typeface="Arial"/>
              <a:buNone/>
            </a:pPr>
            <a:r>
              <a:rPr b="1" i="1" lang="en-US" sz="2500">
                <a:solidFill>
                  <a:srgbClr val="0000FF"/>
                </a:solidFill>
              </a:rPr>
              <a:t>NYC Uber/Lyft Surge Prediction</a:t>
            </a:r>
          </a:p>
        </p:txBody>
      </p:sp>
      <p:pic>
        <p:nvPicPr>
          <p:cNvPr id="67" name="Shape 67"/>
          <p:cNvPicPr preferRelativeResize="0"/>
          <p:nvPr/>
        </p:nvPicPr>
        <p:blipFill rotWithShape="1">
          <a:blip r:embed="rId3">
            <a:alphaModFix/>
          </a:blip>
          <a:srcRect b="0" l="0" r="0" t="0"/>
          <a:stretch/>
        </p:blipFill>
        <p:spPr>
          <a:xfrm>
            <a:off x="304800" y="3886200"/>
            <a:ext cx="8589961" cy="2236787"/>
          </a:xfrm>
          <a:prstGeom prst="rect">
            <a:avLst/>
          </a:prstGeom>
          <a:noFill/>
          <a:ln>
            <a:noFill/>
          </a:ln>
        </p:spPr>
      </p:pic>
      <p:sp>
        <p:nvSpPr>
          <p:cNvPr id="68" name="Shape 68"/>
          <p:cNvSpPr txBox="1"/>
          <p:nvPr/>
        </p:nvSpPr>
        <p:spPr>
          <a:xfrm>
            <a:off x="3505200" y="6172200"/>
            <a:ext cx="1947862" cy="371474"/>
          </a:xfrm>
          <a:prstGeom prst="rect">
            <a:avLst/>
          </a:prstGeom>
          <a:noFill/>
          <a:ln>
            <a:noFill/>
          </a:ln>
        </p:spPr>
        <p:txBody>
          <a:bodyPr anchorCtr="0" anchor="t" bIns="46800" lIns="45700" rIns="45700" tIns="46800">
            <a:noAutofit/>
          </a:bodyPr>
          <a:lstStyle/>
          <a:p>
            <a:pPr indent="0" lvl="0" marL="0" marR="0" rtl="0" algn="l">
              <a:lnSpc>
                <a:spcPct val="100000"/>
              </a:lnSpc>
              <a:spcBef>
                <a:spcPts val="0"/>
              </a:spcBef>
              <a:spcAft>
                <a:spcPts val="0"/>
              </a:spcAft>
              <a:buClr>
                <a:srgbClr val="000000"/>
              </a:buClr>
              <a:buSzPct val="25000"/>
              <a:buFont typeface="Calibri"/>
              <a:buNone/>
            </a:pPr>
            <a:r>
              <a:rPr b="0" i="0" lang="en-US" sz="1800" u="none">
                <a:solidFill>
                  <a:srgbClr val="000000"/>
                </a:solidFill>
                <a:latin typeface="Calibri"/>
                <a:ea typeface="Calibri"/>
                <a:cs typeface="Calibri"/>
                <a:sym typeface="Calibri"/>
              </a:rPr>
              <a:t>November 17, 2016</a:t>
            </a:r>
          </a:p>
        </p:txBody>
      </p:sp>
      <p:sp>
        <p:nvSpPr>
          <p:cNvPr id="69" name="Shape 69"/>
          <p:cNvSpPr txBox="1"/>
          <p:nvPr/>
        </p:nvSpPr>
        <p:spPr>
          <a:xfrm>
            <a:off x="457200" y="2514600"/>
            <a:ext cx="8018400" cy="398400"/>
          </a:xfrm>
          <a:prstGeom prst="rect">
            <a:avLst/>
          </a:prstGeom>
          <a:noFill/>
          <a:ln>
            <a:noFill/>
          </a:ln>
        </p:spPr>
        <p:txBody>
          <a:bodyPr anchorCtr="0" anchor="t" bIns="46800" lIns="45700" rIns="45700" tIns="46800">
            <a:noAutofit/>
          </a:bodyPr>
          <a:lstStyle/>
          <a:p>
            <a:pPr indent="0" lvl="0" marL="0" marR="0" rtl="0" algn="l">
              <a:lnSpc>
                <a:spcPct val="100000"/>
              </a:lnSpc>
              <a:spcBef>
                <a:spcPts val="0"/>
              </a:spcBef>
              <a:spcAft>
                <a:spcPts val="0"/>
              </a:spcAft>
              <a:buClr>
                <a:srgbClr val="000000"/>
              </a:buClr>
              <a:buSzPct val="25000"/>
              <a:buFont typeface="Arial"/>
              <a:buNone/>
            </a:pPr>
            <a:r>
              <a:rPr b="0" i="0" lang="en-US" sz="2000" u="none">
                <a:solidFill>
                  <a:srgbClr val="000000"/>
                </a:solidFill>
                <a:latin typeface="Arial"/>
                <a:ea typeface="Arial"/>
                <a:cs typeface="Arial"/>
                <a:sym typeface="Arial"/>
              </a:rPr>
              <a:t>Team Members:</a:t>
            </a:r>
          </a:p>
          <a:p>
            <a:pPr indent="0" lvl="0" marL="0" marR="0" rtl="0" algn="l">
              <a:lnSpc>
                <a:spcPct val="100000"/>
              </a:lnSpc>
              <a:spcBef>
                <a:spcPts val="0"/>
              </a:spcBef>
              <a:spcAft>
                <a:spcPts val="0"/>
              </a:spcAft>
              <a:buClr>
                <a:srgbClr val="000000"/>
              </a:buClr>
              <a:buFont typeface="Arial"/>
              <a:buNone/>
            </a:pPr>
            <a:r>
              <a:t/>
            </a:r>
            <a:endParaRPr sz="2000"/>
          </a:p>
          <a:p>
            <a:pPr indent="0" lvl="0" marL="0" marR="0" rtl="0" algn="l">
              <a:lnSpc>
                <a:spcPct val="100000"/>
              </a:lnSpc>
              <a:spcBef>
                <a:spcPts val="0"/>
              </a:spcBef>
              <a:spcAft>
                <a:spcPts val="0"/>
              </a:spcAft>
              <a:buClr>
                <a:srgbClr val="000000"/>
              </a:buClr>
              <a:buSzPct val="25000"/>
              <a:buFont typeface="Arial"/>
              <a:buNone/>
            </a:pPr>
            <a:r>
              <a:rPr lang="en-US" sz="2000"/>
              <a:t>Yu Gu (yg2466), Siyan Yue (sy2628), Yiwen Luo (yl3395) </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73" name="Shape 73"/>
        <p:cNvGrpSpPr/>
        <p:nvPr/>
      </p:nvGrpSpPr>
      <p:grpSpPr>
        <a:xfrm>
          <a:off x="0" y="0"/>
          <a:ext cx="0" cy="0"/>
          <a:chOff x="0" y="0"/>
          <a:chExt cx="0" cy="0"/>
        </a:xfrm>
      </p:grpSpPr>
      <p:sp>
        <p:nvSpPr>
          <p:cNvPr id="74" name="Shape 74"/>
          <p:cNvSpPr txBox="1"/>
          <p:nvPr/>
        </p:nvSpPr>
        <p:spPr>
          <a:xfrm>
            <a:off x="182561" y="73025"/>
            <a:ext cx="8559800" cy="692149"/>
          </a:xfrm>
          <a:prstGeom prst="rect">
            <a:avLst/>
          </a:prstGeom>
          <a:noFill/>
          <a:ln>
            <a:noFill/>
          </a:ln>
        </p:spPr>
        <p:txBody>
          <a:bodyPr anchorCtr="0" anchor="t" bIns="46800" lIns="46800" rIns="46800" tIns="46800">
            <a:noAutofit/>
          </a:bodyPr>
          <a:lstStyle/>
          <a:p>
            <a:pPr indent="-457200" lvl="0" marL="457200" marR="0" rtl="0" algn="l">
              <a:lnSpc>
                <a:spcPct val="90000"/>
              </a:lnSpc>
              <a:spcBef>
                <a:spcPts val="0"/>
              </a:spcBef>
              <a:spcAft>
                <a:spcPts val="0"/>
              </a:spcAft>
              <a:buClr>
                <a:srgbClr val="0000FF"/>
              </a:buClr>
              <a:buSzPct val="25000"/>
              <a:buFont typeface="Arial"/>
              <a:buNone/>
            </a:pPr>
            <a:r>
              <a:rPr b="1" i="0" lang="en-US" sz="2800" u="none">
                <a:solidFill>
                  <a:srgbClr val="0000FF"/>
                </a:solidFill>
                <a:latin typeface="Arial"/>
                <a:ea typeface="Arial"/>
                <a:cs typeface="Arial"/>
                <a:sym typeface="Arial"/>
              </a:rPr>
              <a:t>Motivation</a:t>
            </a:r>
            <a:br>
              <a:rPr b="1" i="0" lang="en-US" sz="2400" u="none">
                <a:solidFill>
                  <a:srgbClr val="3333CC"/>
                </a:solidFill>
                <a:latin typeface="Arial"/>
                <a:ea typeface="Arial"/>
                <a:cs typeface="Arial"/>
                <a:sym typeface="Arial"/>
              </a:rPr>
            </a:br>
          </a:p>
        </p:txBody>
      </p:sp>
      <p:sp>
        <p:nvSpPr>
          <p:cNvPr id="75" name="Shape 75"/>
          <p:cNvSpPr txBox="1"/>
          <p:nvPr/>
        </p:nvSpPr>
        <p:spPr>
          <a:xfrm>
            <a:off x="391150" y="1640550"/>
            <a:ext cx="8142600" cy="3576900"/>
          </a:xfrm>
          <a:prstGeom prst="rect">
            <a:avLst/>
          </a:prstGeom>
          <a:noFill/>
          <a:ln>
            <a:noFill/>
          </a:ln>
        </p:spPr>
        <p:txBody>
          <a:bodyPr anchorCtr="0" anchor="t" bIns="91425" lIns="91425" rIns="91425" tIns="91425">
            <a:noAutofit/>
          </a:bodyPr>
          <a:lstStyle/>
          <a:p>
            <a:pPr lvl="0" rtl="0">
              <a:spcBef>
                <a:spcPts val="0"/>
              </a:spcBef>
              <a:buClr>
                <a:schemeClr val="dk1"/>
              </a:buClr>
              <a:buSzPct val="61111"/>
              <a:buFont typeface="Arial"/>
              <a:buNone/>
            </a:pPr>
            <a:r>
              <a:rPr lang="en-US" sz="1800">
                <a:solidFill>
                  <a:schemeClr val="dk1"/>
                </a:solidFill>
                <a:highlight>
                  <a:srgbClr val="CCCCCC"/>
                </a:highlight>
                <a:latin typeface="Ultra"/>
                <a:ea typeface="Ultra"/>
                <a:cs typeface="Ultra"/>
                <a:sym typeface="Ultra"/>
              </a:rPr>
              <a:t>Objective</a:t>
            </a:r>
            <a:r>
              <a:rPr lang="en-US">
                <a:solidFill>
                  <a:schemeClr val="dk1"/>
                </a:solidFill>
                <a:highlight>
                  <a:srgbClr val="CCCCCC"/>
                </a:highlight>
                <a:latin typeface="Comic Sans MS"/>
                <a:ea typeface="Comic Sans MS"/>
                <a:cs typeface="Comic Sans MS"/>
                <a:sym typeface="Comic Sans MS"/>
              </a:rPr>
              <a:t> </a:t>
            </a:r>
          </a:p>
          <a:p>
            <a:pPr indent="-228600" lvl="0" marL="457200" rtl="0">
              <a:spcBef>
                <a:spcPts val="0"/>
              </a:spcBef>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easily accessible and reliable way</a:t>
            </a:r>
          </a:p>
          <a:p>
            <a:pPr indent="-228600" lvl="0" marL="457200" rtl="0">
              <a:spcBef>
                <a:spcPts val="0"/>
              </a:spcBef>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predicting surge prices for a given time frame. </a:t>
            </a:r>
          </a:p>
          <a:p>
            <a:pPr lvl="0">
              <a:spcBef>
                <a:spcPts val="0"/>
              </a:spcBef>
              <a:buNone/>
            </a:pPr>
            <a:r>
              <a:t/>
            </a:r>
            <a:endParaRPr>
              <a:solidFill>
                <a:schemeClr val="dk1"/>
              </a:solidFill>
              <a:highlight>
                <a:srgbClr val="CCCCCC"/>
              </a:highlight>
              <a:latin typeface="Comic Sans MS"/>
              <a:ea typeface="Comic Sans MS"/>
              <a:cs typeface="Comic Sans MS"/>
              <a:sym typeface="Comic Sans MS"/>
            </a:endParaRPr>
          </a:p>
          <a:p>
            <a:pPr lvl="0" rtl="0">
              <a:spcBef>
                <a:spcPts val="0"/>
              </a:spcBef>
              <a:buNone/>
            </a:pPr>
            <a:r>
              <a:t/>
            </a:r>
            <a:endParaRPr>
              <a:solidFill>
                <a:schemeClr val="dk1"/>
              </a:solidFill>
              <a:highlight>
                <a:srgbClr val="CCCCCC"/>
              </a:highlight>
              <a:latin typeface="Comic Sans MS"/>
              <a:ea typeface="Comic Sans MS"/>
              <a:cs typeface="Comic Sans MS"/>
              <a:sym typeface="Comic Sans MS"/>
            </a:endParaRPr>
          </a:p>
          <a:p>
            <a:pPr lvl="0" rtl="0">
              <a:spcBef>
                <a:spcPts val="0"/>
              </a:spcBef>
              <a:buNone/>
            </a:pPr>
            <a:r>
              <a:rPr lang="en-US" sz="1800">
                <a:solidFill>
                  <a:schemeClr val="dk1"/>
                </a:solidFill>
                <a:highlight>
                  <a:srgbClr val="CCCCCC"/>
                </a:highlight>
                <a:latin typeface="Ultra"/>
                <a:ea typeface="Ultra"/>
                <a:cs typeface="Ultra"/>
                <a:sym typeface="Ultra"/>
              </a:rPr>
              <a:t>Why ?</a:t>
            </a:r>
          </a:p>
          <a:p>
            <a:pPr indent="-228600" lvl="0" marL="457200" rtl="0">
              <a:spcBef>
                <a:spcPts val="0"/>
              </a:spcBef>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these days with apps like Uber and Lyft is that the surge prices significantly increase our expense</a:t>
            </a:r>
          </a:p>
          <a:p>
            <a:pPr indent="-228600" lvl="0" marL="457200" rtl="0">
              <a:spcBef>
                <a:spcPts val="0"/>
              </a:spcBef>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there is almost no way of knowing when the surge will end. </a:t>
            </a:r>
          </a:p>
          <a:p>
            <a:pPr indent="-228600" lvl="0" marL="457200" rtl="0">
              <a:spcBef>
                <a:spcPts val="0"/>
              </a:spcBef>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Uber, for example, will indicate that surge may change in 2 mins – which, sadly enough, is never the case. </a:t>
            </a:r>
          </a:p>
          <a:p>
            <a:pPr lvl="0" rtl="0">
              <a:spcBef>
                <a:spcPts val="0"/>
              </a:spcBef>
              <a:buNone/>
            </a:pPr>
            <a:r>
              <a:t/>
            </a:r>
            <a:endParaRPr>
              <a:solidFill>
                <a:schemeClr val="dk1"/>
              </a:solidFill>
              <a:highlight>
                <a:srgbClr val="CCCCCC"/>
              </a:highlight>
              <a:latin typeface="Comic Sans MS"/>
              <a:ea typeface="Comic Sans MS"/>
              <a:cs typeface="Comic Sans MS"/>
              <a:sym typeface="Comic Sans MS"/>
            </a:endParaRPr>
          </a:p>
          <a:p>
            <a:pPr lvl="0" rtl="0">
              <a:spcBef>
                <a:spcPts val="0"/>
              </a:spcBef>
              <a:buNone/>
            </a:pPr>
            <a:r>
              <a:t/>
            </a:r>
            <a:endParaRPr>
              <a:solidFill>
                <a:schemeClr val="dk1"/>
              </a:solidFill>
              <a:highlight>
                <a:srgbClr val="CCCCCC"/>
              </a:highlight>
              <a:latin typeface="Comic Sans MS"/>
              <a:ea typeface="Comic Sans MS"/>
              <a:cs typeface="Comic Sans MS"/>
              <a:sym typeface="Comic Sans MS"/>
            </a:endParaRPr>
          </a:p>
          <a:p>
            <a:pPr lvl="0" rtl="0">
              <a:spcBef>
                <a:spcPts val="0"/>
              </a:spcBef>
              <a:buClr>
                <a:schemeClr val="dk1"/>
              </a:buClr>
              <a:buSzPct val="61111"/>
              <a:buFont typeface="Arial"/>
              <a:buNone/>
            </a:pPr>
            <a:r>
              <a:rPr lang="en-US" sz="1800">
                <a:solidFill>
                  <a:schemeClr val="dk1"/>
                </a:solidFill>
                <a:highlight>
                  <a:srgbClr val="CCCCCC"/>
                </a:highlight>
                <a:latin typeface="Ultra"/>
                <a:ea typeface="Ultra"/>
                <a:cs typeface="Ultra"/>
                <a:sym typeface="Ultra"/>
              </a:rPr>
              <a:t>Our Design</a:t>
            </a:r>
          </a:p>
          <a:p>
            <a:pPr indent="-228600" lvl="0" marL="457200" rtl="0">
              <a:spcBef>
                <a:spcPts val="0"/>
              </a:spcBef>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when the surge will end and predict what the surge price will be</a:t>
            </a:r>
          </a:p>
          <a:p>
            <a:pPr indent="-228600" lvl="0" marL="457200" rtl="0">
              <a:spcBef>
                <a:spcPts val="0"/>
              </a:spcBef>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Find locations without surge(to be determined)</a:t>
            </a:r>
          </a:p>
          <a:p>
            <a:pPr lvl="0" rtl="0">
              <a:spcBef>
                <a:spcPts val="0"/>
              </a:spcBef>
              <a:buClr>
                <a:schemeClr val="dk1"/>
              </a:buClr>
              <a:buFont typeface="Arial"/>
              <a:buNone/>
            </a:pPr>
            <a:r>
              <a:t/>
            </a:r>
            <a:endParaRPr>
              <a:solidFill>
                <a:schemeClr val="dk1"/>
              </a:solidFill>
              <a:highlight>
                <a:srgbClr val="CCCCCC"/>
              </a:highlight>
              <a:latin typeface="Comic Sans MS"/>
              <a:ea typeface="Comic Sans MS"/>
              <a:cs typeface="Comic Sans MS"/>
              <a:sym typeface="Comic Sans MS"/>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79" name="Shape 79"/>
        <p:cNvGrpSpPr/>
        <p:nvPr/>
      </p:nvGrpSpPr>
      <p:grpSpPr>
        <a:xfrm>
          <a:off x="0" y="0"/>
          <a:ext cx="0" cy="0"/>
          <a:chOff x="0" y="0"/>
          <a:chExt cx="0" cy="0"/>
        </a:xfrm>
      </p:grpSpPr>
      <p:sp>
        <p:nvSpPr>
          <p:cNvPr id="80" name="Shape 80"/>
          <p:cNvSpPr txBox="1"/>
          <p:nvPr/>
        </p:nvSpPr>
        <p:spPr>
          <a:xfrm>
            <a:off x="182561" y="73025"/>
            <a:ext cx="8559800" cy="692149"/>
          </a:xfrm>
          <a:prstGeom prst="rect">
            <a:avLst/>
          </a:prstGeom>
          <a:noFill/>
          <a:ln>
            <a:noFill/>
          </a:ln>
        </p:spPr>
        <p:txBody>
          <a:bodyPr anchorCtr="0" anchor="t" bIns="46800" lIns="46800" rIns="46800" tIns="46800">
            <a:noAutofit/>
          </a:bodyPr>
          <a:lstStyle/>
          <a:p>
            <a:pPr indent="-457200" lvl="0" marL="457200" marR="0" rtl="0" algn="l">
              <a:lnSpc>
                <a:spcPct val="90000"/>
              </a:lnSpc>
              <a:spcBef>
                <a:spcPts val="0"/>
              </a:spcBef>
              <a:spcAft>
                <a:spcPts val="0"/>
              </a:spcAft>
              <a:buClr>
                <a:srgbClr val="0000FF"/>
              </a:buClr>
              <a:buSzPct val="25000"/>
              <a:buFont typeface="Arial"/>
              <a:buNone/>
            </a:pPr>
            <a:r>
              <a:rPr b="1" i="0" lang="en-US" sz="2800" u="none">
                <a:solidFill>
                  <a:srgbClr val="0000FF"/>
                </a:solidFill>
                <a:latin typeface="Arial"/>
                <a:ea typeface="Arial"/>
                <a:cs typeface="Arial"/>
                <a:sym typeface="Arial"/>
              </a:rPr>
              <a:t>Expected Contributions and Timeline</a:t>
            </a:r>
          </a:p>
        </p:txBody>
      </p:sp>
      <p:cxnSp>
        <p:nvCxnSpPr>
          <p:cNvPr id="81" name="Shape 81"/>
          <p:cNvCxnSpPr/>
          <p:nvPr/>
        </p:nvCxnSpPr>
        <p:spPr>
          <a:xfrm>
            <a:off x="2550950" y="1469575"/>
            <a:ext cx="27900" cy="4380900"/>
          </a:xfrm>
          <a:prstGeom prst="straightConnector1">
            <a:avLst/>
          </a:prstGeom>
          <a:noFill/>
          <a:ln cap="flat" cmpd="sng" w="38100">
            <a:solidFill>
              <a:schemeClr val="dk2"/>
            </a:solidFill>
            <a:prstDash val="solid"/>
            <a:round/>
            <a:headEnd len="lg" w="lg" type="none"/>
            <a:tailEnd len="lg" w="lg" type="none"/>
          </a:ln>
        </p:spPr>
      </p:cxnSp>
      <p:cxnSp>
        <p:nvCxnSpPr>
          <p:cNvPr id="82" name="Shape 82"/>
          <p:cNvCxnSpPr/>
          <p:nvPr/>
        </p:nvCxnSpPr>
        <p:spPr>
          <a:xfrm>
            <a:off x="2550950" y="5850550"/>
            <a:ext cx="3354900" cy="18600"/>
          </a:xfrm>
          <a:prstGeom prst="straightConnector1">
            <a:avLst/>
          </a:prstGeom>
          <a:noFill/>
          <a:ln cap="flat" cmpd="sng" w="38100">
            <a:solidFill>
              <a:schemeClr val="dk2"/>
            </a:solidFill>
            <a:prstDash val="solid"/>
            <a:round/>
            <a:headEnd len="lg" w="lg" type="none"/>
            <a:tailEnd len="lg" w="lg" type="none"/>
          </a:ln>
        </p:spPr>
      </p:cxnSp>
      <p:cxnSp>
        <p:nvCxnSpPr>
          <p:cNvPr id="83" name="Shape 83"/>
          <p:cNvCxnSpPr/>
          <p:nvPr/>
        </p:nvCxnSpPr>
        <p:spPr>
          <a:xfrm rot="10800000">
            <a:off x="5905950" y="1192275"/>
            <a:ext cx="9300" cy="4686000"/>
          </a:xfrm>
          <a:prstGeom prst="straightConnector1">
            <a:avLst/>
          </a:prstGeom>
          <a:noFill/>
          <a:ln cap="flat" cmpd="sng" w="38100">
            <a:solidFill>
              <a:schemeClr val="dk2"/>
            </a:solidFill>
            <a:prstDash val="solid"/>
            <a:round/>
            <a:headEnd len="lg" w="lg" type="none"/>
            <a:tailEnd len="lg" w="lg" type="triangle"/>
          </a:ln>
        </p:spPr>
      </p:cxnSp>
      <p:sp>
        <p:nvSpPr>
          <p:cNvPr id="84" name="Shape 84"/>
          <p:cNvSpPr txBox="1"/>
          <p:nvPr/>
        </p:nvSpPr>
        <p:spPr>
          <a:xfrm>
            <a:off x="1765550" y="700475"/>
            <a:ext cx="1793100" cy="621000"/>
          </a:xfrm>
          <a:prstGeom prst="rect">
            <a:avLst/>
          </a:prstGeom>
          <a:noFill/>
          <a:ln>
            <a:noFill/>
          </a:ln>
        </p:spPr>
        <p:txBody>
          <a:bodyPr anchorCtr="0" anchor="t" bIns="91425" lIns="91425" rIns="91425" tIns="91425">
            <a:noAutofit/>
          </a:bodyPr>
          <a:lstStyle/>
          <a:p>
            <a:pPr lvl="0">
              <a:spcBef>
                <a:spcPts val="0"/>
              </a:spcBef>
              <a:buNone/>
            </a:pPr>
            <a:r>
              <a:rPr lang="en-US">
                <a:latin typeface="Comic Sans MS"/>
                <a:ea typeface="Comic Sans MS"/>
                <a:cs typeface="Comic Sans MS"/>
                <a:sym typeface="Comic Sans MS"/>
              </a:rPr>
              <a:t>Start (11/16)</a:t>
            </a:r>
          </a:p>
          <a:p>
            <a:pPr lvl="0">
              <a:spcBef>
                <a:spcPts val="0"/>
              </a:spcBef>
              <a:buNone/>
            </a:pPr>
            <a:r>
              <a:rPr lang="en-US">
                <a:latin typeface="Comic Sans MS"/>
                <a:ea typeface="Comic Sans MS"/>
                <a:cs typeface="Comic Sans MS"/>
                <a:sym typeface="Comic Sans MS"/>
              </a:rPr>
              <a:t>Data Scratching and Collecting - C</a:t>
            </a:r>
          </a:p>
        </p:txBody>
      </p:sp>
      <p:sp>
        <p:nvSpPr>
          <p:cNvPr id="85" name="Shape 85"/>
          <p:cNvSpPr txBox="1"/>
          <p:nvPr/>
        </p:nvSpPr>
        <p:spPr>
          <a:xfrm>
            <a:off x="5328300" y="700475"/>
            <a:ext cx="1645200" cy="621000"/>
          </a:xfrm>
          <a:prstGeom prst="rect">
            <a:avLst/>
          </a:prstGeom>
          <a:noFill/>
          <a:ln>
            <a:noFill/>
          </a:ln>
        </p:spPr>
        <p:txBody>
          <a:bodyPr anchorCtr="0" anchor="t" bIns="91425" lIns="91425" rIns="91425" tIns="91425">
            <a:noAutofit/>
          </a:bodyPr>
          <a:lstStyle/>
          <a:p>
            <a:pPr lvl="0">
              <a:spcBef>
                <a:spcPts val="0"/>
              </a:spcBef>
              <a:buNone/>
            </a:pPr>
            <a:r>
              <a:rPr lang="en-US">
                <a:latin typeface="Comic Sans MS"/>
                <a:ea typeface="Comic Sans MS"/>
                <a:cs typeface="Comic Sans MS"/>
                <a:sym typeface="Comic Sans MS"/>
              </a:rPr>
              <a:t>Fin</a:t>
            </a:r>
            <a:r>
              <a:rPr lang="en-US">
                <a:latin typeface="Comic Sans MS"/>
                <a:ea typeface="Comic Sans MS"/>
                <a:cs typeface="Comic Sans MS"/>
                <a:sym typeface="Comic Sans MS"/>
              </a:rPr>
              <a:t> (12/5)</a:t>
            </a:r>
          </a:p>
          <a:p>
            <a:pPr lvl="0" rtl="0">
              <a:spcBef>
                <a:spcPts val="0"/>
              </a:spcBef>
              <a:buNone/>
            </a:pPr>
            <a:r>
              <a:rPr lang="en-US">
                <a:latin typeface="Comic Sans MS"/>
                <a:ea typeface="Comic Sans MS"/>
                <a:cs typeface="Comic Sans MS"/>
                <a:sym typeface="Comic Sans MS"/>
              </a:rPr>
              <a:t>Deliverable</a:t>
            </a:r>
          </a:p>
        </p:txBody>
      </p:sp>
      <p:cxnSp>
        <p:nvCxnSpPr>
          <p:cNvPr id="86" name="Shape 86"/>
          <p:cNvCxnSpPr/>
          <p:nvPr/>
        </p:nvCxnSpPr>
        <p:spPr>
          <a:xfrm rot="10800000">
            <a:off x="1728400" y="1968675"/>
            <a:ext cx="813300" cy="0"/>
          </a:xfrm>
          <a:prstGeom prst="straightConnector1">
            <a:avLst/>
          </a:prstGeom>
          <a:noFill/>
          <a:ln cap="flat" cmpd="sng" w="19050">
            <a:solidFill>
              <a:schemeClr val="dk2"/>
            </a:solidFill>
            <a:prstDash val="dash"/>
            <a:round/>
            <a:headEnd len="lg" w="lg" type="none"/>
            <a:tailEnd len="lg" w="lg" type="triangle"/>
          </a:ln>
        </p:spPr>
      </p:cxnSp>
      <p:cxnSp>
        <p:nvCxnSpPr>
          <p:cNvPr id="87" name="Shape 87"/>
          <p:cNvCxnSpPr/>
          <p:nvPr/>
        </p:nvCxnSpPr>
        <p:spPr>
          <a:xfrm rot="10800000">
            <a:off x="1765550" y="3429000"/>
            <a:ext cx="813300" cy="0"/>
          </a:xfrm>
          <a:prstGeom prst="straightConnector1">
            <a:avLst/>
          </a:prstGeom>
          <a:noFill/>
          <a:ln cap="flat" cmpd="sng" w="19050">
            <a:solidFill>
              <a:schemeClr val="dk2"/>
            </a:solidFill>
            <a:prstDash val="dash"/>
            <a:round/>
            <a:headEnd len="lg" w="lg" type="none"/>
            <a:tailEnd len="lg" w="lg" type="triangle"/>
          </a:ln>
        </p:spPr>
      </p:cxnSp>
      <p:cxnSp>
        <p:nvCxnSpPr>
          <p:cNvPr id="88" name="Shape 88"/>
          <p:cNvCxnSpPr/>
          <p:nvPr/>
        </p:nvCxnSpPr>
        <p:spPr>
          <a:xfrm rot="10800000">
            <a:off x="1728400" y="5027775"/>
            <a:ext cx="813300" cy="0"/>
          </a:xfrm>
          <a:prstGeom prst="straightConnector1">
            <a:avLst/>
          </a:prstGeom>
          <a:noFill/>
          <a:ln cap="flat" cmpd="sng" w="19050">
            <a:solidFill>
              <a:schemeClr val="dk2"/>
            </a:solidFill>
            <a:prstDash val="dash"/>
            <a:round/>
            <a:headEnd len="lg" w="lg" type="none"/>
            <a:tailEnd len="lg" w="lg" type="triangle"/>
          </a:ln>
        </p:spPr>
      </p:cxnSp>
      <p:cxnSp>
        <p:nvCxnSpPr>
          <p:cNvPr id="89" name="Shape 89"/>
          <p:cNvCxnSpPr/>
          <p:nvPr/>
        </p:nvCxnSpPr>
        <p:spPr>
          <a:xfrm flipH="1" rot="10800000">
            <a:off x="2578850" y="2726625"/>
            <a:ext cx="776100" cy="13500"/>
          </a:xfrm>
          <a:prstGeom prst="straightConnector1">
            <a:avLst/>
          </a:prstGeom>
          <a:noFill/>
          <a:ln cap="flat" cmpd="sng" w="19050">
            <a:solidFill>
              <a:schemeClr val="dk2"/>
            </a:solidFill>
            <a:prstDash val="dash"/>
            <a:round/>
            <a:headEnd len="lg" w="lg" type="none"/>
            <a:tailEnd len="lg" w="lg" type="triangle"/>
          </a:ln>
        </p:spPr>
      </p:cxnSp>
      <p:cxnSp>
        <p:nvCxnSpPr>
          <p:cNvPr id="90" name="Shape 90"/>
          <p:cNvCxnSpPr/>
          <p:nvPr/>
        </p:nvCxnSpPr>
        <p:spPr>
          <a:xfrm flipH="1" rot="10800000">
            <a:off x="2550950" y="4288437"/>
            <a:ext cx="850200" cy="9000"/>
          </a:xfrm>
          <a:prstGeom prst="straightConnector1">
            <a:avLst/>
          </a:prstGeom>
          <a:noFill/>
          <a:ln cap="flat" cmpd="sng" w="19050">
            <a:solidFill>
              <a:schemeClr val="dk2"/>
            </a:solidFill>
            <a:prstDash val="dash"/>
            <a:round/>
            <a:headEnd len="lg" w="lg" type="none"/>
            <a:tailEnd len="lg" w="lg" type="triangle"/>
          </a:ln>
        </p:spPr>
      </p:cxnSp>
      <p:cxnSp>
        <p:nvCxnSpPr>
          <p:cNvPr id="91" name="Shape 91"/>
          <p:cNvCxnSpPr/>
          <p:nvPr/>
        </p:nvCxnSpPr>
        <p:spPr>
          <a:xfrm rot="10800000">
            <a:off x="4131375" y="5545450"/>
            <a:ext cx="9300" cy="305100"/>
          </a:xfrm>
          <a:prstGeom prst="straightConnector1">
            <a:avLst/>
          </a:prstGeom>
          <a:noFill/>
          <a:ln cap="flat" cmpd="sng" w="19050">
            <a:solidFill>
              <a:schemeClr val="dk2"/>
            </a:solidFill>
            <a:prstDash val="dash"/>
            <a:round/>
            <a:headEnd len="lg" w="lg" type="none"/>
            <a:tailEnd len="lg" w="lg" type="triangle"/>
          </a:ln>
        </p:spPr>
      </p:cxnSp>
      <p:cxnSp>
        <p:nvCxnSpPr>
          <p:cNvPr id="92" name="Shape 92"/>
          <p:cNvCxnSpPr/>
          <p:nvPr/>
        </p:nvCxnSpPr>
        <p:spPr>
          <a:xfrm flipH="1" rot="10800000">
            <a:off x="5933850" y="2398425"/>
            <a:ext cx="776100" cy="13500"/>
          </a:xfrm>
          <a:prstGeom prst="straightConnector1">
            <a:avLst/>
          </a:prstGeom>
          <a:noFill/>
          <a:ln cap="flat" cmpd="sng" w="19050">
            <a:solidFill>
              <a:schemeClr val="dk2"/>
            </a:solidFill>
            <a:prstDash val="dash"/>
            <a:round/>
            <a:headEnd len="lg" w="lg" type="none"/>
            <a:tailEnd len="lg" w="lg" type="triangle"/>
          </a:ln>
        </p:spPr>
      </p:cxnSp>
      <p:cxnSp>
        <p:nvCxnSpPr>
          <p:cNvPr id="93" name="Shape 93"/>
          <p:cNvCxnSpPr/>
          <p:nvPr/>
        </p:nvCxnSpPr>
        <p:spPr>
          <a:xfrm flipH="1" rot="10800000">
            <a:off x="5905950" y="3960237"/>
            <a:ext cx="850200" cy="9000"/>
          </a:xfrm>
          <a:prstGeom prst="straightConnector1">
            <a:avLst/>
          </a:prstGeom>
          <a:noFill/>
          <a:ln cap="flat" cmpd="sng" w="19050">
            <a:solidFill>
              <a:schemeClr val="dk2"/>
            </a:solidFill>
            <a:prstDash val="dash"/>
            <a:round/>
            <a:headEnd len="lg" w="lg" type="none"/>
            <a:tailEnd len="lg" w="lg" type="triangle"/>
          </a:ln>
        </p:spPr>
      </p:cxnSp>
      <p:cxnSp>
        <p:nvCxnSpPr>
          <p:cNvPr id="94" name="Shape 94"/>
          <p:cNvCxnSpPr/>
          <p:nvPr/>
        </p:nvCxnSpPr>
        <p:spPr>
          <a:xfrm rot="10800000">
            <a:off x="5036900" y="1778312"/>
            <a:ext cx="813300" cy="0"/>
          </a:xfrm>
          <a:prstGeom prst="straightConnector1">
            <a:avLst/>
          </a:prstGeom>
          <a:noFill/>
          <a:ln cap="flat" cmpd="sng" w="19050">
            <a:solidFill>
              <a:schemeClr val="dk2"/>
            </a:solidFill>
            <a:prstDash val="dash"/>
            <a:round/>
            <a:headEnd len="lg" w="lg" type="none"/>
            <a:tailEnd len="lg" w="lg" type="triangle"/>
          </a:ln>
        </p:spPr>
      </p:cxnSp>
      <p:cxnSp>
        <p:nvCxnSpPr>
          <p:cNvPr id="95" name="Shape 95"/>
          <p:cNvCxnSpPr/>
          <p:nvPr/>
        </p:nvCxnSpPr>
        <p:spPr>
          <a:xfrm rot="10800000">
            <a:off x="5074050" y="3238637"/>
            <a:ext cx="813300" cy="0"/>
          </a:xfrm>
          <a:prstGeom prst="straightConnector1">
            <a:avLst/>
          </a:prstGeom>
          <a:noFill/>
          <a:ln cap="flat" cmpd="sng" w="19050">
            <a:solidFill>
              <a:schemeClr val="dk2"/>
            </a:solidFill>
            <a:prstDash val="dash"/>
            <a:round/>
            <a:headEnd len="lg" w="lg" type="none"/>
            <a:tailEnd len="lg" w="lg" type="triangle"/>
          </a:ln>
        </p:spPr>
      </p:cxnSp>
      <p:sp>
        <p:nvSpPr>
          <p:cNvPr id="96" name="Shape 96"/>
          <p:cNvSpPr txBox="1"/>
          <p:nvPr/>
        </p:nvSpPr>
        <p:spPr>
          <a:xfrm>
            <a:off x="7292400" y="4852350"/>
            <a:ext cx="1349400" cy="1358700"/>
          </a:xfrm>
          <a:prstGeom prst="rect">
            <a:avLst/>
          </a:prstGeom>
          <a:noFill/>
          <a:ln>
            <a:noFill/>
          </a:ln>
        </p:spPr>
        <p:txBody>
          <a:bodyPr anchorCtr="0" anchor="t" bIns="91425" lIns="91425" rIns="91425" tIns="91425">
            <a:noAutofit/>
          </a:bodyPr>
          <a:lstStyle/>
          <a:p>
            <a:pPr lvl="0">
              <a:spcBef>
                <a:spcPts val="0"/>
              </a:spcBef>
              <a:buNone/>
            </a:pPr>
            <a:r>
              <a:rPr i="1" lang="en-US"/>
              <a:t>Legend</a:t>
            </a:r>
          </a:p>
          <a:p>
            <a:pPr lvl="0">
              <a:spcBef>
                <a:spcPts val="0"/>
              </a:spcBef>
              <a:buNone/>
            </a:pPr>
            <a:r>
              <a:rPr i="1" lang="en-US"/>
              <a:t>A.Yu Gu</a:t>
            </a:r>
          </a:p>
          <a:p>
            <a:pPr lvl="0">
              <a:spcBef>
                <a:spcPts val="0"/>
              </a:spcBef>
              <a:buNone/>
            </a:pPr>
            <a:r>
              <a:rPr i="1" lang="en-US"/>
              <a:t>B.Siyan Yue</a:t>
            </a:r>
          </a:p>
          <a:p>
            <a:pPr lvl="0">
              <a:spcBef>
                <a:spcPts val="0"/>
              </a:spcBef>
              <a:buNone/>
            </a:pPr>
            <a:r>
              <a:rPr i="1" lang="en-US"/>
              <a:t>C.Yiwen Luo</a:t>
            </a:r>
          </a:p>
        </p:txBody>
      </p:sp>
      <p:sp>
        <p:nvSpPr>
          <p:cNvPr id="97" name="Shape 97"/>
          <p:cNvSpPr txBox="1"/>
          <p:nvPr/>
        </p:nvSpPr>
        <p:spPr>
          <a:xfrm>
            <a:off x="0" y="1591850"/>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11/17</a:t>
            </a:r>
            <a:r>
              <a:rPr lang="en-US">
                <a:latin typeface="Comic Sans MS"/>
                <a:ea typeface="Comic Sans MS"/>
                <a:cs typeface="Comic Sans MS"/>
                <a:sym typeface="Comic Sans MS"/>
              </a:rPr>
              <a:t> Algorithms Design and Model Construction - B</a:t>
            </a:r>
          </a:p>
        </p:txBody>
      </p:sp>
      <p:sp>
        <p:nvSpPr>
          <p:cNvPr id="98" name="Shape 98"/>
          <p:cNvSpPr txBox="1"/>
          <p:nvPr/>
        </p:nvSpPr>
        <p:spPr>
          <a:xfrm>
            <a:off x="3401150" y="2398425"/>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11/17 Environment Set Up - A</a:t>
            </a:r>
          </a:p>
        </p:txBody>
      </p:sp>
      <p:sp>
        <p:nvSpPr>
          <p:cNvPr id="99" name="Shape 99"/>
          <p:cNvSpPr txBox="1"/>
          <p:nvPr/>
        </p:nvSpPr>
        <p:spPr>
          <a:xfrm>
            <a:off x="3401150" y="4024275"/>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11/20 Algorithms Implementation - A</a:t>
            </a:r>
          </a:p>
        </p:txBody>
      </p:sp>
      <p:sp>
        <p:nvSpPr>
          <p:cNvPr id="100" name="Shape 100"/>
          <p:cNvSpPr txBox="1"/>
          <p:nvPr/>
        </p:nvSpPr>
        <p:spPr>
          <a:xfrm>
            <a:off x="0" y="3187712"/>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11/19 Simulation Data Generation - B.C</a:t>
            </a:r>
          </a:p>
        </p:txBody>
      </p:sp>
      <p:sp>
        <p:nvSpPr>
          <p:cNvPr id="101" name="Shape 101"/>
          <p:cNvSpPr txBox="1"/>
          <p:nvPr/>
        </p:nvSpPr>
        <p:spPr>
          <a:xfrm>
            <a:off x="0" y="4578812"/>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11/21 Algorithm Improvement and Optimization - B</a:t>
            </a:r>
          </a:p>
        </p:txBody>
      </p:sp>
      <p:sp>
        <p:nvSpPr>
          <p:cNvPr id="102" name="Shape 102"/>
          <p:cNvSpPr txBox="1"/>
          <p:nvPr/>
        </p:nvSpPr>
        <p:spPr>
          <a:xfrm>
            <a:off x="3345850" y="4610950"/>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11/22  Database Optimazation and Information Retrieval- C</a:t>
            </a:r>
          </a:p>
        </p:txBody>
      </p:sp>
      <p:sp>
        <p:nvSpPr>
          <p:cNvPr id="103" name="Shape 103"/>
          <p:cNvSpPr txBox="1"/>
          <p:nvPr/>
        </p:nvSpPr>
        <p:spPr>
          <a:xfrm>
            <a:off x="6848700" y="3723800"/>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11/23-25 Real Data Test- A.B.C</a:t>
            </a:r>
          </a:p>
        </p:txBody>
      </p:sp>
      <p:sp>
        <p:nvSpPr>
          <p:cNvPr id="104" name="Shape 104"/>
          <p:cNvSpPr txBox="1"/>
          <p:nvPr/>
        </p:nvSpPr>
        <p:spPr>
          <a:xfrm>
            <a:off x="3262350" y="2997362"/>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11/26 Model finalization A.B.C</a:t>
            </a:r>
          </a:p>
        </p:txBody>
      </p:sp>
      <p:sp>
        <p:nvSpPr>
          <p:cNvPr id="105" name="Shape 105"/>
          <p:cNvSpPr txBox="1"/>
          <p:nvPr/>
        </p:nvSpPr>
        <p:spPr>
          <a:xfrm>
            <a:off x="6756150" y="2094662"/>
            <a:ext cx="1793100" cy="621000"/>
          </a:xfrm>
          <a:prstGeom prst="rect">
            <a:avLst/>
          </a:prstGeom>
          <a:noFill/>
          <a:ln>
            <a:noFill/>
          </a:ln>
        </p:spPr>
        <p:txBody>
          <a:bodyPr anchorCtr="0" anchor="t" bIns="91425" lIns="91425" rIns="91425" tIns="91425">
            <a:noAutofit/>
          </a:bodyPr>
          <a:lstStyle/>
          <a:p>
            <a:pPr lvl="0">
              <a:spcBef>
                <a:spcPts val="0"/>
              </a:spcBef>
              <a:buNone/>
            </a:pPr>
            <a:r>
              <a:rPr lang="en-US">
                <a:latin typeface="Comic Sans MS"/>
                <a:ea typeface="Comic Sans MS"/>
                <a:cs typeface="Comic Sans MS"/>
                <a:sym typeface="Comic Sans MS"/>
              </a:rPr>
              <a:t>11/27-11/30</a:t>
            </a:r>
          </a:p>
          <a:p>
            <a:pPr lvl="0" rtl="0">
              <a:spcBef>
                <a:spcPts val="0"/>
              </a:spcBef>
              <a:buNone/>
            </a:pPr>
            <a:r>
              <a:rPr lang="en-US">
                <a:latin typeface="Comic Sans MS"/>
                <a:ea typeface="Comic Sans MS"/>
                <a:cs typeface="Comic Sans MS"/>
                <a:sym typeface="Comic Sans MS"/>
              </a:rPr>
              <a:t>Visualization A </a:t>
            </a:r>
          </a:p>
        </p:txBody>
      </p:sp>
      <p:sp>
        <p:nvSpPr>
          <p:cNvPr id="106" name="Shape 106"/>
          <p:cNvSpPr txBox="1"/>
          <p:nvPr/>
        </p:nvSpPr>
        <p:spPr>
          <a:xfrm>
            <a:off x="3188050" y="1435387"/>
            <a:ext cx="1793100" cy="621000"/>
          </a:xfrm>
          <a:prstGeom prst="rect">
            <a:avLst/>
          </a:prstGeom>
          <a:noFill/>
          <a:ln>
            <a:noFill/>
          </a:ln>
        </p:spPr>
        <p:txBody>
          <a:bodyPr anchorCtr="0" anchor="t" bIns="91425" lIns="91425" rIns="91425" tIns="91425">
            <a:noAutofit/>
          </a:bodyPr>
          <a:lstStyle/>
          <a:p>
            <a:pPr lvl="0" rtl="0">
              <a:spcBef>
                <a:spcPts val="0"/>
              </a:spcBef>
              <a:buNone/>
            </a:pPr>
            <a:r>
              <a:rPr lang="en-US">
                <a:latin typeface="Comic Sans MS"/>
                <a:ea typeface="Comic Sans MS"/>
                <a:cs typeface="Comic Sans MS"/>
                <a:sym typeface="Comic Sans MS"/>
              </a:rPr>
              <a:t>12/1-12/5</a:t>
            </a:r>
          </a:p>
          <a:p>
            <a:pPr lvl="0" rtl="0">
              <a:spcBef>
                <a:spcPts val="0"/>
              </a:spcBef>
              <a:buNone/>
            </a:pPr>
            <a:r>
              <a:rPr lang="en-US">
                <a:latin typeface="Comic Sans MS"/>
                <a:ea typeface="Comic Sans MS"/>
                <a:cs typeface="Comic Sans MS"/>
                <a:sym typeface="Comic Sans MS"/>
              </a:rPr>
              <a:t>Finalization &amp; Report Composition. A.B.C </a:t>
            </a: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CCCCC"/>
        </a:solidFill>
      </p:bgPr>
    </p:bg>
    <p:spTree>
      <p:nvGrpSpPr>
        <p:cNvPr id="110" name="Shape 110"/>
        <p:cNvGrpSpPr/>
        <p:nvPr/>
      </p:nvGrpSpPr>
      <p:grpSpPr>
        <a:xfrm>
          <a:off x="0" y="0"/>
          <a:ext cx="0" cy="0"/>
          <a:chOff x="0" y="0"/>
          <a:chExt cx="0" cy="0"/>
        </a:xfrm>
      </p:grpSpPr>
      <p:sp>
        <p:nvSpPr>
          <p:cNvPr id="111" name="Shape 111"/>
          <p:cNvSpPr txBox="1"/>
          <p:nvPr/>
        </p:nvSpPr>
        <p:spPr>
          <a:xfrm>
            <a:off x="182561" y="73025"/>
            <a:ext cx="8559800" cy="692149"/>
          </a:xfrm>
          <a:prstGeom prst="rect">
            <a:avLst/>
          </a:prstGeom>
          <a:noFill/>
          <a:ln>
            <a:noFill/>
          </a:ln>
        </p:spPr>
        <p:txBody>
          <a:bodyPr anchorCtr="0" anchor="t" bIns="46800" lIns="46800" rIns="46800" tIns="46800">
            <a:noAutofit/>
          </a:bodyPr>
          <a:lstStyle/>
          <a:p>
            <a:pPr indent="-457200" lvl="0" marL="457200" marR="0" rtl="0" algn="l">
              <a:lnSpc>
                <a:spcPct val="90000"/>
              </a:lnSpc>
              <a:spcBef>
                <a:spcPts val="0"/>
              </a:spcBef>
              <a:spcAft>
                <a:spcPts val="0"/>
              </a:spcAft>
              <a:buClr>
                <a:srgbClr val="0000FF"/>
              </a:buClr>
              <a:buSzPct val="25000"/>
              <a:buFont typeface="Arial"/>
              <a:buNone/>
            </a:pPr>
            <a:r>
              <a:rPr b="1" i="0" lang="en-US" sz="2800" u="none">
                <a:solidFill>
                  <a:srgbClr val="0000FF"/>
                </a:solidFill>
                <a:latin typeface="Arial"/>
                <a:ea typeface="Arial"/>
                <a:cs typeface="Arial"/>
                <a:sym typeface="Arial"/>
              </a:rPr>
              <a:t>Dataset, Algorithm, and Tools</a:t>
            </a:r>
          </a:p>
        </p:txBody>
      </p:sp>
      <p:sp>
        <p:nvSpPr>
          <p:cNvPr id="112" name="Shape 112"/>
          <p:cNvSpPr txBox="1"/>
          <p:nvPr/>
        </p:nvSpPr>
        <p:spPr>
          <a:xfrm>
            <a:off x="182561" y="854075"/>
            <a:ext cx="8559800" cy="5602287"/>
          </a:xfrm>
          <a:prstGeom prst="rect">
            <a:avLst/>
          </a:prstGeom>
          <a:noFill/>
          <a:ln>
            <a:noFill/>
          </a:ln>
        </p:spPr>
        <p:txBody>
          <a:bodyPr anchorCtr="0" anchor="ctr" bIns="45700" lIns="91425" rIns="91425" tIns="45700">
            <a:noAutofit/>
          </a:bodyPr>
          <a:lstStyle/>
          <a:p>
            <a:pPr indent="-69850" lvl="0" marL="0" marR="0" rtl="0" algn="l">
              <a:lnSpc>
                <a:spcPct val="100000"/>
              </a:lnSpc>
              <a:spcBef>
                <a:spcPts val="0"/>
              </a:spcBef>
              <a:spcAft>
                <a:spcPts val="0"/>
              </a:spcAft>
              <a:buSzPct val="61111"/>
              <a:buNone/>
            </a:pPr>
            <a:r>
              <a:rPr lang="en-US" sz="1800">
                <a:solidFill>
                  <a:schemeClr val="dk1"/>
                </a:solidFill>
                <a:highlight>
                  <a:srgbClr val="CCCCCC"/>
                </a:highlight>
                <a:latin typeface="Ultra"/>
                <a:ea typeface="Ultra"/>
                <a:cs typeface="Ultra"/>
                <a:sym typeface="Ultra"/>
              </a:rPr>
              <a:t>Dataset</a:t>
            </a:r>
          </a:p>
          <a:p>
            <a:pPr indent="-228600" lvl="0" marL="457200" marR="0" rtl="0" algn="l">
              <a:lnSpc>
                <a:spcPct val="100000"/>
              </a:lnSpc>
              <a:spcBef>
                <a:spcPts val="0"/>
              </a:spcBef>
              <a:spcAft>
                <a:spcPts val="0"/>
              </a:spcAft>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We will be using Uber/Lyft price data combined with location and time information collected to develop our application. Since Uber/Lyft does not provide historical data, we will have to gather price data ourselves through Uber/Lyft API. </a:t>
            </a:r>
          </a:p>
          <a:p>
            <a:pPr indent="-228600" lvl="0" marL="457200" marR="0" rtl="0" algn="l">
              <a:lnSpc>
                <a:spcPct val="100000"/>
              </a:lnSpc>
              <a:spcBef>
                <a:spcPts val="0"/>
              </a:spcBef>
              <a:spcAft>
                <a:spcPts val="0"/>
              </a:spcAft>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We are planning to gather data from entire NYC area every day for the next three weeks (hopefully).  </a:t>
            </a:r>
          </a:p>
          <a:p>
            <a:pPr indent="-228600" lvl="0" marL="457200" marR="0" rtl="0" algn="l">
              <a:lnSpc>
                <a:spcPct val="100000"/>
              </a:lnSpc>
              <a:spcBef>
                <a:spcPts val="0"/>
              </a:spcBef>
              <a:spcAft>
                <a:spcPts val="0"/>
              </a:spcAft>
              <a:buClr>
                <a:schemeClr val="dk1"/>
              </a:buClr>
              <a:buFont typeface="Comic Sans MS"/>
              <a:buChar char="●"/>
            </a:pPr>
            <a:r>
              <a:rPr lang="en-US">
                <a:solidFill>
                  <a:schemeClr val="dk1"/>
                </a:solidFill>
                <a:highlight>
                  <a:srgbClr val="CCCCCC"/>
                </a:highlight>
                <a:latin typeface="Comic Sans MS"/>
                <a:ea typeface="Comic Sans MS"/>
                <a:cs typeface="Comic Sans MS"/>
                <a:sym typeface="Comic Sans MS"/>
              </a:rPr>
              <a:t>We will also be incorporating data like weather conditions, ongoing large events as well as tourist numbers. </a:t>
            </a:r>
          </a:p>
          <a:p>
            <a:pPr indent="-69850" lvl="0" marL="0" marR="0" rtl="0" algn="l">
              <a:lnSpc>
                <a:spcPct val="100000"/>
              </a:lnSpc>
              <a:spcBef>
                <a:spcPts val="0"/>
              </a:spcBef>
              <a:spcAft>
                <a:spcPts val="0"/>
              </a:spcAft>
              <a:buClr>
                <a:schemeClr val="dk1"/>
              </a:buClr>
              <a:buFont typeface="Arial"/>
              <a:buNone/>
            </a:pPr>
            <a:r>
              <a:t/>
            </a:r>
            <a:endParaRPr>
              <a:solidFill>
                <a:schemeClr val="dk1"/>
              </a:solidFill>
              <a:highlight>
                <a:srgbClr val="CCCCCC"/>
              </a:highlight>
              <a:latin typeface="Comic Sans MS"/>
              <a:ea typeface="Comic Sans MS"/>
              <a:cs typeface="Comic Sans MS"/>
              <a:sym typeface="Comic Sans MS"/>
            </a:endParaRPr>
          </a:p>
          <a:p>
            <a:pPr indent="-69850" lvl="0" marL="0" marR="0" rtl="0" algn="l">
              <a:lnSpc>
                <a:spcPct val="100000"/>
              </a:lnSpc>
              <a:spcBef>
                <a:spcPts val="0"/>
              </a:spcBef>
              <a:spcAft>
                <a:spcPts val="0"/>
              </a:spcAft>
              <a:buClr>
                <a:schemeClr val="dk1"/>
              </a:buClr>
              <a:buFont typeface="Arial"/>
              <a:buNone/>
            </a:pPr>
            <a:r>
              <a:t/>
            </a:r>
            <a:endParaRPr>
              <a:solidFill>
                <a:schemeClr val="dk1"/>
              </a:solidFill>
              <a:highlight>
                <a:srgbClr val="CCCCCC"/>
              </a:highlight>
              <a:latin typeface="Comic Sans MS"/>
              <a:ea typeface="Comic Sans MS"/>
              <a:cs typeface="Comic Sans MS"/>
              <a:sym typeface="Comic Sans MS"/>
            </a:endParaRPr>
          </a:p>
          <a:p>
            <a:pPr indent="-69850" lvl="0" marL="0" marR="0" rtl="0" algn="l">
              <a:lnSpc>
                <a:spcPct val="100000"/>
              </a:lnSpc>
              <a:spcBef>
                <a:spcPts val="0"/>
              </a:spcBef>
              <a:spcAft>
                <a:spcPts val="0"/>
              </a:spcAft>
              <a:buClr>
                <a:schemeClr val="dk1"/>
              </a:buClr>
              <a:buSzPct val="61111"/>
              <a:buFont typeface="Arial"/>
              <a:buNone/>
            </a:pPr>
            <a:r>
              <a:rPr lang="en-US" sz="1800">
                <a:solidFill>
                  <a:schemeClr val="dk1"/>
                </a:solidFill>
                <a:highlight>
                  <a:srgbClr val="CCCCCC"/>
                </a:highlight>
                <a:latin typeface="Ultra"/>
                <a:ea typeface="Ultra"/>
                <a:cs typeface="Ultra"/>
                <a:sym typeface="Ultra"/>
              </a:rPr>
              <a:t>Algorithms</a:t>
            </a:r>
          </a:p>
          <a:p>
            <a:pPr indent="-69850" lvl="0" marL="0" marR="0" rtl="0" algn="l">
              <a:lnSpc>
                <a:spcPct val="100000"/>
              </a:lnSpc>
              <a:spcBef>
                <a:spcPts val="0"/>
              </a:spcBef>
              <a:spcAft>
                <a:spcPts val="0"/>
              </a:spcAft>
              <a:buNone/>
            </a:pPr>
            <a:r>
              <a:rPr lang="en-US">
                <a:solidFill>
                  <a:schemeClr val="dk1"/>
                </a:solidFill>
                <a:highlight>
                  <a:srgbClr val="CCCCCC"/>
                </a:highlight>
                <a:latin typeface="Comic Sans MS"/>
                <a:ea typeface="Comic Sans MS"/>
                <a:cs typeface="Comic Sans MS"/>
                <a:sym typeface="Comic Sans MS"/>
              </a:rPr>
              <a:t>Statistical Modeling, such as regression (linear, regression, lasso (least absolute shrinkage and selection operator); we will also be using artificial intelligence algorithms BP neural network and svm. The core concept is developing a robust model that facilitates surge prediction. </a:t>
            </a:r>
          </a:p>
          <a:p>
            <a:pPr indent="0" lvl="0" marL="0" marR="0" rtl="0" algn="l">
              <a:lnSpc>
                <a:spcPct val="100000"/>
              </a:lnSpc>
              <a:spcBef>
                <a:spcPts val="0"/>
              </a:spcBef>
              <a:spcAft>
                <a:spcPts val="0"/>
              </a:spcAft>
              <a:buNone/>
            </a:pPr>
            <a:r>
              <a:t/>
            </a:r>
            <a:endParaRPr>
              <a:solidFill>
                <a:schemeClr val="dk1"/>
              </a:solidFill>
              <a:highlight>
                <a:srgbClr val="CCCCCC"/>
              </a:highlight>
              <a:latin typeface="Comic Sans MS"/>
              <a:ea typeface="Comic Sans MS"/>
              <a:cs typeface="Comic Sans MS"/>
              <a:sym typeface="Comic Sans MS"/>
            </a:endParaRPr>
          </a:p>
          <a:p>
            <a:pPr indent="0" lvl="0" marL="0" marR="0" rtl="0" algn="l">
              <a:lnSpc>
                <a:spcPct val="100000"/>
              </a:lnSpc>
              <a:spcBef>
                <a:spcPts val="0"/>
              </a:spcBef>
              <a:spcAft>
                <a:spcPts val="0"/>
              </a:spcAft>
              <a:buSzPct val="25000"/>
              <a:buNone/>
            </a:pPr>
            <a:r>
              <a:rPr lang="en-US" sz="1800">
                <a:solidFill>
                  <a:schemeClr val="dk1"/>
                </a:solidFill>
                <a:highlight>
                  <a:srgbClr val="CCCCCC"/>
                </a:highlight>
                <a:latin typeface="Ultra"/>
                <a:ea typeface="Ultra"/>
                <a:cs typeface="Ultra"/>
                <a:sym typeface="Ultra"/>
              </a:rPr>
              <a:t>Tools</a:t>
            </a:r>
          </a:p>
          <a:p>
            <a:pPr indent="-69850" lvl="0" marL="0" marR="0" rtl="0" algn="l">
              <a:lnSpc>
                <a:spcPct val="100000"/>
              </a:lnSpc>
              <a:spcBef>
                <a:spcPts val="0"/>
              </a:spcBef>
              <a:spcAft>
                <a:spcPts val="0"/>
              </a:spcAft>
              <a:buClr>
                <a:schemeClr val="dk1"/>
              </a:buClr>
              <a:buFont typeface="Arial"/>
              <a:buNone/>
            </a:pPr>
            <a:r>
              <a:rPr lang="en-US">
                <a:solidFill>
                  <a:schemeClr val="dk1"/>
                </a:solidFill>
                <a:highlight>
                  <a:srgbClr val="CCCCCC"/>
                </a:highlight>
                <a:latin typeface="Comic Sans MS"/>
                <a:ea typeface="Comic Sans MS"/>
                <a:cs typeface="Comic Sans MS"/>
                <a:sym typeface="Comic Sans MS"/>
              </a:rPr>
              <a:t>Python; Spark or Mahout; AWS &amp; Azure; Uber/Lyft API; Front-end Tools like D3.js, bootstrap.js etc</a:t>
            </a:r>
          </a:p>
          <a:p>
            <a:pPr indent="0" lvl="0" marL="0" marR="0" rtl="0" algn="l">
              <a:lnSpc>
                <a:spcPct val="100000"/>
              </a:lnSpc>
              <a:spcBef>
                <a:spcPts val="0"/>
              </a:spcBef>
              <a:spcAft>
                <a:spcPts val="0"/>
              </a:spcAft>
              <a:buNone/>
            </a:pPr>
            <a:r>
              <a:t/>
            </a:r>
            <a:endParaRPr sz="1800">
              <a:solidFill>
                <a:schemeClr val="dk1"/>
              </a:solidFill>
              <a:highlight>
                <a:srgbClr val="CCCCCC"/>
              </a:highlight>
              <a:latin typeface="Ultra"/>
              <a:ea typeface="Ultra"/>
              <a:cs typeface="Ultra"/>
              <a:sym typeface="Ultra"/>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