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2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45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74D61-C580-5D4C-BA64-9298A25584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C8132-41C3-994D-B3B7-C043EA24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8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7E80-2360-BF45-ACF1-7A9A1F28D66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5642" y="759153"/>
            <a:ext cx="4361793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6800" tIns="46800" rIns="46800" bIns="4680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ClrTx/>
              <a:buFontTx/>
              <a:buNone/>
            </a:pPr>
            <a:endParaRPr lang="en-US" altLang="en-US" sz="25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 eaLnBrk="1">
              <a:lnSpc>
                <a:spcPct val="90000"/>
              </a:lnSpc>
              <a:buClrTx/>
              <a:buFontTx/>
              <a:buNone/>
            </a:pPr>
            <a:r>
              <a:rPr lang="en-US" altLang="en-US" sz="2500" dirty="0">
                <a:solidFill>
                  <a:srgbClr val="000000"/>
                </a:solidFill>
                <a:latin typeface="Arial Bold" charset="0"/>
                <a:ea typeface="Arial Bold" charset="0"/>
                <a:cs typeface="Arial Bold" charset="0"/>
              </a:rPr>
              <a:t>E6893 Big Data Analytics:</a:t>
            </a:r>
          </a:p>
          <a:p>
            <a:pPr algn="l" eaLnBrk="1">
              <a:lnSpc>
                <a:spcPct val="90000"/>
              </a:lnSpc>
              <a:buClrTx/>
              <a:buFontTx/>
              <a:buNone/>
            </a:pPr>
            <a:endParaRPr lang="en-US" altLang="en-US" sz="2500" b="1" i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 eaLnBrk="1">
              <a:lnSpc>
                <a:spcPct val="90000"/>
              </a:lnSpc>
              <a:buClrTx/>
              <a:buFontTx/>
              <a:buNone/>
            </a:pPr>
            <a:r>
              <a:rPr lang="en-US" altLang="en-US" sz="2500" b="1" i="1" dirty="0">
                <a:solidFill>
                  <a:srgbClr val="0000FF"/>
                </a:solidFill>
              </a:rPr>
              <a:t>Your Project Name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567151"/>
            <a:ext cx="19145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2000" dirty="0"/>
              <a:t>Team Members: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74840"/>
            <a:ext cx="9343697" cy="234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9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97873" y="146598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ClrTx/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Test Data – Good picture</a:t>
            </a:r>
            <a:br>
              <a:rPr lang="en-US" altLang="en-US" b="1" dirty="0">
                <a:solidFill>
                  <a:srgbClr val="3333CC"/>
                </a:solidFill>
                <a:latin typeface="Arial Bold" charset="0"/>
                <a:ea typeface="Arial Bold" charset="0"/>
                <a:cs typeface="Arial Bold" charset="0"/>
              </a:rPr>
            </a:br>
            <a:endParaRPr lang="en-US" altLang="en-US" b="1" dirty="0">
              <a:solidFill>
                <a:srgbClr val="3333CC"/>
              </a:solidFill>
              <a:latin typeface="Arial Bold" charset="0"/>
              <a:ea typeface="Arial Bold" charset="0"/>
              <a:cs typeface="Arial Bold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13A1E-549D-4121-A024-1A0FAA11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61" y="1233394"/>
            <a:ext cx="4629100" cy="2455330"/>
          </a:xfrm>
          <a:prstGeom prst="rect">
            <a:avLst/>
          </a:prstGeom>
        </p:spPr>
      </p:pic>
      <p:pic>
        <p:nvPicPr>
          <p:cNvPr id="5" name="Picture 4" descr="A close up of a cake&#10;&#10;Description generated with very high confidence">
            <a:extLst>
              <a:ext uri="{FF2B5EF4-FFF2-40B4-BE49-F238E27FC236}">
                <a16:creationId xmlns:a16="http://schemas.microsoft.com/office/drawing/2014/main" id="{90C4CE6E-B7B0-4E41-8674-294FD219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38" y="1693679"/>
            <a:ext cx="3000068" cy="1995045"/>
          </a:xfrm>
          <a:prstGeom prst="rect">
            <a:avLst/>
          </a:prstGeom>
        </p:spPr>
      </p:pic>
      <p:pic>
        <p:nvPicPr>
          <p:cNvPr id="7" name="Picture 6" descr="A plate of food on a table&#10;&#10;Description generated with very high confidence">
            <a:extLst>
              <a:ext uri="{FF2B5EF4-FFF2-40B4-BE49-F238E27FC236}">
                <a16:creationId xmlns:a16="http://schemas.microsoft.com/office/drawing/2014/main" id="{08EFCAE4-3679-4AB0-8BC0-B4B3766E9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352" y="4241586"/>
            <a:ext cx="2729681" cy="1815238"/>
          </a:xfrm>
          <a:prstGeom prst="rect">
            <a:avLst/>
          </a:prstGeom>
        </p:spPr>
      </p:pic>
      <p:pic>
        <p:nvPicPr>
          <p:cNvPr id="9" name="Picture 8" descr="A plate of food on a table&#10;&#10;Description generated with very high confidence">
            <a:extLst>
              <a:ext uri="{FF2B5EF4-FFF2-40B4-BE49-F238E27FC236}">
                <a16:creationId xmlns:a16="http://schemas.microsoft.com/office/drawing/2014/main" id="{D6D3E9F5-B2DA-4E2E-AD57-CEA5C6515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964" y="4241586"/>
            <a:ext cx="2857500" cy="1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4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77985" y="143364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T</a:t>
            </a:r>
            <a:r>
              <a:rPr lang="en-US" altLang="zh-CN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est Data – Normal Picture</a:t>
            </a:r>
            <a:endParaRPr lang="en-US" altLang="en-US" sz="28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FC8E8-24FA-46DB-8C81-09995B09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54" y="1146304"/>
            <a:ext cx="4123967" cy="2191454"/>
          </a:xfrm>
          <a:prstGeom prst="rect">
            <a:avLst/>
          </a:prstGeom>
        </p:spPr>
      </p:pic>
      <p:pic>
        <p:nvPicPr>
          <p:cNvPr id="5" name="Picture 4" descr="A plate of food on a table&#10;&#10;Description generated with very high confidence">
            <a:extLst>
              <a:ext uri="{FF2B5EF4-FFF2-40B4-BE49-F238E27FC236}">
                <a16:creationId xmlns:a16="http://schemas.microsoft.com/office/drawing/2014/main" id="{58AE9128-20C4-4EF4-8B73-714F00C0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135" y="1673795"/>
            <a:ext cx="2853045" cy="2141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41589F-796A-47B9-ADFA-3EAD9BB8D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759" y="4096364"/>
            <a:ext cx="2284784" cy="1713588"/>
          </a:xfrm>
          <a:prstGeom prst="rect">
            <a:avLst/>
          </a:prstGeom>
        </p:spPr>
      </p:pic>
      <p:pic>
        <p:nvPicPr>
          <p:cNvPr id="8" name="Picture 7" descr="A picture containing ceiling, indoor, wall&#10;&#10;Description generated with very high confidence">
            <a:extLst>
              <a:ext uri="{FF2B5EF4-FFF2-40B4-BE49-F238E27FC236}">
                <a16:creationId xmlns:a16="http://schemas.microsoft.com/office/drawing/2014/main" id="{66E901C8-3DDA-423D-88B8-0E7E2811D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371" y="4375354"/>
            <a:ext cx="2485103" cy="16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3917" y="143363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Expected Contributions and Timeline</a:t>
            </a:r>
          </a:p>
        </p:txBody>
      </p:sp>
    </p:spTree>
    <p:extLst>
      <p:ext uri="{BB962C8B-B14F-4D97-AF65-F5344CB8AC3E}">
        <p14:creationId xmlns:p14="http://schemas.microsoft.com/office/powerpoint/2010/main" val="18476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Bold</vt:lpstr>
      <vt:lpstr>Calibri</vt:lpstr>
      <vt:lpstr>Calibri Light</vt:lpstr>
      <vt:lpstr>Office Theme</vt:lpstr>
      <vt:lpstr> E6893 Big Data Analytics:  Your Project Name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E6893 Big Data Analytics:  Your Project Name</dc:title>
  <dc:creator>Eric Li</dc:creator>
  <cp:lastModifiedBy>郑威</cp:lastModifiedBy>
  <cp:revision>2</cp:revision>
  <dcterms:created xsi:type="dcterms:W3CDTF">2017-10-26T15:12:00Z</dcterms:created>
  <dcterms:modified xsi:type="dcterms:W3CDTF">2017-11-16T22:03:35Z</dcterms:modified>
</cp:coreProperties>
</file>