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DEF008-BF71-4DB9-9DC8-5D3EA9D0ACFA}" v="135" dt="2024-01-22T09:10:33.581"/>
    <p1510:client id="{6FCF2133-D8CE-B02D-9278-D7DD3C7B2385}" v="75" dt="2024-01-22T05:38:49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humitha E" userId="S::56906@itcinfotech.com::39aca195-4f6d-4fc6-add0-7e13c9e3429a" providerId="AD" clId="Web-{4FDEF008-BF71-4DB9-9DC8-5D3EA9D0ACFA}"/>
    <pc:docChg chg="modSld sldOrd">
      <pc:chgData name="Madhumitha E" userId="S::56906@itcinfotech.com::39aca195-4f6d-4fc6-add0-7e13c9e3429a" providerId="AD" clId="Web-{4FDEF008-BF71-4DB9-9DC8-5D3EA9D0ACFA}" dt="2024-01-22T09:10:33.581" v="130"/>
      <pc:docMkLst>
        <pc:docMk/>
      </pc:docMkLst>
      <pc:sldChg chg="modSp">
        <pc:chgData name="Madhumitha E" userId="S::56906@itcinfotech.com::39aca195-4f6d-4fc6-add0-7e13c9e3429a" providerId="AD" clId="Web-{4FDEF008-BF71-4DB9-9DC8-5D3EA9D0ACFA}" dt="2024-01-22T05:58:40.278" v="0" actId="1076"/>
        <pc:sldMkLst>
          <pc:docMk/>
          <pc:sldMk cId="109857222" sldId="256"/>
        </pc:sldMkLst>
        <pc:picChg chg="mod">
          <ac:chgData name="Madhumitha E" userId="S::56906@itcinfotech.com::39aca195-4f6d-4fc6-add0-7e13c9e3429a" providerId="AD" clId="Web-{4FDEF008-BF71-4DB9-9DC8-5D3EA9D0ACFA}" dt="2024-01-22T05:58:40.278" v="0" actId="1076"/>
          <ac:picMkLst>
            <pc:docMk/>
            <pc:sldMk cId="109857222" sldId="256"/>
            <ac:picMk id="4" creationId="{9215EC90-C3D3-8AD0-F2B4-F7E60607A971}"/>
          </ac:picMkLst>
        </pc:picChg>
      </pc:sldChg>
      <pc:sldChg chg="modSp ord">
        <pc:chgData name="Madhumitha E" userId="S::56906@itcinfotech.com::39aca195-4f6d-4fc6-add0-7e13c9e3429a" providerId="AD" clId="Web-{4FDEF008-BF71-4DB9-9DC8-5D3EA9D0ACFA}" dt="2024-01-22T09:10:33.581" v="130"/>
        <pc:sldMkLst>
          <pc:docMk/>
          <pc:sldMk cId="3907622096" sldId="258"/>
        </pc:sldMkLst>
        <pc:spChg chg="mod">
          <ac:chgData name="Madhumitha E" userId="S::56906@itcinfotech.com::39aca195-4f6d-4fc6-add0-7e13c9e3429a" providerId="AD" clId="Web-{4FDEF008-BF71-4DB9-9DC8-5D3EA9D0ACFA}" dt="2024-01-22T09:09:31.016" v="129" actId="20577"/>
          <ac:spMkLst>
            <pc:docMk/>
            <pc:sldMk cId="3907622096" sldId="258"/>
            <ac:spMk id="3" creationId="{7F1FB0F9-4C98-F353-945F-0F1045B46E48}"/>
          </ac:spMkLst>
        </pc:spChg>
      </pc:sldChg>
      <pc:sldChg chg="modSp">
        <pc:chgData name="Madhumitha E" userId="S::56906@itcinfotech.com::39aca195-4f6d-4fc6-add0-7e13c9e3429a" providerId="AD" clId="Web-{4FDEF008-BF71-4DB9-9DC8-5D3EA9D0ACFA}" dt="2024-01-22T08:53:56.759" v="78" actId="20577"/>
        <pc:sldMkLst>
          <pc:docMk/>
          <pc:sldMk cId="4024953717" sldId="259"/>
        </pc:sldMkLst>
        <pc:spChg chg="mod">
          <ac:chgData name="Madhumitha E" userId="S::56906@itcinfotech.com::39aca195-4f6d-4fc6-add0-7e13c9e3429a" providerId="AD" clId="Web-{4FDEF008-BF71-4DB9-9DC8-5D3EA9D0ACFA}" dt="2024-01-22T08:53:56.759" v="78" actId="20577"/>
          <ac:spMkLst>
            <pc:docMk/>
            <pc:sldMk cId="4024953717" sldId="259"/>
            <ac:spMk id="3" creationId="{C63EB177-4CC3-43F6-D21C-99E5DBB4F921}"/>
          </ac:spMkLst>
        </pc:spChg>
      </pc:sldChg>
      <pc:sldChg chg="modSp">
        <pc:chgData name="Madhumitha E" userId="S::56906@itcinfotech.com::39aca195-4f6d-4fc6-add0-7e13c9e3429a" providerId="AD" clId="Web-{4FDEF008-BF71-4DB9-9DC8-5D3EA9D0ACFA}" dt="2024-01-22T08:54:07.603" v="80" actId="20577"/>
        <pc:sldMkLst>
          <pc:docMk/>
          <pc:sldMk cId="4239502337" sldId="262"/>
        </pc:sldMkLst>
        <pc:spChg chg="mod">
          <ac:chgData name="Madhumitha E" userId="S::56906@itcinfotech.com::39aca195-4f6d-4fc6-add0-7e13c9e3429a" providerId="AD" clId="Web-{4FDEF008-BF71-4DB9-9DC8-5D3EA9D0ACFA}" dt="2024-01-22T08:54:07.603" v="80" actId="20577"/>
          <ac:spMkLst>
            <pc:docMk/>
            <pc:sldMk cId="4239502337" sldId="262"/>
            <ac:spMk id="14" creationId="{92B351E6-CBB7-C8B6-A46C-0EFFF3883248}"/>
          </ac:spMkLst>
        </pc:spChg>
      </pc:sldChg>
    </pc:docChg>
  </pc:docChgLst>
  <pc:docChgLst>
    <pc:chgData name="Madhumitha E" userId="S::56906@itcinfotech.com::39aca195-4f6d-4fc6-add0-7e13c9e3429a" providerId="AD" clId="Web-{327AE434-D5DC-901C-3B88-117E6BE44842}"/>
    <pc:docChg chg="modSld">
      <pc:chgData name="Madhumitha E" userId="S::56906@itcinfotech.com::39aca195-4f6d-4fc6-add0-7e13c9e3429a" providerId="AD" clId="Web-{327AE434-D5DC-901C-3B88-117E6BE44842}" dt="2024-01-19T11:04:00.339" v="16" actId="20577"/>
      <pc:docMkLst>
        <pc:docMk/>
      </pc:docMkLst>
      <pc:sldChg chg="modSp">
        <pc:chgData name="Madhumitha E" userId="S::56906@itcinfotech.com::39aca195-4f6d-4fc6-add0-7e13c9e3429a" providerId="AD" clId="Web-{327AE434-D5DC-901C-3B88-117E6BE44842}" dt="2024-01-19T10:26:18.032" v="4" actId="20577"/>
        <pc:sldMkLst>
          <pc:docMk/>
          <pc:sldMk cId="982303808" sldId="257"/>
        </pc:sldMkLst>
        <pc:spChg chg="mod">
          <ac:chgData name="Madhumitha E" userId="S::56906@itcinfotech.com::39aca195-4f6d-4fc6-add0-7e13c9e3429a" providerId="AD" clId="Web-{327AE434-D5DC-901C-3B88-117E6BE44842}" dt="2024-01-19T10:26:18.032" v="4" actId="20577"/>
          <ac:spMkLst>
            <pc:docMk/>
            <pc:sldMk cId="982303808" sldId="257"/>
            <ac:spMk id="3" creationId="{FC1BAA2C-CAA4-F032-BD94-090276DF7CA2}"/>
          </ac:spMkLst>
        </pc:spChg>
      </pc:sldChg>
      <pc:sldChg chg="modSp">
        <pc:chgData name="Madhumitha E" userId="S::56906@itcinfotech.com::39aca195-4f6d-4fc6-add0-7e13c9e3429a" providerId="AD" clId="Web-{327AE434-D5DC-901C-3B88-117E6BE44842}" dt="2024-01-19T11:04:00.339" v="16" actId="20577"/>
        <pc:sldMkLst>
          <pc:docMk/>
          <pc:sldMk cId="3907622096" sldId="258"/>
        </pc:sldMkLst>
        <pc:spChg chg="mod">
          <ac:chgData name="Madhumitha E" userId="S::56906@itcinfotech.com::39aca195-4f6d-4fc6-add0-7e13c9e3429a" providerId="AD" clId="Web-{327AE434-D5DC-901C-3B88-117E6BE44842}" dt="2024-01-19T11:04:00.339" v="16" actId="20577"/>
          <ac:spMkLst>
            <pc:docMk/>
            <pc:sldMk cId="3907622096" sldId="258"/>
            <ac:spMk id="3" creationId="{7F1FB0F9-4C98-F353-945F-0F1045B46E48}"/>
          </ac:spMkLst>
        </pc:spChg>
      </pc:sldChg>
    </pc:docChg>
  </pc:docChgLst>
  <pc:docChgLst>
    <pc:chgData name="Madhumitha E" userId="S::56906@itcinfotech.com::39aca195-4f6d-4fc6-add0-7e13c9e3429a" providerId="AD" clId="Web-{6FCF2133-D8CE-B02D-9278-D7DD3C7B2385}"/>
    <pc:docChg chg="modSld">
      <pc:chgData name="Madhumitha E" userId="S::56906@itcinfotech.com::39aca195-4f6d-4fc6-add0-7e13c9e3429a" providerId="AD" clId="Web-{6FCF2133-D8CE-B02D-9278-D7DD3C7B2385}" dt="2024-01-22T05:38:46.088" v="76" actId="20577"/>
      <pc:docMkLst>
        <pc:docMk/>
      </pc:docMkLst>
      <pc:sldChg chg="modSp">
        <pc:chgData name="Madhumitha E" userId="S::56906@itcinfotech.com::39aca195-4f6d-4fc6-add0-7e13c9e3429a" providerId="AD" clId="Web-{6FCF2133-D8CE-B02D-9278-D7DD3C7B2385}" dt="2024-01-22T05:38:46.088" v="76" actId="20577"/>
        <pc:sldMkLst>
          <pc:docMk/>
          <pc:sldMk cId="3907622096" sldId="258"/>
        </pc:sldMkLst>
        <pc:spChg chg="mod">
          <ac:chgData name="Madhumitha E" userId="S::56906@itcinfotech.com::39aca195-4f6d-4fc6-add0-7e13c9e3429a" providerId="AD" clId="Web-{6FCF2133-D8CE-B02D-9278-D7DD3C7B2385}" dt="2024-01-22T05:38:46.088" v="76" actId="20577"/>
          <ac:spMkLst>
            <pc:docMk/>
            <pc:sldMk cId="3907622096" sldId="258"/>
            <ac:spMk id="3" creationId="{7F1FB0F9-4C98-F353-945F-0F1045B46E48}"/>
          </ac:spMkLst>
        </pc:spChg>
      </pc:sldChg>
      <pc:sldChg chg="modSp">
        <pc:chgData name="Madhumitha E" userId="S::56906@itcinfotech.com::39aca195-4f6d-4fc6-add0-7e13c9e3429a" providerId="AD" clId="Web-{6FCF2133-D8CE-B02D-9278-D7DD3C7B2385}" dt="2024-01-22T05:36:22.959" v="5" actId="1076"/>
        <pc:sldMkLst>
          <pc:docMk/>
          <pc:sldMk cId="4024953717" sldId="259"/>
        </pc:sldMkLst>
        <pc:spChg chg="mod">
          <ac:chgData name="Madhumitha E" userId="S::56906@itcinfotech.com::39aca195-4f6d-4fc6-add0-7e13c9e3429a" providerId="AD" clId="Web-{6FCF2133-D8CE-B02D-9278-D7DD3C7B2385}" dt="2024-01-22T05:36:22.959" v="5" actId="1076"/>
          <ac:spMkLst>
            <pc:docMk/>
            <pc:sldMk cId="4024953717" sldId="259"/>
            <ac:spMk id="3" creationId="{C63EB177-4CC3-43F6-D21C-99E5DBB4F921}"/>
          </ac:spMkLst>
        </pc:spChg>
      </pc:sldChg>
      <pc:sldChg chg="modSp">
        <pc:chgData name="Madhumitha E" userId="S::56906@itcinfotech.com::39aca195-4f6d-4fc6-add0-7e13c9e3429a" providerId="AD" clId="Web-{6FCF2133-D8CE-B02D-9278-D7DD3C7B2385}" dt="2024-01-22T05:36:07.568" v="1" actId="1076"/>
        <pc:sldMkLst>
          <pc:docMk/>
          <pc:sldMk cId="1791223470" sldId="264"/>
        </pc:sldMkLst>
        <pc:spChg chg="mod">
          <ac:chgData name="Madhumitha E" userId="S::56906@itcinfotech.com::39aca195-4f6d-4fc6-add0-7e13c9e3429a" providerId="AD" clId="Web-{6FCF2133-D8CE-B02D-9278-D7DD3C7B2385}" dt="2024-01-22T05:36:07.568" v="1" actId="1076"/>
          <ac:spMkLst>
            <pc:docMk/>
            <pc:sldMk cId="1791223470" sldId="264"/>
            <ac:spMk id="2" creationId="{A9FB8E79-6F3B-C65C-64EB-B54F875B0727}"/>
          </ac:spMkLst>
        </pc:spChg>
      </pc:sldChg>
      <pc:sldChg chg="modSp">
        <pc:chgData name="Madhumitha E" userId="S::56906@itcinfotech.com::39aca195-4f6d-4fc6-add0-7e13c9e3429a" providerId="AD" clId="Web-{6FCF2133-D8CE-B02D-9278-D7DD3C7B2385}" dt="2024-01-22T05:36:02.442" v="0" actId="1076"/>
        <pc:sldMkLst>
          <pc:docMk/>
          <pc:sldMk cId="3410809013" sldId="265"/>
        </pc:sldMkLst>
        <pc:spChg chg="mod">
          <ac:chgData name="Madhumitha E" userId="S::56906@itcinfotech.com::39aca195-4f6d-4fc6-add0-7e13c9e3429a" providerId="AD" clId="Web-{6FCF2133-D8CE-B02D-9278-D7DD3C7B2385}" dt="2024-01-22T05:36:02.442" v="0" actId="1076"/>
          <ac:spMkLst>
            <pc:docMk/>
            <pc:sldMk cId="3410809013" sldId="265"/>
            <ac:spMk id="2" creationId="{244638C7-6E9E-A2E0-8B09-16EA89AED4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5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70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3112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05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26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998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48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1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2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5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49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29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52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978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15EC90-C3D3-8AD0-F2B4-F7E60607A9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24723" r="-1" b="36885"/>
          <a:stretch/>
        </p:blipFill>
        <p:spPr>
          <a:xfrm>
            <a:off x="153" y="41199"/>
            <a:ext cx="12191695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B86591-1649-7E58-8867-0AF251246022}"/>
              </a:ext>
            </a:extLst>
          </p:cNvPr>
          <p:cNvSpPr txBox="1"/>
          <p:nvPr/>
        </p:nvSpPr>
        <p:spPr>
          <a:xfrm>
            <a:off x="3807725" y="892723"/>
            <a:ext cx="5132581" cy="6962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b="1" dirty="0">
                <a:latin typeface="+mj-lt"/>
                <a:ea typeface="+mj-ea"/>
                <a:cs typeface="+mj-cs"/>
              </a:rPr>
              <a:t>STOCK MARKET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2195F-0B63-44EC-7E36-98E5937450E1}"/>
              </a:ext>
            </a:extLst>
          </p:cNvPr>
          <p:cNvSpPr txBox="1"/>
          <p:nvPr/>
        </p:nvSpPr>
        <p:spPr>
          <a:xfrm>
            <a:off x="6219496" y="3311533"/>
            <a:ext cx="5038560" cy="217749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2500" b="1" i="1" dirty="0"/>
              <a:t>Done by</a:t>
            </a:r>
            <a:endParaRPr lang="en-US" sz="2500" b="1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500" b="1" i="1"/>
              <a:t>         SAPTANGSU MODAK</a:t>
            </a:r>
            <a:endParaRPr lang="en-US"/>
          </a:p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2500" b="1" i="1"/>
              <a:t>    MADHUMITHA E </a:t>
            </a:r>
          </a:p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2500" b="1" i="1" dirty="0"/>
              <a:t>  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EFD0-4876-1EFB-88D2-D05DD5FB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617" y="206375"/>
            <a:ext cx="3213100" cy="10080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/>
                <a:cs typeface="Times New Roman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BAA2C-CAA4-F032-BD94-090276DF7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713957" cy="419548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900" dirty="0">
                <a:cs typeface="Calibri" panose="020F0502020204030204"/>
              </a:rPr>
              <a:t>The main objective of this project is to show the stock details, crypto currency and the stock graph and chart, how much it is increased and decreased in a day</a:t>
            </a:r>
          </a:p>
          <a:p>
            <a:endParaRPr lang="en-US" sz="2900" dirty="0">
              <a:cs typeface="Calibri" panose="020F0502020204030204"/>
            </a:endParaRPr>
          </a:p>
          <a:p>
            <a:r>
              <a:rPr lang="en-US" sz="2900" dirty="0">
                <a:cs typeface="Calibri" panose="020F0502020204030204"/>
              </a:rPr>
              <a:t>Some of the objectives in the project are,</a:t>
            </a:r>
          </a:p>
          <a:p>
            <a:pPr marL="0" indent="0">
              <a:buNone/>
            </a:pPr>
            <a:r>
              <a:rPr lang="en-US" sz="2900" dirty="0">
                <a:cs typeface="Calibri" panose="020F0502020204030204"/>
              </a:rPr>
              <a:t>    Real-Time stock Data Display</a:t>
            </a:r>
          </a:p>
          <a:p>
            <a:pPr marL="0" indent="0">
              <a:buNone/>
            </a:pPr>
            <a:r>
              <a:rPr lang="en-US" sz="2900" dirty="0">
                <a:cs typeface="Calibri" panose="020F0502020204030204"/>
              </a:rPr>
              <a:t>    News and Market Insight</a:t>
            </a:r>
          </a:p>
          <a:p>
            <a:pPr marL="0" indent="0">
              <a:buNone/>
            </a:pPr>
            <a:r>
              <a:rPr lang="en-US" sz="2900" dirty="0">
                <a:cs typeface="Calibri" panose="020F0502020204030204"/>
              </a:rPr>
              <a:t>       Data Analysis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 </a:t>
            </a:r>
          </a:p>
        </p:txBody>
      </p:sp>
    </p:spTree>
    <p:extLst>
      <p:ext uri="{BB962C8B-B14F-4D97-AF65-F5344CB8AC3E}">
        <p14:creationId xmlns:p14="http://schemas.microsoft.com/office/powerpoint/2010/main" val="98230380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C995C-0A82-E178-8C8C-D8FD53D06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CA7A-5E8D-3157-C18F-63DB9A2F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200" y="185209"/>
            <a:ext cx="4514850" cy="70114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/>
                <a:cs typeface="Times New Roman"/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FB0F9-4C98-F353-945F-0F1045B46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373" y="1183654"/>
            <a:ext cx="10392583" cy="54933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Calibri" panose="020F0502020204030204"/>
              </a:rPr>
              <a:t>React &amp; TypeScript</a:t>
            </a:r>
          </a:p>
          <a:p>
            <a:pPr marL="0" indent="0">
              <a:buNone/>
            </a:pPr>
            <a:r>
              <a:rPr lang="en-US" b="1" dirty="0">
                <a:cs typeface="Calibri" panose="020F0502020204030204"/>
              </a:rPr>
              <a:t>CSS:  </a:t>
            </a:r>
            <a:r>
              <a:rPr lang="en-US" dirty="0">
                <a:cs typeface="Calibri" panose="020F0502020204030204"/>
              </a:rPr>
              <a:t>Material UI , Bootstrap</a:t>
            </a:r>
            <a:endParaRPr lang="en-US" i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cs typeface="Calibri" panose="020F0502020204030204"/>
              </a:rPr>
              <a:t>Axios: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i="1" dirty="0">
                <a:cs typeface="Calibri" panose="020F0502020204030204"/>
              </a:rPr>
              <a:t>used to fetch the data from different API</a:t>
            </a:r>
          </a:p>
          <a:p>
            <a:pPr marL="0" indent="0">
              <a:buNone/>
            </a:pPr>
            <a:r>
              <a:rPr lang="en-US" b="1" dirty="0">
                <a:cs typeface="Calibri" panose="020F0502020204030204"/>
              </a:rPr>
              <a:t>Json Server: </a:t>
            </a:r>
            <a:r>
              <a:rPr lang="en-US" dirty="0">
                <a:cs typeface="Calibri" panose="020F0502020204030204"/>
              </a:rPr>
              <a:t>Used for CRUD operations in locally store </a:t>
            </a:r>
            <a:r>
              <a:rPr lang="en-US" dirty="0" err="1">
                <a:cs typeface="Calibri" panose="020F0502020204030204"/>
              </a:rPr>
              <a:t>json</a:t>
            </a:r>
            <a:r>
              <a:rPr lang="en-US" dirty="0">
                <a:cs typeface="Calibri" panose="020F0502020204030204"/>
              </a:rPr>
              <a:t> file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cs typeface="Calibri" panose="020F0502020204030204"/>
              </a:rPr>
              <a:t>React Alice: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i="1" dirty="0">
                <a:cs typeface="Calibri" panose="020F0502020204030204"/>
              </a:rPr>
              <a:t>Alice Carousel is react library used as a  component</a:t>
            </a:r>
            <a:endParaRPr lang="en-US" sz="1100" i="1" dirty="0">
              <a:solidFill>
                <a:srgbClr val="4EC9B0"/>
              </a:solidFill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FFFFFF"/>
                </a:solidFill>
                <a:latin typeface="Century Gothic"/>
                <a:cs typeface="Calibri" panose="020F0502020204030204"/>
              </a:rPr>
              <a:t>ChartJs</a:t>
            </a:r>
            <a:r>
              <a:rPr lang="en-US" b="1" dirty="0">
                <a:solidFill>
                  <a:srgbClr val="FFFFFF"/>
                </a:solidFill>
                <a:latin typeface="Century Gothic"/>
                <a:cs typeface="Calibri" panose="020F0502020204030204"/>
              </a:rPr>
              <a:t>:</a:t>
            </a:r>
            <a:r>
              <a:rPr lang="en-US" dirty="0">
                <a:solidFill>
                  <a:srgbClr val="FFFFFF"/>
                </a:solidFill>
                <a:latin typeface="Century Gothic"/>
                <a:cs typeface="Calibri" panose="020F0502020204030204"/>
              </a:rPr>
              <a:t> Used for displaying real time chart data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cs typeface="Calibri" panose="020F0502020204030204"/>
              </a:rPr>
              <a:t>Firebase:</a:t>
            </a:r>
            <a:r>
              <a:rPr lang="en-US" dirty="0">
                <a:cs typeface="Calibri" panose="020F0502020204030204"/>
              </a:rPr>
              <a:t> Authentication purpose</a:t>
            </a:r>
            <a:endParaRPr lang="en-US" i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cs typeface="Calibri" panose="020F0502020204030204"/>
              </a:rPr>
              <a:t>API:    </a:t>
            </a:r>
            <a:r>
              <a:rPr lang="en-US" b="1" i="1" dirty="0">
                <a:cs typeface="Calibri" panose="020F0502020204030204"/>
              </a:rPr>
              <a:t>News API</a:t>
            </a:r>
            <a:r>
              <a:rPr lang="en-US" i="1" dirty="0">
                <a:cs typeface="Calibri" panose="020F0502020204030204"/>
              </a:rPr>
              <a:t> for fetching the news data</a:t>
            </a:r>
            <a:endParaRPr lang="en-US"/>
          </a:p>
          <a:p>
            <a:pPr marL="0" indent="0">
              <a:buNone/>
            </a:pPr>
            <a:r>
              <a:rPr lang="en-US" i="1" dirty="0">
                <a:cs typeface="Calibri" panose="020F0502020204030204"/>
              </a:rPr>
              <a:t>     </a:t>
            </a:r>
            <a:r>
              <a:rPr lang="en-US" b="1" i="1" dirty="0">
                <a:cs typeface="Calibri" panose="020F0502020204030204"/>
              </a:rPr>
              <a:t>Financial modeling prep:</a:t>
            </a:r>
            <a:r>
              <a:rPr lang="en-US" i="1" dirty="0">
                <a:cs typeface="Calibri" panose="020F0502020204030204"/>
              </a:rPr>
              <a:t> Stock API for fetching the stock values</a:t>
            </a:r>
          </a:p>
          <a:p>
            <a:pPr marL="0" indent="0">
              <a:buNone/>
            </a:pPr>
            <a:r>
              <a:rPr lang="en-US" i="1" dirty="0">
                <a:cs typeface="Calibri" panose="020F0502020204030204"/>
              </a:rPr>
              <a:t>     </a:t>
            </a:r>
            <a:r>
              <a:rPr lang="en-US" b="1" i="1" dirty="0" err="1">
                <a:cs typeface="Calibri" panose="020F0502020204030204"/>
              </a:rPr>
              <a:t>Coingecko</a:t>
            </a:r>
            <a:r>
              <a:rPr lang="en-US" b="1" i="1" dirty="0">
                <a:cs typeface="Calibri" panose="020F0502020204030204"/>
              </a:rPr>
              <a:t>:</a:t>
            </a:r>
            <a:r>
              <a:rPr lang="en-US" i="1" dirty="0">
                <a:cs typeface="Calibri" panose="020F0502020204030204"/>
              </a:rPr>
              <a:t> Crypto API for fetching the currency details</a:t>
            </a:r>
          </a:p>
          <a:p>
            <a:pPr marL="0" indent="0">
              <a:buNone/>
            </a:pPr>
            <a:r>
              <a:rPr lang="en-US" b="1" dirty="0">
                <a:cs typeface="Calibri" panose="020F0502020204030204"/>
              </a:rPr>
              <a:t>Cypress</a:t>
            </a:r>
            <a:r>
              <a:rPr lang="en-US" dirty="0">
                <a:cs typeface="Calibri" panose="020F0502020204030204"/>
              </a:rPr>
              <a:t> : For testing</a:t>
            </a:r>
          </a:p>
          <a:p>
            <a:pPr marL="0" indent="0">
              <a:buNone/>
            </a:pPr>
            <a:r>
              <a:rPr lang="en-US" b="1" dirty="0">
                <a:cs typeface="Calibri" panose="020F0502020204030204"/>
              </a:rPr>
              <a:t>GitLab </a:t>
            </a:r>
            <a:r>
              <a:rPr lang="en-US" dirty="0">
                <a:cs typeface="Calibri" panose="020F0502020204030204"/>
              </a:rPr>
              <a:t>: For collaboration</a:t>
            </a:r>
          </a:p>
          <a:p>
            <a:pPr marL="0" indent="0">
              <a:buNone/>
            </a:pPr>
            <a:endParaRPr lang="en-US" i="1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0762209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DE433-A6B3-1E1E-AEC2-3E0892277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9EF3-81F4-97E6-B6A8-436CC753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950" y="206375"/>
            <a:ext cx="4345517" cy="77523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/>
                <a:cs typeface="Times New Roman"/>
              </a:rPr>
              <a:t>Major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EB177-4CC3-43F6-D21C-99E5DBB4F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9867" y="1402578"/>
            <a:ext cx="8945833" cy="473119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/>
                <a:cs typeface="Times New Roman"/>
              </a:rPr>
              <a:t>User Interface :</a:t>
            </a:r>
            <a:endParaRPr lang="en-US" sz="3200" b="1" dirty="0"/>
          </a:p>
          <a:p>
            <a:pPr marL="0" indent="0">
              <a:buNone/>
            </a:pPr>
            <a:r>
              <a:rPr lang="en-US" sz="3000" b="1" dirty="0">
                <a:latin typeface="Times New Roman"/>
                <a:cs typeface="Times New Roman"/>
              </a:rPr>
              <a:t>            </a:t>
            </a:r>
            <a:r>
              <a:rPr lang="en-US" sz="3000" dirty="0">
                <a:latin typeface="Times New Roman"/>
                <a:cs typeface="Times New Roman"/>
              </a:rPr>
              <a:t>Login &amp; Sign Up</a:t>
            </a:r>
          </a:p>
          <a:p>
            <a:pPr marL="0" indent="0">
              <a:buNone/>
            </a:pPr>
            <a:r>
              <a:rPr lang="en-US" sz="3000" b="1" dirty="0">
                <a:latin typeface="Times New Roman"/>
                <a:cs typeface="Times New Roman"/>
              </a:rPr>
              <a:t>            </a:t>
            </a:r>
            <a:r>
              <a:rPr lang="en-US" sz="3000" dirty="0">
                <a:latin typeface="Times New Roman"/>
                <a:cs typeface="Times New Roman"/>
              </a:rPr>
              <a:t>Dashboard Component</a:t>
            </a:r>
          </a:p>
          <a:p>
            <a:pPr marL="0" indent="0">
              <a:buNone/>
            </a:pPr>
            <a:r>
              <a:rPr lang="en-US" sz="3000" dirty="0">
                <a:latin typeface="Times New Roman"/>
                <a:cs typeface="Times New Roman"/>
              </a:rPr>
              <a:t>            Crypto Currency Details</a:t>
            </a:r>
          </a:p>
          <a:p>
            <a:pPr marL="0" indent="0">
              <a:buNone/>
            </a:pPr>
            <a:r>
              <a:rPr lang="en-US" sz="3000" dirty="0">
                <a:latin typeface="Times New Roman"/>
                <a:cs typeface="Times New Roman"/>
              </a:rPr>
              <a:t>   News Details</a:t>
            </a:r>
          </a:p>
          <a:p>
            <a:pPr marL="0" indent="0">
              <a:buNone/>
            </a:pPr>
            <a:r>
              <a:rPr lang="en-US" sz="3000" dirty="0">
                <a:latin typeface="Times New Roman"/>
                <a:cs typeface="Times New Roman"/>
              </a:rPr>
              <a:t>            Stock Details</a:t>
            </a:r>
          </a:p>
          <a:p>
            <a:pPr marL="0" indent="0">
              <a:buNone/>
            </a:pPr>
            <a:r>
              <a:rPr lang="en-US" sz="3000" dirty="0">
                <a:latin typeface="Times New Roman"/>
                <a:cs typeface="Times New Roman"/>
              </a:rPr>
              <a:t>   </a:t>
            </a:r>
            <a:r>
              <a:rPr lang="en-US" sz="3000" dirty="0" err="1">
                <a:latin typeface="Times New Roman"/>
                <a:cs typeface="Times New Roman"/>
              </a:rPr>
              <a:t>WatchList</a:t>
            </a:r>
          </a:p>
          <a:p>
            <a:pPr marL="0" indent="0">
              <a:buNone/>
            </a:pPr>
            <a:endParaRPr lang="en-US" sz="3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3000" dirty="0">
                <a:latin typeface="Times New Roman"/>
                <a:cs typeface="Calibri" panose="020F0502020204030204"/>
              </a:rPr>
              <a:t>   </a:t>
            </a:r>
          </a:p>
          <a:p>
            <a:pPr marL="0" indent="0">
              <a:buNone/>
            </a:pPr>
            <a:r>
              <a:rPr lang="en-US" sz="3000" dirty="0">
                <a:latin typeface="Times New Roman"/>
                <a:cs typeface="Calibri" panose="020F0502020204030204"/>
              </a:rPr>
              <a:t>  </a:t>
            </a:r>
          </a:p>
        </p:txBody>
      </p:sp>
    </p:spTree>
    <p:extLst>
      <p:ext uri="{BB962C8B-B14F-4D97-AF65-F5344CB8AC3E}">
        <p14:creationId xmlns:p14="http://schemas.microsoft.com/office/powerpoint/2010/main" val="402495371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65EC1B-99C1-A7B9-40A7-8E22D73586CB}"/>
              </a:ext>
            </a:extLst>
          </p:cNvPr>
          <p:cNvSpPr/>
          <p:nvPr/>
        </p:nvSpPr>
        <p:spPr>
          <a:xfrm>
            <a:off x="4340309" y="298621"/>
            <a:ext cx="3264242" cy="6384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 Market Website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B87CCF-23D8-F8BD-1CBE-FD4B97CA777F}"/>
              </a:ext>
            </a:extLst>
          </p:cNvPr>
          <p:cNvSpPr/>
          <p:nvPr/>
        </p:nvSpPr>
        <p:spPr>
          <a:xfrm>
            <a:off x="3501080" y="1415877"/>
            <a:ext cx="1668162" cy="494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B89AF5-03B9-F2D5-F23D-A5AFFE16D98C}"/>
              </a:ext>
            </a:extLst>
          </p:cNvPr>
          <p:cNvSpPr/>
          <p:nvPr/>
        </p:nvSpPr>
        <p:spPr>
          <a:xfrm>
            <a:off x="6384324" y="1410730"/>
            <a:ext cx="1781431" cy="4530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FC7227B-CCE4-FBA7-3D6D-2DEDA1C976AB}"/>
              </a:ext>
            </a:extLst>
          </p:cNvPr>
          <p:cNvSpPr/>
          <p:nvPr/>
        </p:nvSpPr>
        <p:spPr>
          <a:xfrm>
            <a:off x="6384323" y="2517689"/>
            <a:ext cx="2121243" cy="5560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News card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5480F7-530C-9672-6D11-D0A0315E1AD4}"/>
              </a:ext>
            </a:extLst>
          </p:cNvPr>
          <p:cNvSpPr/>
          <p:nvPr/>
        </p:nvSpPr>
        <p:spPr>
          <a:xfrm>
            <a:off x="1992526" y="3861486"/>
            <a:ext cx="1853514" cy="4839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EDBB512F-81E5-5A5D-975A-B9592C2A32BC}"/>
              </a:ext>
            </a:extLst>
          </p:cNvPr>
          <p:cNvSpPr/>
          <p:nvPr/>
        </p:nvSpPr>
        <p:spPr>
          <a:xfrm>
            <a:off x="3413554" y="2296297"/>
            <a:ext cx="1853514" cy="117389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B2D5566-6826-F852-7A48-1E0DBEE381A0}"/>
              </a:ext>
            </a:extLst>
          </p:cNvPr>
          <p:cNvSpPr/>
          <p:nvPr/>
        </p:nvSpPr>
        <p:spPr>
          <a:xfrm>
            <a:off x="4602892" y="3815149"/>
            <a:ext cx="1781432" cy="5045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Crypto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62D993-7873-3943-6E5D-5D5F535DC0E7}"/>
              </a:ext>
            </a:extLst>
          </p:cNvPr>
          <p:cNvSpPr/>
          <p:nvPr/>
        </p:nvSpPr>
        <p:spPr>
          <a:xfrm>
            <a:off x="2842054" y="4901513"/>
            <a:ext cx="3017107" cy="473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 &amp; Crypto Table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B351E6-CBB7-C8B6-A46C-0EFFF3883248}"/>
              </a:ext>
            </a:extLst>
          </p:cNvPr>
          <p:cNvSpPr/>
          <p:nvPr/>
        </p:nvSpPr>
        <p:spPr>
          <a:xfrm>
            <a:off x="4602891" y="5931243"/>
            <a:ext cx="3078891" cy="6487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Single Crypto/stock item 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158E9C-2523-1484-5CDC-2059202144FF}"/>
              </a:ext>
            </a:extLst>
          </p:cNvPr>
          <p:cNvSpPr/>
          <p:nvPr/>
        </p:nvSpPr>
        <p:spPr>
          <a:xfrm>
            <a:off x="8309918" y="5297959"/>
            <a:ext cx="2594918" cy="5457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Watchlist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4280E84-5084-80A6-8415-9E08027AF8F9}"/>
              </a:ext>
            </a:extLst>
          </p:cNvPr>
          <p:cNvSpPr/>
          <p:nvPr/>
        </p:nvSpPr>
        <p:spPr>
          <a:xfrm>
            <a:off x="8515864" y="4062283"/>
            <a:ext cx="2265404" cy="494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6B5970-365A-8C66-269F-999F3B68F9ED}"/>
              </a:ext>
            </a:extLst>
          </p:cNvPr>
          <p:cNvCxnSpPr/>
          <p:nvPr/>
        </p:nvCxnSpPr>
        <p:spPr>
          <a:xfrm flipH="1">
            <a:off x="4522058" y="817090"/>
            <a:ext cx="877330" cy="56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8E66A2-2F51-050D-813A-E825AE448BA5}"/>
              </a:ext>
            </a:extLst>
          </p:cNvPr>
          <p:cNvCxnSpPr>
            <a:cxnSpLocks/>
          </p:cNvCxnSpPr>
          <p:nvPr/>
        </p:nvCxnSpPr>
        <p:spPr>
          <a:xfrm>
            <a:off x="6295253" y="920063"/>
            <a:ext cx="718750" cy="45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4C9E0F-0EFE-1FAE-961B-BF2CEC62A29D}"/>
              </a:ext>
            </a:extLst>
          </p:cNvPr>
          <p:cNvCxnSpPr>
            <a:cxnSpLocks/>
          </p:cNvCxnSpPr>
          <p:nvPr/>
        </p:nvCxnSpPr>
        <p:spPr>
          <a:xfrm>
            <a:off x="4318172" y="1918900"/>
            <a:ext cx="28831" cy="36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F594BE-444D-21E6-D361-49C3048D1F26}"/>
              </a:ext>
            </a:extLst>
          </p:cNvPr>
          <p:cNvCxnSpPr>
            <a:cxnSpLocks/>
          </p:cNvCxnSpPr>
          <p:nvPr/>
        </p:nvCxnSpPr>
        <p:spPr>
          <a:xfrm flipH="1">
            <a:off x="3080436" y="3473791"/>
            <a:ext cx="1227438" cy="33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3468B6-AC4C-799A-1D6A-1CCADB07D236}"/>
              </a:ext>
            </a:extLst>
          </p:cNvPr>
          <p:cNvCxnSpPr>
            <a:cxnSpLocks/>
          </p:cNvCxnSpPr>
          <p:nvPr/>
        </p:nvCxnSpPr>
        <p:spPr>
          <a:xfrm>
            <a:off x="4369659" y="3484090"/>
            <a:ext cx="1110046" cy="317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90B498-6BA1-F94E-6431-0CEFF3EC41AF}"/>
              </a:ext>
            </a:extLst>
          </p:cNvPr>
          <p:cNvCxnSpPr>
            <a:cxnSpLocks/>
          </p:cNvCxnSpPr>
          <p:nvPr/>
        </p:nvCxnSpPr>
        <p:spPr>
          <a:xfrm flipH="1">
            <a:off x="4779489" y="4287278"/>
            <a:ext cx="877330" cy="56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4C726FB-DFF1-0A35-80EE-61E60F03C5B1}"/>
              </a:ext>
            </a:extLst>
          </p:cNvPr>
          <p:cNvCxnSpPr>
            <a:cxnSpLocks/>
          </p:cNvCxnSpPr>
          <p:nvPr/>
        </p:nvCxnSpPr>
        <p:spPr>
          <a:xfrm>
            <a:off x="3061900" y="4421143"/>
            <a:ext cx="1130642" cy="430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437625-9DD4-FD2B-90DF-AD88359FD46D}"/>
              </a:ext>
            </a:extLst>
          </p:cNvPr>
          <p:cNvCxnSpPr>
            <a:cxnSpLocks/>
          </p:cNvCxnSpPr>
          <p:nvPr/>
        </p:nvCxnSpPr>
        <p:spPr>
          <a:xfrm>
            <a:off x="7417658" y="1815928"/>
            <a:ext cx="28832" cy="68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E6F49-149A-4D1B-7484-1078DB925CF2}"/>
              </a:ext>
            </a:extLst>
          </p:cNvPr>
          <p:cNvCxnSpPr>
            <a:cxnSpLocks/>
          </p:cNvCxnSpPr>
          <p:nvPr/>
        </p:nvCxnSpPr>
        <p:spPr>
          <a:xfrm>
            <a:off x="4997794" y="5337604"/>
            <a:ext cx="1120344" cy="553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A82F5D-6DA5-57AF-24DF-5D248D0DE5ED}"/>
              </a:ext>
            </a:extLst>
          </p:cNvPr>
          <p:cNvCxnSpPr>
            <a:cxnSpLocks/>
          </p:cNvCxnSpPr>
          <p:nvPr/>
        </p:nvCxnSpPr>
        <p:spPr>
          <a:xfrm flipV="1">
            <a:off x="7633901" y="5695948"/>
            <a:ext cx="656968" cy="609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5DF194-F84F-570E-6219-40C76EEC96A5}"/>
              </a:ext>
            </a:extLst>
          </p:cNvPr>
          <p:cNvCxnSpPr>
            <a:cxnSpLocks/>
          </p:cNvCxnSpPr>
          <p:nvPr/>
        </p:nvCxnSpPr>
        <p:spPr>
          <a:xfrm flipH="1" flipV="1">
            <a:off x="9598625" y="4573544"/>
            <a:ext cx="2058" cy="64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50233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F106-ED0E-FF92-742A-E5E27122F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462" y="916096"/>
            <a:ext cx="2793859" cy="720909"/>
          </a:xfrm>
        </p:spPr>
        <p:txBody>
          <a:bodyPr/>
          <a:lstStyle/>
          <a:p>
            <a:r>
              <a:rPr lang="en-US" b="1" dirty="0"/>
              <a:t>In Future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A2074-1573-9F91-BEB7-164340F73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7204" y="2825215"/>
            <a:ext cx="5950028" cy="22698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Real time Investment</a:t>
            </a:r>
          </a:p>
          <a:p>
            <a:pPr>
              <a:buClr>
                <a:srgbClr val="8AD0D6"/>
              </a:buClr>
            </a:pPr>
            <a:r>
              <a:rPr lang="en-US" sz="3000" dirty="0"/>
              <a:t>stock trading</a:t>
            </a:r>
          </a:p>
          <a:p>
            <a:pPr>
              <a:buClr>
                <a:srgbClr val="8AD0D6"/>
              </a:buClr>
            </a:pPr>
            <a:r>
              <a:rPr lang="en-US" sz="3000" dirty="0"/>
              <a:t>Portfolio and wallet creation</a:t>
            </a:r>
          </a:p>
        </p:txBody>
      </p:sp>
    </p:spTree>
    <p:extLst>
      <p:ext uri="{BB962C8B-B14F-4D97-AF65-F5344CB8AC3E}">
        <p14:creationId xmlns:p14="http://schemas.microsoft.com/office/powerpoint/2010/main" val="147787245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2DFDD-DFD9-F35E-C109-BF2166A5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951" y="2651125"/>
            <a:ext cx="5954183" cy="112448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                </a:t>
            </a:r>
            <a:r>
              <a:rPr lang="en-US" sz="4000" b="1" dirty="0">
                <a:latin typeface="Times New Roman"/>
                <a:cs typeface="Times New Roman"/>
              </a:rPr>
              <a:t> </a:t>
            </a:r>
            <a:r>
              <a:rPr lang="en-US" sz="6000" b="1" dirty="0">
                <a:latin typeface="Times New Roman"/>
                <a:cs typeface="Times New Roman"/>
              </a:rPr>
              <a:t>Demo</a:t>
            </a:r>
            <a:br>
              <a:rPr lang="en-US" sz="6000" dirty="0">
                <a:latin typeface="Times New Roman"/>
                <a:cs typeface="Times New Roman"/>
              </a:rPr>
            </a:br>
            <a:r>
              <a:rPr lang="en-US" sz="6000" dirty="0">
                <a:latin typeface="Times New Roman"/>
                <a:cs typeface="Times New Roman"/>
              </a:rPr>
              <a:t>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82782278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8E79-6F3B-C65C-64EB-B54F875B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868" y="2831394"/>
            <a:ext cx="4832723" cy="1400530"/>
          </a:xfrm>
        </p:spPr>
        <p:txBody>
          <a:bodyPr/>
          <a:lstStyle/>
          <a:p>
            <a:r>
              <a:rPr lang="en-US" sz="4500" b="1" dirty="0"/>
              <a:t>    Thank You</a:t>
            </a:r>
            <a:br>
              <a:rPr lang="en-US" sz="4500" b="1" dirty="0"/>
            </a:br>
            <a:r>
              <a:rPr lang="en-US" sz="4500" b="1" dirty="0"/>
              <a:t>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79122347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38C7-6E9E-A2E0-8B09-16EA89AED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490" y="2625449"/>
            <a:ext cx="5594723" cy="1452017"/>
          </a:xfrm>
        </p:spPr>
        <p:txBody>
          <a:bodyPr/>
          <a:lstStyle/>
          <a:p>
            <a:r>
              <a:rPr lang="en-US" sz="4400" b="1" dirty="0"/>
              <a:t>      Questions ?</a:t>
            </a:r>
            <a:br>
              <a:rPr lang="en-US" sz="4400" b="1" dirty="0"/>
            </a:br>
            <a:r>
              <a:rPr lang="en-US" sz="4400" b="1" dirty="0"/>
              <a:t>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410809013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PowerPoint Presentation</vt:lpstr>
      <vt:lpstr>Objectives</vt:lpstr>
      <vt:lpstr>Technologies Used</vt:lpstr>
      <vt:lpstr>Major Components</vt:lpstr>
      <vt:lpstr>PowerPoint Presentation</vt:lpstr>
      <vt:lpstr>In Future </vt:lpstr>
      <vt:lpstr>                 Demo -------------------------</vt:lpstr>
      <vt:lpstr>    Thank You ------------------</vt:lpstr>
      <vt:lpstr>      Questions ? ----------------------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522</cp:revision>
  <dcterms:created xsi:type="dcterms:W3CDTF">2024-01-19T04:59:28Z</dcterms:created>
  <dcterms:modified xsi:type="dcterms:W3CDTF">2024-01-22T09:10:33Z</dcterms:modified>
</cp:coreProperties>
</file>