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74" r:id="rId7"/>
    <p:sldId id="275" r:id="rId8"/>
    <p:sldId id="271" r:id="rId9"/>
    <p:sldId id="272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97C1-41CA-4919-9AE0-DCD4FA20299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F519-942F-4FDA-8ECE-1756194FA9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97C1-41CA-4919-9AE0-DCD4FA202991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912355" y="185739"/>
            <a:ext cx="441445" cy="40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6549" y="51435"/>
            <a:ext cx="2675278" cy="1040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31287" y="51435"/>
            <a:ext cx="891186" cy="8911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715" y="1696728"/>
            <a:ext cx="574327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18EEP20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L-MINOR PROJECT – I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7432" y="1144385"/>
            <a:ext cx="8598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549633" y="2310626"/>
            <a:ext cx="29527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REVIEW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5897" y="3479895"/>
            <a:ext cx="29768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YEAR/ SEMESTER – II /I</a:t>
            </a:r>
            <a:r>
              <a:rPr lang="en-I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: 1</a:t>
            </a:r>
            <a:r>
              <a:rPr lang="en-I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I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r>
              <a:rPr lang="en-I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/202</a:t>
            </a:r>
            <a:r>
              <a:rPr lang="en-I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92480" y="2771140"/>
            <a:ext cx="113995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MARKETING IN ADVANCED TECHNOLOGY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7432" y="4812617"/>
            <a:ext cx="2740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UMA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2414" y="4812617"/>
            <a:ext cx="44991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RAM PRAKASH(927622BEE086)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S.SAPREENA(927622BEE099)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B.SRINIDHI(927622BEE114)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280" y="1272544"/>
            <a:ext cx="8968293" cy="49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2388235"/>
            <a:ext cx="2856865" cy="2292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196254"/>
            <a:ext cx="2580595" cy="2778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9" y="2349399"/>
            <a:ext cx="2819400" cy="2625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2274" y="1302041"/>
            <a:ext cx="8968293" cy="50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  <a:endParaRPr lang="en-IN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3673" y="2011680"/>
          <a:ext cx="10030179" cy="467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48"/>
                <a:gridCol w="4155941"/>
                <a:gridCol w="3901939"/>
                <a:gridCol w="1113151"/>
              </a:tblGrid>
              <a:tr h="4599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354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TROLLEY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2000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54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QR code scanner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54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LED Display Board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54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Arduino components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9964"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9964"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4055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6333" y="1312295"/>
            <a:ext cx="5249961" cy="44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0261" y="1213550"/>
            <a:ext cx="8968293" cy="49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customer and sellers are facing so many problems during billing section.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customer  does not know the total amount of the all products during purchasing.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 At last during billing section the customer  rejecting the some products as side in table.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the seller need to appoint new workers for rearranging the products 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2273" y="1302041"/>
            <a:ext cx="8968293" cy="49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minimalization cost is important.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By using this idea </a:t>
            </a:r>
            <a:r>
              <a:rPr lang="en-US"/>
              <a:t>the customer </a:t>
            </a:r>
            <a:r>
              <a:rPr lang="en-US" dirty="0"/>
              <a:t>know the exact amount of all the products.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So the seller does not have extra work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15" y="1530985"/>
            <a:ext cx="10515600" cy="4351338"/>
          </a:xfrm>
        </p:spPr>
        <p:txBody>
          <a:bodyPr/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Efficiency:</a:t>
            </a:r>
            <a:r>
              <a:rPr lang="en-IN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Enhance the shopping process by automating tasks such as item scanning and checkout, reducing wait times, and improving overall shopping efficiency.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Experience:</a:t>
            </a:r>
            <a:r>
              <a:rPr lang="en-IN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Provide shoppers with a seamless and enjoyable experience by offering personalized recommendations, store navigation, and real-time promotions.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Experience:</a:t>
            </a:r>
            <a:r>
              <a:rPr lang="en-IN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Provide shoppers with a seamless and enjoyable experience by offering personalized recommendations, store navigation, and real-time promotions.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Inventory Management:</a:t>
            </a:r>
            <a:r>
              <a:rPr lang="en-IN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Assist retailers in managing their inventory effectively by monitoring stock levels, reducing theft, and optimizing restocking procedures.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Ø"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495" y="1337310"/>
            <a:ext cx="10864850" cy="648335"/>
          </a:xfrm>
          <a:solidFill>
            <a:schemeClr val="accent5">
              <a:lumMod val="40000"/>
              <a:lumOff val="60000"/>
              <a:alpha val="6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315" y="2387600"/>
            <a:ext cx="10515600" cy="47326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smart shopping cart project aims to revolutionize the traditional shopping experience by introducing cutting edge technology and convenience for both shoppers and retailers . This innovative project combines hardware and software solutions to create an intelligent shopping cart that streamlines the entire shopping journey . Below is an overview of the projects key features and components..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325" y="1177294"/>
            <a:ext cx="8968293" cy="49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27705" y="2018030"/>
            <a:ext cx="4634230" cy="2821940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108450" y="2670175"/>
            <a:ext cx="2693670" cy="622300"/>
          </a:xfrm>
          <a:prstGeom prst="flowChartProcess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193540" y="3952875"/>
            <a:ext cx="2608580" cy="611505"/>
          </a:xfrm>
          <a:prstGeom prst="flowChartProcess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2910205" y="5394960"/>
            <a:ext cx="5419090" cy="918210"/>
          </a:xfrm>
          <a:prstGeom prst="flowChartAlternateProcess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109085" y="2753995"/>
            <a:ext cx="2470150" cy="5391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DISPLAY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348798" y="4080510"/>
            <a:ext cx="204660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 READER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314065" y="5561965"/>
            <a:ext cx="45485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BOARD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862570" y="324294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101773" y="3013710"/>
            <a:ext cx="236283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TROLLEY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210175" y="4928235"/>
            <a:ext cx="485775" cy="4032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6205538" y="4801870"/>
            <a:ext cx="11093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881505" y="2670175"/>
            <a:ext cx="1345565" cy="293624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-Shape 23"/>
          <p:cNvSpPr/>
          <p:nvPr/>
        </p:nvSpPr>
        <p:spPr>
          <a:xfrm>
            <a:off x="1889760" y="5606415"/>
            <a:ext cx="1019810" cy="539750"/>
          </a:xfrm>
          <a:prstGeom prst="corne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406843" y="2148205"/>
            <a:ext cx="1429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021" y="1302040"/>
            <a:ext cx="8968293" cy="49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7860" y="193167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marketing in advanced technology addresses a total amount of the product to buyer in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“LED DISPLAY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By placing QR Scanner in trolley the amount of the product will be shown in display.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Presentation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Wingdings</vt:lpstr>
      <vt:lpstr>Microsoft YaHei</vt:lpstr>
      <vt:lpstr>Arial Unicode MS</vt:lpstr>
      <vt:lpstr>Calibri Light</vt:lpstr>
      <vt:lpstr>等线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DESCRIPTION 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B. SRIDHAR1954</cp:lastModifiedBy>
  <cp:revision>20</cp:revision>
  <dcterms:created xsi:type="dcterms:W3CDTF">2023-08-04T04:12:00Z</dcterms:created>
  <dcterms:modified xsi:type="dcterms:W3CDTF">2024-05-14T13:42:41Z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CF6D5FE08730418CB49B71A07F434196_13</vt:lpwstr>
  </property>
  <property fmtid="{D5CDD505-2E9C-101B-9397-08002B2CF9AE}" pid="3" name="KSOProductBuildVer">
    <vt:lpwstr>1033-12.2.0.13489</vt:lpwstr>
  </property>
</Properties>
</file>