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4" r:id="rId7"/>
    <p:sldId id="263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F44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31D14-3C67-666B-6AE0-C9E78F3A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256" y="1924542"/>
            <a:ext cx="7766936" cy="1506124"/>
          </a:xfrm>
        </p:spPr>
        <p:txBody>
          <a:bodyPr/>
          <a:lstStyle/>
          <a:p>
            <a:pPr algn="ctr"/>
            <a:r>
              <a:rPr lang="ru-RU" sz="4400" dirty="0"/>
              <a:t>Магазин Сублимированных продуктов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3E6210-4605-1674-4A38-E2CC6948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256" y="3522883"/>
            <a:ext cx="7766936" cy="907036"/>
          </a:xfrm>
          <a:effectLst>
            <a:reflection endPos="20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© Сайт о сублимированных продуктах</a:t>
            </a:r>
          </a:p>
        </p:txBody>
      </p:sp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8615F9C-9D43-A3C0-4DD6-A5ED4274D9C6}"/>
              </a:ext>
            </a:extLst>
          </p:cNvPr>
          <p:cNvSpPr/>
          <p:nvPr/>
        </p:nvSpPr>
        <p:spPr>
          <a:xfrm>
            <a:off x="1059211" y="417237"/>
            <a:ext cx="1344355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CUBLIM</a:t>
            </a:r>
            <a:endParaRPr lang="ru-RU" sz="2800" dirty="0"/>
          </a:p>
        </p:txBody>
      </p:sp>
      <p:sp>
        <p:nvSpPr>
          <p:cNvPr id="8" name="Капля 7">
            <a:extLst>
              <a:ext uri="{FF2B5EF4-FFF2-40B4-BE49-F238E27FC236}">
                <a16:creationId xmlns:a16="http://schemas.microsoft.com/office/drawing/2014/main" id="{7EB852B3-9E1D-5502-3397-A132D1900141}"/>
              </a:ext>
            </a:extLst>
          </p:cNvPr>
          <p:cNvSpPr/>
          <p:nvPr/>
        </p:nvSpPr>
        <p:spPr>
          <a:xfrm rot="290944">
            <a:off x="27745" y="5213962"/>
            <a:ext cx="5918239" cy="907036"/>
          </a:xfrm>
          <a:prstGeom prst="teardrop">
            <a:avLst/>
          </a:prstGeom>
          <a:effectLst>
            <a:reflection blurRad="228600" stA="95000" endPos="55000" dist="127000" dir="5400000" sy="-100000" algn="bl" rotWithShape="0"/>
            <a:softEdge rad="139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Преподаватель:</a:t>
            </a:r>
            <a:br>
              <a:rPr lang="ru-RU" dirty="0"/>
            </a:br>
            <a:r>
              <a:rPr lang="ru-RU" dirty="0"/>
              <a:t>                         Бариновой В.О.</a:t>
            </a:r>
          </a:p>
        </p:txBody>
      </p:sp>
      <p:sp>
        <p:nvSpPr>
          <p:cNvPr id="9" name="Капля 8">
            <a:extLst>
              <a:ext uri="{FF2B5EF4-FFF2-40B4-BE49-F238E27FC236}">
                <a16:creationId xmlns:a16="http://schemas.microsoft.com/office/drawing/2014/main" id="{953332D5-58F5-8346-9AE3-25523D0B766D}"/>
              </a:ext>
            </a:extLst>
          </p:cNvPr>
          <p:cNvSpPr/>
          <p:nvPr/>
        </p:nvSpPr>
        <p:spPr>
          <a:xfrm rot="171485" flipH="1">
            <a:off x="4941108" y="4295397"/>
            <a:ext cx="4134204" cy="1301602"/>
          </a:xfrm>
          <a:prstGeom prst="teardrop">
            <a:avLst/>
          </a:prstGeom>
          <a:solidFill>
            <a:schemeClr val="accent1">
              <a:alpha val="97000"/>
            </a:schemeClr>
          </a:solidFill>
          <a:effectLst>
            <a:reflection blurRad="177800" stA="96000" endPos="70000" dist="101600" dir="5400000" sy="-100000" algn="bl" rotWithShape="0"/>
            <a:softEdge rad="139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      Учащиеся:</a:t>
            </a:r>
            <a:br>
              <a:rPr lang="ru-RU" dirty="0"/>
            </a:br>
            <a:r>
              <a:rPr lang="ru-RU" dirty="0"/>
              <a:t>Карелина Екатерина,   </a:t>
            </a:r>
            <a:br>
              <a:rPr lang="ru-RU" dirty="0"/>
            </a:br>
            <a:r>
              <a:rPr lang="ru-RU" dirty="0"/>
              <a:t>        Сапронов Николай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DA83FD-F9D5-DEB0-F9D8-881B0C10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50" y="111822"/>
            <a:ext cx="1509642" cy="13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4D9CC-F963-BBC9-E301-4FEC481D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9" y="278675"/>
            <a:ext cx="6141477" cy="748938"/>
          </a:xfrm>
        </p:spPr>
        <p:txBody>
          <a:bodyPr/>
          <a:lstStyle/>
          <a:p>
            <a:pPr algn="ctr"/>
            <a:r>
              <a:rPr lang="ru-RU" u="sng" dirty="0"/>
              <a:t>Краткая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61634-6D04-B4F7-7632-23674902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247"/>
            <a:ext cx="8596668" cy="4674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u-RU" sz="3600" b="1" dirty="0">
                <a:solidFill>
                  <a:srgbClr val="27BF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Задача:</a:t>
            </a:r>
            <a:endParaRPr lang="ru-RU" sz="2000" dirty="0">
              <a:solidFill>
                <a:srgbClr val="27BF44"/>
              </a:solidFill>
            </a:endParaRPr>
          </a:p>
          <a:p>
            <a:r>
              <a:rPr lang="ru-RU" sz="2000" dirty="0"/>
              <a:t>Создать сайт, соответствующий запросу клиента.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Тип сайта: интернет-магазин СУБЛИМИРОВАННЫХ ПРОДУКТОВ.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Сайт создавался так, чтобы в будущем было несложно добавлять производимую продукцию, и изменять соответствующие к ней характеристики.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Так же мы подключили чат-бот, через который можно будет (пока у магазина не появится расчетный счет) осуществлять платежи.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4C52BB-0BE2-0B2E-E56A-6E411E5E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06" y="278675"/>
            <a:ext cx="1074860" cy="966654"/>
          </a:xfrm>
          <a:prstGeom prst="rect">
            <a:avLst/>
          </a:prstGeom>
        </p:spPr>
      </p:pic>
      <p:sp>
        <p:nvSpPr>
          <p:cNvPr id="6" name="Блок-схема: знак завершения 5">
            <a:extLst>
              <a:ext uri="{FF2B5EF4-FFF2-40B4-BE49-F238E27FC236}">
                <a16:creationId xmlns:a16="http://schemas.microsoft.com/office/drawing/2014/main" id="{A2E66C1C-36FE-EDFD-E8E8-F108D793434D}"/>
              </a:ext>
            </a:extLst>
          </p:cNvPr>
          <p:cNvSpPr/>
          <p:nvPr/>
        </p:nvSpPr>
        <p:spPr>
          <a:xfrm>
            <a:off x="513805" y="278675"/>
            <a:ext cx="1391123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CUBLIM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327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D04B7-F880-12DA-705E-95A41CC9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370" y="213170"/>
            <a:ext cx="3199124" cy="966654"/>
          </a:xfrm>
        </p:spPr>
        <p:txBody>
          <a:bodyPr>
            <a:normAutofit/>
          </a:bodyPr>
          <a:lstStyle/>
          <a:p>
            <a:pPr algn="ctr"/>
            <a:r>
              <a:rPr lang="ru-RU" sz="2400" u="sng" dirty="0"/>
              <a:t>Список задач </a:t>
            </a:r>
            <a:br>
              <a:rPr lang="ru-RU" sz="2400" dirty="0"/>
            </a:br>
            <a:r>
              <a:rPr lang="ru-RU" sz="2400" dirty="0"/>
              <a:t>(подробнее)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263C0-3097-F51E-579B-8E9E4040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36" y="1179824"/>
            <a:ext cx="9796178" cy="5399501"/>
          </a:xfrm>
        </p:spPr>
        <p:txBody>
          <a:bodyPr numCol="2">
            <a:normAutofit/>
          </a:bodyPr>
          <a:lstStyle/>
          <a:p>
            <a:endParaRPr lang="en-US" dirty="0"/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1. </a:t>
            </a:r>
            <a:r>
              <a:rPr lang="ru-RU" dirty="0"/>
              <a:t>Создали директории, среды, подключение репозитория</a:t>
            </a:r>
            <a:endParaRPr lang="en-US" dirty="0"/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2. </a:t>
            </a:r>
            <a:r>
              <a:rPr lang="ru-RU" dirty="0"/>
              <a:t>Создали приложение «</a:t>
            </a:r>
            <a:r>
              <a:rPr lang="ru-RU" dirty="0" err="1"/>
              <a:t>Sublim</a:t>
            </a:r>
            <a:r>
              <a:rPr lang="ru-RU" dirty="0"/>
              <a:t>»</a:t>
            </a:r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3. </a:t>
            </a:r>
            <a:r>
              <a:rPr lang="ru-RU" dirty="0"/>
              <a:t>Создали классы для БД, миграции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4. </a:t>
            </a:r>
            <a:r>
              <a:rPr lang="ru-RU" dirty="0"/>
              <a:t>Создали модели, описывающие структуру, необходимую приложению.</a:t>
            </a:r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5. </a:t>
            </a:r>
            <a:r>
              <a:rPr lang="ru-RU" dirty="0"/>
              <a:t>Зарегистрировали в admin.py табличку, чтоб потом её заполнять.</a:t>
            </a:r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6. </a:t>
            </a:r>
            <a:r>
              <a:rPr lang="ru-RU" dirty="0"/>
              <a:t>В </a:t>
            </a:r>
            <a:r>
              <a:rPr lang="ru-RU" dirty="0" err="1"/>
              <a:t>templates</a:t>
            </a:r>
            <a:r>
              <a:rPr lang="ru-RU" dirty="0"/>
              <a:t> создали файлы </a:t>
            </a:r>
            <a:r>
              <a:rPr lang="ru-RU" dirty="0" err="1"/>
              <a:t>html</a:t>
            </a:r>
            <a:r>
              <a:rPr lang="ru-RU" dirty="0"/>
              <a:t>.</a:t>
            </a:r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7. </a:t>
            </a:r>
            <a:r>
              <a:rPr lang="ru-RU" dirty="0"/>
              <a:t>Во views.py создали функции, возвращающие представления на сайт.</a:t>
            </a:r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8. </a:t>
            </a:r>
            <a:r>
              <a:rPr lang="ru-RU" dirty="0"/>
              <a:t>В admin.py добавили список приложений и зарегистрировали их.</a:t>
            </a:r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9. </a:t>
            </a:r>
            <a:r>
              <a:rPr lang="ru-RU" dirty="0"/>
              <a:t>В urls.py путь к приложению.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10. </a:t>
            </a:r>
            <a:r>
              <a:rPr lang="ru-RU" dirty="0"/>
              <a:t>Прописали </a:t>
            </a:r>
            <a:r>
              <a:rPr lang="ru-RU" dirty="0" err="1"/>
              <a:t>favicon</a:t>
            </a:r>
            <a:r>
              <a:rPr lang="ru-RU" dirty="0"/>
              <a:t> на сайте проекта.</a:t>
            </a:r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11. </a:t>
            </a:r>
            <a:r>
              <a:rPr lang="ru-RU" dirty="0"/>
              <a:t>Реализовали необходимую вёрстку в </a:t>
            </a:r>
            <a:r>
              <a:rPr lang="en-US" dirty="0"/>
              <a:t>html.</a:t>
            </a:r>
            <a:endParaRPr lang="ru-RU" dirty="0"/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12. </a:t>
            </a:r>
            <a:r>
              <a:rPr lang="ru-RU" dirty="0"/>
              <a:t>Создали директорию </a:t>
            </a:r>
            <a:r>
              <a:rPr lang="ru-RU" dirty="0" err="1"/>
              <a:t>media</a:t>
            </a:r>
            <a:r>
              <a:rPr lang="ru-RU" dirty="0"/>
              <a:t> и </a:t>
            </a:r>
            <a:r>
              <a:rPr lang="en-US" dirty="0"/>
              <a:t>static.</a:t>
            </a:r>
            <a:endParaRPr lang="ru-RU" dirty="0"/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13. </a:t>
            </a:r>
            <a:r>
              <a:rPr lang="ru-RU" dirty="0"/>
              <a:t>Заполнили </a:t>
            </a:r>
            <a:r>
              <a:rPr lang="ru-RU" dirty="0" err="1"/>
              <a:t>css</a:t>
            </a:r>
            <a:r>
              <a:rPr lang="ru-RU" dirty="0"/>
              <a:t> и связали его с </a:t>
            </a:r>
            <a:r>
              <a:rPr lang="ru-RU" dirty="0" err="1"/>
              <a:t>html</a:t>
            </a:r>
            <a:r>
              <a:rPr lang="ru-RU" dirty="0"/>
              <a:t> файлами.</a:t>
            </a:r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14. </a:t>
            </a:r>
            <a:r>
              <a:rPr lang="ru-RU" dirty="0"/>
              <a:t>Создание чат бота в </a:t>
            </a:r>
            <a:r>
              <a:rPr lang="en-US" dirty="0"/>
              <a:t>telegram.</a:t>
            </a:r>
            <a:endParaRPr lang="ru-RU" dirty="0"/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ru-RU" dirty="0"/>
              <a:t>Проверка сделанного для устранения ошибок!!! </a:t>
            </a:r>
            <a:endParaRPr lang="en-US" dirty="0"/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19. </a:t>
            </a:r>
            <a:r>
              <a:rPr lang="ru-RU" dirty="0"/>
              <a:t>Окончательная отладка</a:t>
            </a:r>
            <a:r>
              <a:rPr lang="en-US" dirty="0"/>
              <a:t>.</a:t>
            </a:r>
            <a:endParaRPr lang="ru-RU" dirty="0"/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20. </a:t>
            </a:r>
            <a:r>
              <a:rPr lang="ru-RU" sz="2000" b="1" dirty="0">
                <a:solidFill>
                  <a:srgbClr val="27BF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ВУАЛЯ! </a:t>
            </a:r>
            <a:br>
              <a:rPr lang="ru-RU" sz="2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dirty="0">
                <a:solidFill>
                  <a:srgbClr val="27BF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Наш проект готов! </a:t>
            </a:r>
            <a:endParaRPr lang="ru-RU" b="1" dirty="0">
              <a:solidFill>
                <a:srgbClr val="27BF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266EC912-975D-B19E-3ED0-65661852576F}"/>
              </a:ext>
            </a:extLst>
          </p:cNvPr>
          <p:cNvSpPr/>
          <p:nvPr/>
        </p:nvSpPr>
        <p:spPr>
          <a:xfrm>
            <a:off x="480335" y="213170"/>
            <a:ext cx="1391123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CUBLIM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E2E436-40C0-B926-D510-4BAD3892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06" y="213170"/>
            <a:ext cx="1074860" cy="9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C61AF-108F-583F-257B-2A8A6221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72" y="354566"/>
            <a:ext cx="5144659" cy="912646"/>
          </a:xfrm>
        </p:spPr>
        <p:txBody>
          <a:bodyPr>
            <a:normAutofit/>
          </a:bodyPr>
          <a:lstStyle/>
          <a:p>
            <a:pPr algn="ctr"/>
            <a:r>
              <a:rPr lang="ru-RU" sz="2800" b="1" u="sng" dirty="0"/>
              <a:t>Схема файловой структуры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DE8A98F-1637-FA4B-D1E3-731CF6747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67" y="1491884"/>
            <a:ext cx="6757851" cy="5198831"/>
          </a:xfrm>
        </p:spPr>
      </p:pic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7908844-61D1-BB8F-EF85-B97ED20EEFA9}"/>
              </a:ext>
            </a:extLst>
          </p:cNvPr>
          <p:cNvSpPr/>
          <p:nvPr/>
        </p:nvSpPr>
        <p:spPr>
          <a:xfrm>
            <a:off x="513805" y="366063"/>
            <a:ext cx="1391123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CUBLIM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4025E5-FED5-AB66-CF86-70C5A590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08" y="312055"/>
            <a:ext cx="1074860" cy="9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C61AF-108F-583F-257B-2A8A6221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490" y="366063"/>
            <a:ext cx="5245229" cy="722811"/>
          </a:xfrm>
        </p:spPr>
        <p:txBody>
          <a:bodyPr/>
          <a:lstStyle/>
          <a:p>
            <a:pPr algn="ctr"/>
            <a:r>
              <a:rPr lang="ru-RU" u="sng" dirty="0"/>
              <a:t>Скриншоты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8CA7B8A-DF74-251B-6058-0EB917622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887" y="1372268"/>
            <a:ext cx="6740433" cy="5241892"/>
          </a:xfrm>
        </p:spPr>
      </p:pic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7908844-61D1-BB8F-EF85-B97ED20EEFA9}"/>
              </a:ext>
            </a:extLst>
          </p:cNvPr>
          <p:cNvSpPr/>
          <p:nvPr/>
        </p:nvSpPr>
        <p:spPr>
          <a:xfrm>
            <a:off x="513805" y="366063"/>
            <a:ext cx="1391123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CUBLIM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4025E5-FED5-AB66-CF86-70C5A590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08" y="312055"/>
            <a:ext cx="1074860" cy="9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C61AF-108F-583F-257B-2A8A6221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61" y="366063"/>
            <a:ext cx="4082214" cy="648903"/>
          </a:xfrm>
        </p:spPr>
        <p:txBody>
          <a:bodyPr/>
          <a:lstStyle/>
          <a:p>
            <a:pPr algn="ctr"/>
            <a:r>
              <a:rPr lang="ru-RU" u="sng" dirty="0"/>
              <a:t>Скриншот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B782D9D-1C29-749A-EB0F-CDE72A41D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44" y="1402080"/>
            <a:ext cx="9309550" cy="4728754"/>
          </a:xfrm>
        </p:spPr>
      </p:pic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7908844-61D1-BB8F-EF85-B97ED20EEFA9}"/>
              </a:ext>
            </a:extLst>
          </p:cNvPr>
          <p:cNvSpPr/>
          <p:nvPr/>
        </p:nvSpPr>
        <p:spPr>
          <a:xfrm>
            <a:off x="513805" y="366063"/>
            <a:ext cx="1391123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CUBLIM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4025E5-FED5-AB66-CF86-70C5A590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08" y="312055"/>
            <a:ext cx="1074860" cy="9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0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C61AF-108F-583F-257B-2A8A6221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274" y="366063"/>
            <a:ext cx="4208787" cy="661548"/>
          </a:xfrm>
        </p:spPr>
        <p:txBody>
          <a:bodyPr/>
          <a:lstStyle/>
          <a:p>
            <a:pPr algn="ctr"/>
            <a:r>
              <a:rPr lang="ru-RU" dirty="0"/>
              <a:t>Скриншот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D143ACC-84EA-BD85-B657-0C03C7236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600" y="1184366"/>
            <a:ext cx="6152133" cy="5673634"/>
          </a:xfrm>
        </p:spPr>
      </p:pic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7908844-61D1-BB8F-EF85-B97ED20EEFA9}"/>
              </a:ext>
            </a:extLst>
          </p:cNvPr>
          <p:cNvSpPr/>
          <p:nvPr/>
        </p:nvSpPr>
        <p:spPr>
          <a:xfrm>
            <a:off x="513805" y="366063"/>
            <a:ext cx="1391123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CUBLIM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4025E5-FED5-AB66-CF86-70C5A590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08" y="312055"/>
            <a:ext cx="1074860" cy="9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C61AF-108F-583F-257B-2A8A6221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175" y="366063"/>
            <a:ext cx="4930986" cy="748937"/>
          </a:xfrm>
        </p:spPr>
        <p:txBody>
          <a:bodyPr/>
          <a:lstStyle/>
          <a:p>
            <a:pPr algn="ctr"/>
            <a:r>
              <a:rPr lang="ru-RU" u="sng" dirty="0"/>
              <a:t>Скриншот в </a:t>
            </a:r>
            <a:r>
              <a:rPr lang="en-US" u="sng" dirty="0"/>
              <a:t>db.sqite3</a:t>
            </a:r>
            <a:endParaRPr lang="ru-RU" u="sng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8430B5-20D4-2480-FD45-2DA69E6A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29" y="1804434"/>
            <a:ext cx="8179304" cy="4435257"/>
          </a:xfrm>
        </p:spPr>
      </p:pic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7908844-61D1-BB8F-EF85-B97ED20EEFA9}"/>
              </a:ext>
            </a:extLst>
          </p:cNvPr>
          <p:cNvSpPr/>
          <p:nvPr/>
        </p:nvSpPr>
        <p:spPr>
          <a:xfrm>
            <a:off x="513805" y="366063"/>
            <a:ext cx="1391123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CUBLIM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4025E5-FED5-AB66-CF86-70C5A590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08" y="312055"/>
            <a:ext cx="1074860" cy="9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C61AF-108F-583F-257B-2A8A6221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175" y="366063"/>
            <a:ext cx="4930986" cy="1175657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Используемые технологии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14465C8-450E-35A0-E7EF-E28D14CB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713" y="4433137"/>
            <a:ext cx="2197962" cy="2197962"/>
          </a:xfrm>
        </p:spPr>
      </p:pic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7908844-61D1-BB8F-EF85-B97ED20EEFA9}"/>
              </a:ext>
            </a:extLst>
          </p:cNvPr>
          <p:cNvSpPr/>
          <p:nvPr/>
        </p:nvSpPr>
        <p:spPr>
          <a:xfrm>
            <a:off x="513805" y="366063"/>
            <a:ext cx="1391123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CUBLIM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4025E5-FED5-AB66-CF86-70C5A590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08" y="312055"/>
            <a:ext cx="1074860" cy="9666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34C94C-F772-3CC8-6D80-DC35D975F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04" y="1541720"/>
            <a:ext cx="2814741" cy="28147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E0493D-0B3D-0A5C-7589-FE98D88F5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489" y="1542671"/>
            <a:ext cx="2846449" cy="284644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7A5837-EAFC-8965-6A5F-3F3E735C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69" y="4861294"/>
            <a:ext cx="4220487" cy="163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9BFAF4-1E00-08B7-BF12-4B87F468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75" y="4978105"/>
            <a:ext cx="1938702" cy="129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4468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</TotalTime>
  <Words>279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Comic Sans MS</vt:lpstr>
      <vt:lpstr>Consolas</vt:lpstr>
      <vt:lpstr>Trebuchet MS</vt:lpstr>
      <vt:lpstr>Wingdings 3</vt:lpstr>
      <vt:lpstr>Аспект</vt:lpstr>
      <vt:lpstr>Магазин Сублимированных продуктов</vt:lpstr>
      <vt:lpstr>Краткая постановка задачи</vt:lpstr>
      <vt:lpstr>Список задач  (подробнее)</vt:lpstr>
      <vt:lpstr>Схема файловой структуры</vt:lpstr>
      <vt:lpstr>Скриншоты</vt:lpstr>
      <vt:lpstr>Скриншот</vt:lpstr>
      <vt:lpstr>Скриншот</vt:lpstr>
      <vt:lpstr>Скриншот в db.sqite3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Сублимированных продуктов</dc:title>
  <dc:creator>Александр Сапронов</dc:creator>
  <cp:lastModifiedBy>Александр Сапронов</cp:lastModifiedBy>
  <cp:revision>43</cp:revision>
  <dcterms:created xsi:type="dcterms:W3CDTF">2024-03-12T21:08:24Z</dcterms:created>
  <dcterms:modified xsi:type="dcterms:W3CDTF">2024-03-20T13:53:03Z</dcterms:modified>
</cp:coreProperties>
</file>