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1D14-3C67-666B-6AE0-C9E78F3A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761" y="2133790"/>
            <a:ext cx="7766936" cy="1506124"/>
          </a:xfrm>
        </p:spPr>
        <p:txBody>
          <a:bodyPr/>
          <a:lstStyle/>
          <a:p>
            <a:pPr algn="ctr"/>
            <a:r>
              <a:rPr lang="ru-RU" sz="4400" dirty="0"/>
              <a:t>Магазин Сублимированных продуктов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E6210-4605-1674-4A38-E2CC6948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62" y="3639914"/>
            <a:ext cx="7766936" cy="907036"/>
          </a:xfrm>
          <a:effectLst>
            <a:reflection endPos="2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Сайт о сублимированных продуктах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8615F9C-9D43-A3C0-4DD6-A5ED4274D9C6}"/>
              </a:ext>
            </a:extLst>
          </p:cNvPr>
          <p:cNvSpPr/>
          <p:nvPr/>
        </p:nvSpPr>
        <p:spPr>
          <a:xfrm>
            <a:off x="2027583" y="516834"/>
            <a:ext cx="2252870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CUBLIM</a:t>
            </a:r>
            <a:endParaRPr lang="ru-RU" sz="2800" dirty="0"/>
          </a:p>
        </p:txBody>
      </p:sp>
      <p:sp>
        <p:nvSpPr>
          <p:cNvPr id="8" name="Капля 7">
            <a:extLst>
              <a:ext uri="{FF2B5EF4-FFF2-40B4-BE49-F238E27FC236}">
                <a16:creationId xmlns:a16="http://schemas.microsoft.com/office/drawing/2014/main" id="{7EB852B3-9E1D-5502-3397-A132D1900141}"/>
              </a:ext>
            </a:extLst>
          </p:cNvPr>
          <p:cNvSpPr/>
          <p:nvPr/>
        </p:nvSpPr>
        <p:spPr>
          <a:xfrm rot="290944">
            <a:off x="27745" y="5213962"/>
            <a:ext cx="5918239" cy="907036"/>
          </a:xfrm>
          <a:prstGeom prst="teardrop">
            <a:avLst/>
          </a:prstGeom>
          <a:effectLst>
            <a:reflection blurRad="228600" stA="95000" endPos="55000" dist="1270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                         Бариновой В.О.</a:t>
            </a:r>
          </a:p>
        </p:txBody>
      </p:sp>
      <p:sp>
        <p:nvSpPr>
          <p:cNvPr id="9" name="Капля 8">
            <a:extLst>
              <a:ext uri="{FF2B5EF4-FFF2-40B4-BE49-F238E27FC236}">
                <a16:creationId xmlns:a16="http://schemas.microsoft.com/office/drawing/2014/main" id="{953332D5-58F5-8346-9AE3-25523D0B766D}"/>
              </a:ext>
            </a:extLst>
          </p:cNvPr>
          <p:cNvSpPr/>
          <p:nvPr/>
        </p:nvSpPr>
        <p:spPr>
          <a:xfrm rot="171485" flipH="1">
            <a:off x="4941108" y="4295397"/>
            <a:ext cx="4134204" cy="1301602"/>
          </a:xfrm>
          <a:prstGeom prst="teardrop">
            <a:avLst/>
          </a:prstGeom>
          <a:solidFill>
            <a:schemeClr val="accent1">
              <a:alpha val="97000"/>
            </a:schemeClr>
          </a:solidFill>
          <a:effectLst>
            <a:reflection blurRad="177800" stA="96000" endPos="70000" dist="1016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     Учащиеся:</a:t>
            </a:r>
            <a:br>
              <a:rPr lang="ru-RU" dirty="0"/>
            </a:br>
            <a:r>
              <a:rPr lang="ru-RU" dirty="0"/>
              <a:t>Карелина Екатерина,   </a:t>
            </a:r>
            <a:br>
              <a:rPr lang="ru-RU" dirty="0"/>
            </a:br>
            <a:r>
              <a:rPr lang="ru-RU" dirty="0"/>
              <a:t>        Сапронов Николай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DA83FD-F9D5-DEB0-F9D8-881B0C1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1" y="103737"/>
            <a:ext cx="2227486" cy="2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9CC-F963-BBC9-E301-4FEC481D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1634-6D04-B4F7-7632-23674902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709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</TotalTime>
  <Words>29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Аспект</vt:lpstr>
      <vt:lpstr>Магазин Сублимированных продуктов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Сублимированных продуктов</dc:title>
  <dc:creator>Александр Сапронов</dc:creator>
  <cp:lastModifiedBy>Александр Сапронов</cp:lastModifiedBy>
  <cp:revision>11</cp:revision>
  <dcterms:created xsi:type="dcterms:W3CDTF">2024-03-12T21:08:24Z</dcterms:created>
  <dcterms:modified xsi:type="dcterms:W3CDTF">2024-03-14T06:14:55Z</dcterms:modified>
</cp:coreProperties>
</file>