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jpeg" ContentType="image/jpeg"/>
  <Override PartName="/ppt/media/image8.jpeg" ContentType="image/jpe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13.png" ContentType="image/png"/>
  <Override PartName="/ppt/media/image6.jpeg" ContentType="image/jpeg"/>
  <Override PartName="/ppt/media/image10.png" ContentType="image/png"/>
  <Override PartName="/ppt/media/image5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4.jpeg" ContentType="image/jpeg"/>
  <Override PartName="/ppt/media/image25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</a:t>
            </a:r>
            <a:r>
              <a:rPr b="0" lang="ru-RU" sz="1800" spc="-1" strike="noStrike">
                <a:latin typeface="Arial"/>
              </a:rPr>
              <a:t>заглавия 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44640" y="1769040"/>
            <a:ext cx="737892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Microservice Architecture</a:t>
            </a:r>
            <a:br/>
            <a:endParaRPr b="0" lang="ru-RU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Диаграмма последовательности успешной отгрузки заказа в магазин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1872000" y="790560"/>
            <a:ext cx="5184000" cy="432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Диаграмма последовательности успешной выдаче заказа клиенту 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989360" y="720000"/>
            <a:ext cx="513864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UI сервиса «Склад» 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536000" y="255600"/>
            <a:ext cx="4493520" cy="26244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469440" y="3240000"/>
            <a:ext cx="5074560" cy="136800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3"/>
          <a:stretch/>
        </p:blipFill>
        <p:spPr>
          <a:xfrm>
            <a:off x="288000" y="1427400"/>
            <a:ext cx="3960000" cy="73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I 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с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е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р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в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и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с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 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«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О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п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л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т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» 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872000" y="2019960"/>
            <a:ext cx="5522040" cy="280404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935280" y="792000"/>
            <a:ext cx="7344720" cy="11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I 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с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е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р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в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и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с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 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«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М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г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з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и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н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» 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512000" y="2453400"/>
            <a:ext cx="5371560" cy="2514600"/>
          </a:xfrm>
          <a:prstGeom prst="rect">
            <a:avLst/>
          </a:prstGeom>
          <a:ln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504360" y="917280"/>
            <a:ext cx="8207640" cy="131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U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I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с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е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р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в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и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с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а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«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У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в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е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д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о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м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л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е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н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и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я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»</a:t>
            </a:r>
            <a:r>
              <a:rPr b="0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44000" y="2592000"/>
            <a:ext cx="6111720" cy="249588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2304000" y="720000"/>
            <a:ext cx="6048000" cy="184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br/>
            <a:endParaRPr b="0" lang="ru-RU" sz="3400" spc="-1" strike="noStrike">
              <a:latin typeface="Arial"/>
            </a:endParaRPr>
          </a:p>
        </p:txBody>
      </p:sp>
      <p:graphicFrame>
        <p:nvGraphicFramePr>
          <p:cNvPr id="319" name="Table 2"/>
          <p:cNvGraphicFramePr/>
          <p:nvPr/>
        </p:nvGraphicFramePr>
        <p:xfrm>
          <a:off x="952560" y="1544040"/>
          <a:ext cx="7238160" cy="982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276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Добавить логирование и трассировку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В случае проблем с масштабируемостью и адптируемостью  попробовать сагу хореографию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2724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Пересмотреть гранулярность сервиса Склад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endParaRPr b="0" lang="ru-RU" sz="4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br/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272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>
            <a:noFill/>
          </a:ln>
        </p:spPr>
      </p:pic>
      <p:pic>
        <p:nvPicPr>
          <p:cNvPr id="273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30000" y="2716200"/>
            <a:ext cx="1033200" cy="198288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500400" y="821160"/>
            <a:ext cx="851976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Микросервисная архитектура управления складом и магазинами</a:t>
            </a:r>
            <a:br/>
            <a:br/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135600" y="2979000"/>
            <a:ext cx="585576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Сапронов Павел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135600" y="3662640"/>
            <a:ext cx="5855760" cy="10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Ведущий разработчик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Vi.Tech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008000" y="3005640"/>
            <a:ext cx="1799640" cy="15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59080" y="342360"/>
            <a:ext cx="6517440" cy="5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96960" y="109980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696960" y="172944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96960" y="236988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696960" y="300996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696960" y="360828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696960" y="420660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6" name="CustomShape 8"/>
          <p:cNvSpPr/>
          <p:nvPr/>
        </p:nvSpPr>
        <p:spPr>
          <a:xfrm>
            <a:off x="696960" y="1291680"/>
            <a:ext cx="360" cy="62928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9"/>
          <p:cNvSpPr/>
          <p:nvPr/>
        </p:nvSpPr>
        <p:spPr>
          <a:xfrm>
            <a:off x="696960" y="192132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696960" y="256176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1"/>
          <p:cNvSpPr/>
          <p:nvPr/>
        </p:nvSpPr>
        <p:spPr>
          <a:xfrm>
            <a:off x="696960" y="323280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2"/>
          <p:cNvSpPr/>
          <p:nvPr/>
        </p:nvSpPr>
        <p:spPr>
          <a:xfrm>
            <a:off x="696960" y="390384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94640" y="455760"/>
            <a:ext cx="8519760" cy="13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292" name="Table 2"/>
          <p:cNvGraphicFramePr/>
          <p:nvPr/>
        </p:nvGraphicFramePr>
        <p:xfrm>
          <a:off x="952560" y="2058840"/>
          <a:ext cx="7238160" cy="15649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913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Разбить монолитное приложение на распределенную систему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 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Улучшить масштабируемость, адаптируемость, доступность и сопровождаемость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Увеличить скорость выпуска новых функций на рынок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Улучшить отказоустойчивость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294" name="Table 2"/>
          <p:cNvGraphicFramePr/>
          <p:nvPr/>
        </p:nvGraphicFramePr>
        <p:xfrm>
          <a:off x="952560" y="1544040"/>
          <a:ext cx="7238160" cy="982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276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Перейти от монолитного приложения к распределенному для улучшения масштабируемости, адаптируемости, тестируемости, time-to-market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Применить kafka для асинхронных взаимодействий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2724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Применить оркестрацию для синхронных взаимодействий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br/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296" name="Table 2"/>
          <p:cNvGraphicFramePr/>
          <p:nvPr/>
        </p:nvGraphicFramePr>
        <p:xfrm>
          <a:off x="871560" y="1106280"/>
          <a:ext cx="7238160" cy="2620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Kubernetes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Docker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PHP (Фреймворк Laravel + шаблонизатор blade)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Postgres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Kafka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6. 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Grafana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7. 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Prometheus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8. 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Helm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9. 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JWT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10. 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API Gateway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584000" y="982800"/>
            <a:ext cx="5616000" cy="384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Roboto"/>
                <a:ea typeface="Roboto"/>
              </a:rPr>
              <a:t>Диаграмма последовательности успешного резерва</a:t>
            </a:r>
            <a:br/>
            <a:br/>
            <a:endParaRPr b="0" lang="ru-RU" sz="18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1872000" y="674280"/>
            <a:ext cx="5255280" cy="436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2024-06-24T21:08:37Z</dcterms:modified>
  <cp:revision>5</cp:revision>
  <dc:subject/>
  <dc:title/>
</cp:coreProperties>
</file>