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65" r:id="rId7"/>
    <p:sldId id="269" r:id="rId8"/>
    <p:sldId id="270" r:id="rId9"/>
    <p:sldId id="273" r:id="rId10"/>
    <p:sldId id="258" r:id="rId11"/>
    <p:sldId id="276" r:id="rId12"/>
    <p:sldId id="272" r:id="rId13"/>
    <p:sldId id="261"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7C2300-FA6E-45A3-BAD3-A608F659AA66}"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n-IN"/>
        </a:p>
      </dgm:t>
    </dgm:pt>
    <dgm:pt modelId="{13A88C86-4943-4287-9C35-74843B5580A1}">
      <dgm:prSet phldrT="[Text]"/>
      <dgm:spPr/>
      <dgm:t>
        <a:bodyPr/>
        <a:lstStyle/>
        <a:p>
          <a:r>
            <a:rPr lang="en-US" dirty="0"/>
            <a:t>Snake top</a:t>
          </a:r>
          <a:endParaRPr lang="en-IN" dirty="0"/>
        </a:p>
      </dgm:t>
    </dgm:pt>
    <dgm:pt modelId="{AF2F3C0B-010B-4E3A-A291-BC8E50D8F29B}" type="parTrans" cxnId="{2BE95BD1-6A0A-4599-82B6-6577048C00FF}">
      <dgm:prSet/>
      <dgm:spPr/>
      <dgm:t>
        <a:bodyPr/>
        <a:lstStyle/>
        <a:p>
          <a:endParaRPr lang="en-IN"/>
        </a:p>
      </dgm:t>
    </dgm:pt>
    <dgm:pt modelId="{9F85CB4B-3308-43B1-9C2C-6832910166AE}" type="sibTrans" cxnId="{2BE95BD1-6A0A-4599-82B6-6577048C00FF}">
      <dgm:prSet/>
      <dgm:spPr/>
      <dgm:t>
        <a:bodyPr/>
        <a:lstStyle/>
        <a:p>
          <a:endParaRPr lang="en-IN"/>
        </a:p>
      </dgm:t>
    </dgm:pt>
    <dgm:pt modelId="{562083EE-A0A8-484B-8C4C-AD53A8D267FB}">
      <dgm:prSet phldrT="[Text]"/>
      <dgm:spPr/>
      <dgm:t>
        <a:bodyPr/>
        <a:lstStyle/>
        <a:p>
          <a:r>
            <a:rPr lang="en-US" dirty="0"/>
            <a:t>Snake core</a:t>
          </a:r>
          <a:endParaRPr lang="en-IN" dirty="0"/>
        </a:p>
      </dgm:t>
    </dgm:pt>
    <dgm:pt modelId="{0BD4885F-1546-4D01-A814-28D9CF9A80C0}" type="parTrans" cxnId="{704F33A7-9233-4043-A28B-8A6AE3BD2988}">
      <dgm:prSet/>
      <dgm:spPr/>
      <dgm:t>
        <a:bodyPr/>
        <a:lstStyle/>
        <a:p>
          <a:endParaRPr lang="en-IN"/>
        </a:p>
      </dgm:t>
    </dgm:pt>
    <dgm:pt modelId="{A6D22039-F398-40D2-8E6E-8E8CBCF863A2}" type="sibTrans" cxnId="{704F33A7-9233-4043-A28B-8A6AE3BD2988}">
      <dgm:prSet/>
      <dgm:spPr/>
      <dgm:t>
        <a:bodyPr/>
        <a:lstStyle/>
        <a:p>
          <a:endParaRPr lang="en-IN"/>
        </a:p>
      </dgm:t>
    </dgm:pt>
    <dgm:pt modelId="{06973CFF-4AC1-4557-A1AA-0389E7488DF8}">
      <dgm:prSet phldrT="[Text]"/>
      <dgm:spPr/>
      <dgm:t>
        <a:bodyPr/>
        <a:lstStyle/>
        <a:p>
          <a:r>
            <a:rPr lang="en-US" dirty="0"/>
            <a:t>Display controller</a:t>
          </a:r>
          <a:endParaRPr lang="en-IN" dirty="0"/>
        </a:p>
      </dgm:t>
    </dgm:pt>
    <dgm:pt modelId="{DBA49C78-E918-43F0-8071-E6D935B99C45}" type="parTrans" cxnId="{E02B30F9-E495-463E-9919-956562D4B3FD}">
      <dgm:prSet/>
      <dgm:spPr/>
      <dgm:t>
        <a:bodyPr/>
        <a:lstStyle/>
        <a:p>
          <a:endParaRPr lang="en-IN"/>
        </a:p>
      </dgm:t>
    </dgm:pt>
    <dgm:pt modelId="{C869B302-A1A6-4547-A78B-4AFB0CBBAFB2}" type="sibTrans" cxnId="{E02B30F9-E495-463E-9919-956562D4B3FD}">
      <dgm:prSet/>
      <dgm:spPr/>
      <dgm:t>
        <a:bodyPr/>
        <a:lstStyle/>
        <a:p>
          <a:endParaRPr lang="en-IN"/>
        </a:p>
      </dgm:t>
    </dgm:pt>
    <dgm:pt modelId="{A2695F89-0A41-4070-A166-C867B2A04381}">
      <dgm:prSet phldrT="[Text]"/>
      <dgm:spPr/>
      <dgm:t>
        <a:bodyPr/>
        <a:lstStyle/>
        <a:p>
          <a:r>
            <a:rPr lang="en-US" dirty="0"/>
            <a:t>Snake controller</a:t>
          </a:r>
          <a:endParaRPr lang="en-IN" dirty="0"/>
        </a:p>
      </dgm:t>
    </dgm:pt>
    <dgm:pt modelId="{2B8188A4-A1ED-45CF-AE27-066E68299CAE}" type="parTrans" cxnId="{AA369E09-43F0-4F8B-95FB-7997435AEFB3}">
      <dgm:prSet/>
      <dgm:spPr/>
      <dgm:t>
        <a:bodyPr/>
        <a:lstStyle/>
        <a:p>
          <a:endParaRPr lang="en-IN"/>
        </a:p>
      </dgm:t>
    </dgm:pt>
    <dgm:pt modelId="{C3BC1FDE-BFD1-477F-B0F8-006632284988}" type="sibTrans" cxnId="{AA369E09-43F0-4F8B-95FB-7997435AEFB3}">
      <dgm:prSet/>
      <dgm:spPr/>
      <dgm:t>
        <a:bodyPr/>
        <a:lstStyle/>
        <a:p>
          <a:endParaRPr lang="en-IN"/>
        </a:p>
      </dgm:t>
    </dgm:pt>
    <dgm:pt modelId="{A1E1DFC2-EB8A-4C7F-968A-8C663A1C575A}" type="pres">
      <dgm:prSet presAssocID="{AF7C2300-FA6E-45A3-BAD3-A608F659AA66}" presName="hierChild1" presStyleCnt="0">
        <dgm:presLayoutVars>
          <dgm:orgChart val="1"/>
          <dgm:chPref val="1"/>
          <dgm:dir/>
          <dgm:animOne val="branch"/>
          <dgm:animLvl val="lvl"/>
          <dgm:resizeHandles/>
        </dgm:presLayoutVars>
      </dgm:prSet>
      <dgm:spPr/>
    </dgm:pt>
    <dgm:pt modelId="{F4A2997E-2880-4607-93E5-F1CC11544A6D}" type="pres">
      <dgm:prSet presAssocID="{13A88C86-4943-4287-9C35-74843B5580A1}" presName="hierRoot1" presStyleCnt="0">
        <dgm:presLayoutVars>
          <dgm:hierBranch val="init"/>
        </dgm:presLayoutVars>
      </dgm:prSet>
      <dgm:spPr/>
    </dgm:pt>
    <dgm:pt modelId="{436F446D-2958-44FA-953C-2BB6DE52AF3C}" type="pres">
      <dgm:prSet presAssocID="{13A88C86-4943-4287-9C35-74843B5580A1}" presName="rootComposite1" presStyleCnt="0"/>
      <dgm:spPr/>
    </dgm:pt>
    <dgm:pt modelId="{EC2CB5F3-79D9-472E-9344-6FBCB9825765}" type="pres">
      <dgm:prSet presAssocID="{13A88C86-4943-4287-9C35-74843B5580A1}" presName="rootText1" presStyleLbl="node0" presStyleIdx="0" presStyleCnt="1">
        <dgm:presLayoutVars>
          <dgm:chMax/>
          <dgm:chPref val="3"/>
        </dgm:presLayoutVars>
      </dgm:prSet>
      <dgm:spPr/>
    </dgm:pt>
    <dgm:pt modelId="{7EE0FA91-2526-40D6-AF09-B501D2083E62}" type="pres">
      <dgm:prSet presAssocID="{13A88C86-4943-4287-9C35-74843B5580A1}" presName="titleText1" presStyleLbl="fgAcc0" presStyleIdx="0" presStyleCnt="1">
        <dgm:presLayoutVars>
          <dgm:chMax val="0"/>
          <dgm:chPref val="0"/>
        </dgm:presLayoutVars>
      </dgm:prSet>
      <dgm:spPr/>
    </dgm:pt>
    <dgm:pt modelId="{0BF84DDC-30AD-440F-871D-1D81AFD643B8}" type="pres">
      <dgm:prSet presAssocID="{13A88C86-4943-4287-9C35-74843B5580A1}" presName="rootConnector1" presStyleLbl="node1" presStyleIdx="0" presStyleCnt="3"/>
      <dgm:spPr/>
    </dgm:pt>
    <dgm:pt modelId="{8C7A2404-5BDF-4415-A707-B81593AA9C17}" type="pres">
      <dgm:prSet presAssocID="{13A88C86-4943-4287-9C35-74843B5580A1}" presName="hierChild2" presStyleCnt="0"/>
      <dgm:spPr/>
    </dgm:pt>
    <dgm:pt modelId="{D84EEBAA-99A3-4C2E-828C-1BBCE088C885}" type="pres">
      <dgm:prSet presAssocID="{0BD4885F-1546-4D01-A814-28D9CF9A80C0}" presName="Name37" presStyleLbl="parChTrans1D2" presStyleIdx="0" presStyleCnt="3"/>
      <dgm:spPr/>
    </dgm:pt>
    <dgm:pt modelId="{15B55082-ACAB-48EE-A8CD-E48E98B5D7BD}" type="pres">
      <dgm:prSet presAssocID="{562083EE-A0A8-484B-8C4C-AD53A8D267FB}" presName="hierRoot2" presStyleCnt="0">
        <dgm:presLayoutVars>
          <dgm:hierBranch val="init"/>
        </dgm:presLayoutVars>
      </dgm:prSet>
      <dgm:spPr/>
    </dgm:pt>
    <dgm:pt modelId="{DEE61E46-E465-4C3F-BB80-E9B19EC72462}" type="pres">
      <dgm:prSet presAssocID="{562083EE-A0A8-484B-8C4C-AD53A8D267FB}" presName="rootComposite" presStyleCnt="0"/>
      <dgm:spPr/>
    </dgm:pt>
    <dgm:pt modelId="{CE73D8CA-169A-4203-BFFD-67D00B015F7C}" type="pres">
      <dgm:prSet presAssocID="{562083EE-A0A8-484B-8C4C-AD53A8D267FB}" presName="rootText" presStyleLbl="node1" presStyleIdx="0" presStyleCnt="3">
        <dgm:presLayoutVars>
          <dgm:chMax/>
          <dgm:chPref val="3"/>
        </dgm:presLayoutVars>
      </dgm:prSet>
      <dgm:spPr/>
    </dgm:pt>
    <dgm:pt modelId="{6F6EF654-D564-4913-AF21-08FF532687F4}" type="pres">
      <dgm:prSet presAssocID="{562083EE-A0A8-484B-8C4C-AD53A8D267FB}" presName="titleText2" presStyleLbl="fgAcc1" presStyleIdx="0" presStyleCnt="3" custLinFactNeighborX="-1873">
        <dgm:presLayoutVars>
          <dgm:chMax val="0"/>
          <dgm:chPref val="0"/>
        </dgm:presLayoutVars>
      </dgm:prSet>
      <dgm:spPr/>
    </dgm:pt>
    <dgm:pt modelId="{3A936192-AD4F-4D99-86A9-01A8B3B25140}" type="pres">
      <dgm:prSet presAssocID="{562083EE-A0A8-484B-8C4C-AD53A8D267FB}" presName="rootConnector" presStyleLbl="node2" presStyleIdx="0" presStyleCnt="0"/>
      <dgm:spPr/>
    </dgm:pt>
    <dgm:pt modelId="{81233D24-F3EE-4F8E-9C3F-775E15164E52}" type="pres">
      <dgm:prSet presAssocID="{562083EE-A0A8-484B-8C4C-AD53A8D267FB}" presName="hierChild4" presStyleCnt="0"/>
      <dgm:spPr/>
    </dgm:pt>
    <dgm:pt modelId="{2C45F449-BAF1-4F72-8724-FEF7D06F6F27}" type="pres">
      <dgm:prSet presAssocID="{562083EE-A0A8-484B-8C4C-AD53A8D267FB}" presName="hierChild5" presStyleCnt="0"/>
      <dgm:spPr/>
    </dgm:pt>
    <dgm:pt modelId="{29CA5C0A-E1B6-4D6E-AFDA-EEF72DC73E4B}" type="pres">
      <dgm:prSet presAssocID="{DBA49C78-E918-43F0-8071-E6D935B99C45}" presName="Name37" presStyleLbl="parChTrans1D2" presStyleIdx="1" presStyleCnt="3"/>
      <dgm:spPr/>
    </dgm:pt>
    <dgm:pt modelId="{2A058106-92B0-4A26-9970-15FB4911F472}" type="pres">
      <dgm:prSet presAssocID="{06973CFF-4AC1-4557-A1AA-0389E7488DF8}" presName="hierRoot2" presStyleCnt="0">
        <dgm:presLayoutVars>
          <dgm:hierBranch val="init"/>
        </dgm:presLayoutVars>
      </dgm:prSet>
      <dgm:spPr/>
    </dgm:pt>
    <dgm:pt modelId="{03422D3C-8FEE-46A4-B315-42F4BAD017B9}" type="pres">
      <dgm:prSet presAssocID="{06973CFF-4AC1-4557-A1AA-0389E7488DF8}" presName="rootComposite" presStyleCnt="0"/>
      <dgm:spPr/>
    </dgm:pt>
    <dgm:pt modelId="{3AF35275-483E-4E5D-B22F-23E9A2C44717}" type="pres">
      <dgm:prSet presAssocID="{06973CFF-4AC1-4557-A1AA-0389E7488DF8}" presName="rootText" presStyleLbl="node1" presStyleIdx="1" presStyleCnt="3">
        <dgm:presLayoutVars>
          <dgm:chMax/>
          <dgm:chPref val="3"/>
        </dgm:presLayoutVars>
      </dgm:prSet>
      <dgm:spPr/>
    </dgm:pt>
    <dgm:pt modelId="{DC988A0A-1C0F-414C-9065-FF82F16EC33C}" type="pres">
      <dgm:prSet presAssocID="{06973CFF-4AC1-4557-A1AA-0389E7488DF8}" presName="titleText2" presStyleLbl="fgAcc1" presStyleIdx="1" presStyleCnt="3">
        <dgm:presLayoutVars>
          <dgm:chMax val="0"/>
          <dgm:chPref val="0"/>
        </dgm:presLayoutVars>
      </dgm:prSet>
      <dgm:spPr/>
    </dgm:pt>
    <dgm:pt modelId="{317D8FDE-C08F-4037-A83A-B7E62847379C}" type="pres">
      <dgm:prSet presAssocID="{06973CFF-4AC1-4557-A1AA-0389E7488DF8}" presName="rootConnector" presStyleLbl="node2" presStyleIdx="0" presStyleCnt="0"/>
      <dgm:spPr/>
    </dgm:pt>
    <dgm:pt modelId="{84220C97-A2C9-42F3-A0C9-ACD1317E782B}" type="pres">
      <dgm:prSet presAssocID="{06973CFF-4AC1-4557-A1AA-0389E7488DF8}" presName="hierChild4" presStyleCnt="0"/>
      <dgm:spPr/>
    </dgm:pt>
    <dgm:pt modelId="{FC9FD4A5-36E2-4815-9A1E-39B6060D4EF3}" type="pres">
      <dgm:prSet presAssocID="{06973CFF-4AC1-4557-A1AA-0389E7488DF8}" presName="hierChild5" presStyleCnt="0"/>
      <dgm:spPr/>
    </dgm:pt>
    <dgm:pt modelId="{56FACC8D-699B-4558-A79F-26E545B18D76}" type="pres">
      <dgm:prSet presAssocID="{2B8188A4-A1ED-45CF-AE27-066E68299CAE}" presName="Name37" presStyleLbl="parChTrans1D2" presStyleIdx="2" presStyleCnt="3"/>
      <dgm:spPr/>
    </dgm:pt>
    <dgm:pt modelId="{C0619162-496B-4F8C-B79E-EDD11027C386}" type="pres">
      <dgm:prSet presAssocID="{A2695F89-0A41-4070-A166-C867B2A04381}" presName="hierRoot2" presStyleCnt="0">
        <dgm:presLayoutVars>
          <dgm:hierBranch val="init"/>
        </dgm:presLayoutVars>
      </dgm:prSet>
      <dgm:spPr/>
    </dgm:pt>
    <dgm:pt modelId="{EB0F2625-ACE3-427B-A3E3-82AC7C316989}" type="pres">
      <dgm:prSet presAssocID="{A2695F89-0A41-4070-A166-C867B2A04381}" presName="rootComposite" presStyleCnt="0"/>
      <dgm:spPr/>
    </dgm:pt>
    <dgm:pt modelId="{B9BDDD88-CBF2-4A7A-90C6-DA7C3D7C3B9F}" type="pres">
      <dgm:prSet presAssocID="{A2695F89-0A41-4070-A166-C867B2A04381}" presName="rootText" presStyleLbl="node1" presStyleIdx="2" presStyleCnt="3">
        <dgm:presLayoutVars>
          <dgm:chMax/>
          <dgm:chPref val="3"/>
        </dgm:presLayoutVars>
      </dgm:prSet>
      <dgm:spPr/>
    </dgm:pt>
    <dgm:pt modelId="{A50AADF4-5E31-401D-AA92-E8B20AF07DBA}" type="pres">
      <dgm:prSet presAssocID="{A2695F89-0A41-4070-A166-C867B2A04381}" presName="titleText2" presStyleLbl="fgAcc1" presStyleIdx="2" presStyleCnt="3">
        <dgm:presLayoutVars>
          <dgm:chMax val="0"/>
          <dgm:chPref val="0"/>
        </dgm:presLayoutVars>
      </dgm:prSet>
      <dgm:spPr/>
    </dgm:pt>
    <dgm:pt modelId="{799D2DDE-7F5E-4A51-82CB-6A9F42B87395}" type="pres">
      <dgm:prSet presAssocID="{A2695F89-0A41-4070-A166-C867B2A04381}" presName="rootConnector" presStyleLbl="node2" presStyleIdx="0" presStyleCnt="0"/>
      <dgm:spPr/>
    </dgm:pt>
    <dgm:pt modelId="{90259192-CD52-418B-91A6-A3F87BDE5701}" type="pres">
      <dgm:prSet presAssocID="{A2695F89-0A41-4070-A166-C867B2A04381}" presName="hierChild4" presStyleCnt="0"/>
      <dgm:spPr/>
    </dgm:pt>
    <dgm:pt modelId="{CFCB42CC-7CF5-4F47-9960-D59EAE0803E2}" type="pres">
      <dgm:prSet presAssocID="{A2695F89-0A41-4070-A166-C867B2A04381}" presName="hierChild5" presStyleCnt="0"/>
      <dgm:spPr/>
    </dgm:pt>
    <dgm:pt modelId="{6F03444B-29E6-489E-842F-C13F4645F533}" type="pres">
      <dgm:prSet presAssocID="{13A88C86-4943-4287-9C35-74843B5580A1}" presName="hierChild3" presStyleCnt="0"/>
      <dgm:spPr/>
    </dgm:pt>
  </dgm:ptLst>
  <dgm:cxnLst>
    <dgm:cxn modelId="{ECB0DE05-DE59-416A-9C24-5B6E9961B45A}" type="presOf" srcId="{13A88C86-4943-4287-9C35-74843B5580A1}" destId="{0BF84DDC-30AD-440F-871D-1D81AFD643B8}" srcOrd="1" destOrd="0" presId="urn:microsoft.com/office/officeart/2008/layout/NameandTitleOrganizationalChart"/>
    <dgm:cxn modelId="{AA369E09-43F0-4F8B-95FB-7997435AEFB3}" srcId="{13A88C86-4943-4287-9C35-74843B5580A1}" destId="{A2695F89-0A41-4070-A166-C867B2A04381}" srcOrd="2" destOrd="0" parTransId="{2B8188A4-A1ED-45CF-AE27-066E68299CAE}" sibTransId="{C3BC1FDE-BFD1-477F-B0F8-006632284988}"/>
    <dgm:cxn modelId="{4640A30A-6309-4D44-B5F9-FF9F9F271810}" type="presOf" srcId="{A2695F89-0A41-4070-A166-C867B2A04381}" destId="{B9BDDD88-CBF2-4A7A-90C6-DA7C3D7C3B9F}" srcOrd="0" destOrd="0" presId="urn:microsoft.com/office/officeart/2008/layout/NameandTitleOrganizationalChart"/>
    <dgm:cxn modelId="{17AA0319-A9D5-4774-BCF6-68C5FEF0D502}" type="presOf" srcId="{06973CFF-4AC1-4557-A1AA-0389E7488DF8}" destId="{3AF35275-483E-4E5D-B22F-23E9A2C44717}" srcOrd="0" destOrd="0" presId="urn:microsoft.com/office/officeart/2008/layout/NameandTitleOrganizationalChart"/>
    <dgm:cxn modelId="{90A0E423-C19D-4016-BE1B-F809FBA7048D}" type="presOf" srcId="{C3BC1FDE-BFD1-477F-B0F8-006632284988}" destId="{A50AADF4-5E31-401D-AA92-E8B20AF07DBA}" srcOrd="0" destOrd="0" presId="urn:microsoft.com/office/officeart/2008/layout/NameandTitleOrganizationalChart"/>
    <dgm:cxn modelId="{42A42525-30F4-46C0-BC5F-CBA345455281}" type="presOf" srcId="{0BD4885F-1546-4D01-A814-28D9CF9A80C0}" destId="{D84EEBAA-99A3-4C2E-828C-1BBCE088C885}" srcOrd="0" destOrd="0" presId="urn:microsoft.com/office/officeart/2008/layout/NameandTitleOrganizationalChart"/>
    <dgm:cxn modelId="{88282B40-547F-4AE5-9551-A588D8FA68AB}" type="presOf" srcId="{06973CFF-4AC1-4557-A1AA-0389E7488DF8}" destId="{317D8FDE-C08F-4037-A83A-B7E62847379C}" srcOrd="1" destOrd="0" presId="urn:microsoft.com/office/officeart/2008/layout/NameandTitleOrganizationalChart"/>
    <dgm:cxn modelId="{35869864-D4C7-4E17-A083-91267785CE6F}" type="presOf" srcId="{AF7C2300-FA6E-45A3-BAD3-A608F659AA66}" destId="{A1E1DFC2-EB8A-4C7F-968A-8C663A1C575A}" srcOrd="0" destOrd="0" presId="urn:microsoft.com/office/officeart/2008/layout/NameandTitleOrganizationalChart"/>
    <dgm:cxn modelId="{1264F355-CBBC-47EF-B747-CA961D6BC41E}" type="presOf" srcId="{C869B302-A1A6-4547-A78B-4AFB0CBBAFB2}" destId="{DC988A0A-1C0F-414C-9065-FF82F16EC33C}" srcOrd="0" destOrd="0" presId="urn:microsoft.com/office/officeart/2008/layout/NameandTitleOrganizationalChart"/>
    <dgm:cxn modelId="{F7077F78-B343-4DB0-AF9F-94BCE3F3433C}" type="presOf" srcId="{562083EE-A0A8-484B-8C4C-AD53A8D267FB}" destId="{3A936192-AD4F-4D99-86A9-01A8B3B25140}" srcOrd="1" destOrd="0" presId="urn:microsoft.com/office/officeart/2008/layout/NameandTitleOrganizationalChart"/>
    <dgm:cxn modelId="{6CD40659-FD24-4850-AA9A-B63ECC9BC539}" type="presOf" srcId="{A6D22039-F398-40D2-8E6E-8E8CBCF863A2}" destId="{6F6EF654-D564-4913-AF21-08FF532687F4}" srcOrd="0" destOrd="0" presId="urn:microsoft.com/office/officeart/2008/layout/NameandTitleOrganizationalChart"/>
    <dgm:cxn modelId="{08342390-CD3C-4CB4-8424-1EDA032C4112}" type="presOf" srcId="{A2695F89-0A41-4070-A166-C867B2A04381}" destId="{799D2DDE-7F5E-4A51-82CB-6A9F42B87395}" srcOrd="1" destOrd="0" presId="urn:microsoft.com/office/officeart/2008/layout/NameandTitleOrganizationalChart"/>
    <dgm:cxn modelId="{69B274A2-B187-4382-A54B-ED96E13B396B}" type="presOf" srcId="{9F85CB4B-3308-43B1-9C2C-6832910166AE}" destId="{7EE0FA91-2526-40D6-AF09-B501D2083E62}" srcOrd="0" destOrd="0" presId="urn:microsoft.com/office/officeart/2008/layout/NameandTitleOrganizationalChart"/>
    <dgm:cxn modelId="{7CCD07A3-1122-4C8C-9921-D1620DBE4010}" type="presOf" srcId="{DBA49C78-E918-43F0-8071-E6D935B99C45}" destId="{29CA5C0A-E1B6-4D6E-AFDA-EEF72DC73E4B}" srcOrd="0" destOrd="0" presId="urn:microsoft.com/office/officeart/2008/layout/NameandTitleOrganizationalChart"/>
    <dgm:cxn modelId="{704F33A7-9233-4043-A28B-8A6AE3BD2988}" srcId="{13A88C86-4943-4287-9C35-74843B5580A1}" destId="{562083EE-A0A8-484B-8C4C-AD53A8D267FB}" srcOrd="0" destOrd="0" parTransId="{0BD4885F-1546-4D01-A814-28D9CF9A80C0}" sibTransId="{A6D22039-F398-40D2-8E6E-8E8CBCF863A2}"/>
    <dgm:cxn modelId="{851729AA-37BA-4863-9AF4-36D6F7058A91}" type="presOf" srcId="{562083EE-A0A8-484B-8C4C-AD53A8D267FB}" destId="{CE73D8CA-169A-4203-BFFD-67D00B015F7C}" srcOrd="0" destOrd="0" presId="urn:microsoft.com/office/officeart/2008/layout/NameandTitleOrganizationalChart"/>
    <dgm:cxn modelId="{74FC1BC3-A012-41D5-8A06-7E31DD1902C0}" type="presOf" srcId="{2B8188A4-A1ED-45CF-AE27-066E68299CAE}" destId="{56FACC8D-699B-4558-A79F-26E545B18D76}" srcOrd="0" destOrd="0" presId="urn:microsoft.com/office/officeart/2008/layout/NameandTitleOrganizationalChart"/>
    <dgm:cxn modelId="{AE68CBC9-F239-40F6-9AAC-4CE0A923425C}" type="presOf" srcId="{13A88C86-4943-4287-9C35-74843B5580A1}" destId="{EC2CB5F3-79D9-472E-9344-6FBCB9825765}" srcOrd="0" destOrd="0" presId="urn:microsoft.com/office/officeart/2008/layout/NameandTitleOrganizationalChart"/>
    <dgm:cxn modelId="{2BE95BD1-6A0A-4599-82B6-6577048C00FF}" srcId="{AF7C2300-FA6E-45A3-BAD3-A608F659AA66}" destId="{13A88C86-4943-4287-9C35-74843B5580A1}" srcOrd="0" destOrd="0" parTransId="{AF2F3C0B-010B-4E3A-A291-BC8E50D8F29B}" sibTransId="{9F85CB4B-3308-43B1-9C2C-6832910166AE}"/>
    <dgm:cxn modelId="{E02B30F9-E495-463E-9919-956562D4B3FD}" srcId="{13A88C86-4943-4287-9C35-74843B5580A1}" destId="{06973CFF-4AC1-4557-A1AA-0389E7488DF8}" srcOrd="1" destOrd="0" parTransId="{DBA49C78-E918-43F0-8071-E6D935B99C45}" sibTransId="{C869B302-A1A6-4547-A78B-4AFB0CBBAFB2}"/>
    <dgm:cxn modelId="{F9D75FD2-C7A8-4DFE-9402-334B60F20F31}" type="presParOf" srcId="{A1E1DFC2-EB8A-4C7F-968A-8C663A1C575A}" destId="{F4A2997E-2880-4607-93E5-F1CC11544A6D}" srcOrd="0" destOrd="0" presId="urn:microsoft.com/office/officeart/2008/layout/NameandTitleOrganizationalChart"/>
    <dgm:cxn modelId="{4EAD71F2-ADD3-4368-8BE0-AC1A43883818}" type="presParOf" srcId="{F4A2997E-2880-4607-93E5-F1CC11544A6D}" destId="{436F446D-2958-44FA-953C-2BB6DE52AF3C}" srcOrd="0" destOrd="0" presId="urn:microsoft.com/office/officeart/2008/layout/NameandTitleOrganizationalChart"/>
    <dgm:cxn modelId="{7447923B-8E5C-4CCB-96B1-4BE461858077}" type="presParOf" srcId="{436F446D-2958-44FA-953C-2BB6DE52AF3C}" destId="{EC2CB5F3-79D9-472E-9344-6FBCB9825765}" srcOrd="0" destOrd="0" presId="urn:microsoft.com/office/officeart/2008/layout/NameandTitleOrganizationalChart"/>
    <dgm:cxn modelId="{551E3D4C-F15C-44DE-8FED-58590C12E95E}" type="presParOf" srcId="{436F446D-2958-44FA-953C-2BB6DE52AF3C}" destId="{7EE0FA91-2526-40D6-AF09-B501D2083E62}" srcOrd="1" destOrd="0" presId="urn:microsoft.com/office/officeart/2008/layout/NameandTitleOrganizationalChart"/>
    <dgm:cxn modelId="{42AB14E3-2AAE-4CBF-BA33-7F5321B719CB}" type="presParOf" srcId="{436F446D-2958-44FA-953C-2BB6DE52AF3C}" destId="{0BF84DDC-30AD-440F-871D-1D81AFD643B8}" srcOrd="2" destOrd="0" presId="urn:microsoft.com/office/officeart/2008/layout/NameandTitleOrganizationalChart"/>
    <dgm:cxn modelId="{1CC8E754-3B59-43A0-8B31-B44A91717071}" type="presParOf" srcId="{F4A2997E-2880-4607-93E5-F1CC11544A6D}" destId="{8C7A2404-5BDF-4415-A707-B81593AA9C17}" srcOrd="1" destOrd="0" presId="urn:microsoft.com/office/officeart/2008/layout/NameandTitleOrganizationalChart"/>
    <dgm:cxn modelId="{20BE37F6-C5D8-495F-A15E-CE833B25A7D4}" type="presParOf" srcId="{8C7A2404-5BDF-4415-A707-B81593AA9C17}" destId="{D84EEBAA-99A3-4C2E-828C-1BBCE088C885}" srcOrd="0" destOrd="0" presId="urn:microsoft.com/office/officeart/2008/layout/NameandTitleOrganizationalChart"/>
    <dgm:cxn modelId="{15566D6A-5D65-4DBC-9837-EC545FC99216}" type="presParOf" srcId="{8C7A2404-5BDF-4415-A707-B81593AA9C17}" destId="{15B55082-ACAB-48EE-A8CD-E48E98B5D7BD}" srcOrd="1" destOrd="0" presId="urn:microsoft.com/office/officeart/2008/layout/NameandTitleOrganizationalChart"/>
    <dgm:cxn modelId="{C2BE0A43-D774-46AC-8EBC-E2F2562614B6}" type="presParOf" srcId="{15B55082-ACAB-48EE-A8CD-E48E98B5D7BD}" destId="{DEE61E46-E465-4C3F-BB80-E9B19EC72462}" srcOrd="0" destOrd="0" presId="urn:microsoft.com/office/officeart/2008/layout/NameandTitleOrganizationalChart"/>
    <dgm:cxn modelId="{81A4BE2B-71FA-4C78-A8E0-5FB1CB861379}" type="presParOf" srcId="{DEE61E46-E465-4C3F-BB80-E9B19EC72462}" destId="{CE73D8CA-169A-4203-BFFD-67D00B015F7C}" srcOrd="0" destOrd="0" presId="urn:microsoft.com/office/officeart/2008/layout/NameandTitleOrganizationalChart"/>
    <dgm:cxn modelId="{AA94C5FE-4B83-464C-815A-525677A9E0EA}" type="presParOf" srcId="{DEE61E46-E465-4C3F-BB80-E9B19EC72462}" destId="{6F6EF654-D564-4913-AF21-08FF532687F4}" srcOrd="1" destOrd="0" presId="urn:microsoft.com/office/officeart/2008/layout/NameandTitleOrganizationalChart"/>
    <dgm:cxn modelId="{7E07A405-7E0D-43D6-9CA0-A7FAC823833C}" type="presParOf" srcId="{DEE61E46-E465-4C3F-BB80-E9B19EC72462}" destId="{3A936192-AD4F-4D99-86A9-01A8B3B25140}" srcOrd="2" destOrd="0" presId="urn:microsoft.com/office/officeart/2008/layout/NameandTitleOrganizationalChart"/>
    <dgm:cxn modelId="{5F118533-36F7-4D3C-982B-BDA29118CA45}" type="presParOf" srcId="{15B55082-ACAB-48EE-A8CD-E48E98B5D7BD}" destId="{81233D24-F3EE-4F8E-9C3F-775E15164E52}" srcOrd="1" destOrd="0" presId="urn:microsoft.com/office/officeart/2008/layout/NameandTitleOrganizationalChart"/>
    <dgm:cxn modelId="{DF7B5402-01AF-4903-A880-8F079E1F5B51}" type="presParOf" srcId="{15B55082-ACAB-48EE-A8CD-E48E98B5D7BD}" destId="{2C45F449-BAF1-4F72-8724-FEF7D06F6F27}" srcOrd="2" destOrd="0" presId="urn:microsoft.com/office/officeart/2008/layout/NameandTitleOrganizationalChart"/>
    <dgm:cxn modelId="{6116D936-C90F-475D-ADE4-726666195A35}" type="presParOf" srcId="{8C7A2404-5BDF-4415-A707-B81593AA9C17}" destId="{29CA5C0A-E1B6-4D6E-AFDA-EEF72DC73E4B}" srcOrd="2" destOrd="0" presId="urn:microsoft.com/office/officeart/2008/layout/NameandTitleOrganizationalChart"/>
    <dgm:cxn modelId="{C7DE771C-DD90-4E4C-AADD-52E1BF620D8B}" type="presParOf" srcId="{8C7A2404-5BDF-4415-A707-B81593AA9C17}" destId="{2A058106-92B0-4A26-9970-15FB4911F472}" srcOrd="3" destOrd="0" presId="urn:microsoft.com/office/officeart/2008/layout/NameandTitleOrganizationalChart"/>
    <dgm:cxn modelId="{5C5EA6E6-F8AC-4A9B-B915-0300E47B70D2}" type="presParOf" srcId="{2A058106-92B0-4A26-9970-15FB4911F472}" destId="{03422D3C-8FEE-46A4-B315-42F4BAD017B9}" srcOrd="0" destOrd="0" presId="urn:microsoft.com/office/officeart/2008/layout/NameandTitleOrganizationalChart"/>
    <dgm:cxn modelId="{8C707CB0-A366-450F-A5E3-4CC352C3E380}" type="presParOf" srcId="{03422D3C-8FEE-46A4-B315-42F4BAD017B9}" destId="{3AF35275-483E-4E5D-B22F-23E9A2C44717}" srcOrd="0" destOrd="0" presId="urn:microsoft.com/office/officeart/2008/layout/NameandTitleOrganizationalChart"/>
    <dgm:cxn modelId="{76D26AA3-D5DB-429E-8E7F-1BB456404D82}" type="presParOf" srcId="{03422D3C-8FEE-46A4-B315-42F4BAD017B9}" destId="{DC988A0A-1C0F-414C-9065-FF82F16EC33C}" srcOrd="1" destOrd="0" presId="urn:microsoft.com/office/officeart/2008/layout/NameandTitleOrganizationalChart"/>
    <dgm:cxn modelId="{10D769A8-A78C-4B84-B69E-60B33902A0F7}" type="presParOf" srcId="{03422D3C-8FEE-46A4-B315-42F4BAD017B9}" destId="{317D8FDE-C08F-4037-A83A-B7E62847379C}" srcOrd="2" destOrd="0" presId="urn:microsoft.com/office/officeart/2008/layout/NameandTitleOrganizationalChart"/>
    <dgm:cxn modelId="{7900BBAF-1E66-44F3-A37F-E524558421EC}" type="presParOf" srcId="{2A058106-92B0-4A26-9970-15FB4911F472}" destId="{84220C97-A2C9-42F3-A0C9-ACD1317E782B}" srcOrd="1" destOrd="0" presId="urn:microsoft.com/office/officeart/2008/layout/NameandTitleOrganizationalChart"/>
    <dgm:cxn modelId="{BA756F0E-BA17-4807-8BAE-147B7E9AFBBE}" type="presParOf" srcId="{2A058106-92B0-4A26-9970-15FB4911F472}" destId="{FC9FD4A5-36E2-4815-9A1E-39B6060D4EF3}" srcOrd="2" destOrd="0" presId="urn:microsoft.com/office/officeart/2008/layout/NameandTitleOrganizationalChart"/>
    <dgm:cxn modelId="{F618371E-959C-41B0-BD2F-978FD353FFA5}" type="presParOf" srcId="{8C7A2404-5BDF-4415-A707-B81593AA9C17}" destId="{56FACC8D-699B-4558-A79F-26E545B18D76}" srcOrd="4" destOrd="0" presId="urn:microsoft.com/office/officeart/2008/layout/NameandTitleOrganizationalChart"/>
    <dgm:cxn modelId="{5DAAC9AA-0C70-4784-ACA4-B249F1CB6861}" type="presParOf" srcId="{8C7A2404-5BDF-4415-A707-B81593AA9C17}" destId="{C0619162-496B-4F8C-B79E-EDD11027C386}" srcOrd="5" destOrd="0" presId="urn:microsoft.com/office/officeart/2008/layout/NameandTitleOrganizationalChart"/>
    <dgm:cxn modelId="{2A867A9F-A320-4CDA-9AEF-8088C09532AB}" type="presParOf" srcId="{C0619162-496B-4F8C-B79E-EDD11027C386}" destId="{EB0F2625-ACE3-427B-A3E3-82AC7C316989}" srcOrd="0" destOrd="0" presId="urn:microsoft.com/office/officeart/2008/layout/NameandTitleOrganizationalChart"/>
    <dgm:cxn modelId="{77512985-70AD-47DB-8FE2-58836104C616}" type="presParOf" srcId="{EB0F2625-ACE3-427B-A3E3-82AC7C316989}" destId="{B9BDDD88-CBF2-4A7A-90C6-DA7C3D7C3B9F}" srcOrd="0" destOrd="0" presId="urn:microsoft.com/office/officeart/2008/layout/NameandTitleOrganizationalChart"/>
    <dgm:cxn modelId="{16A00815-BEE9-4BA6-852A-CB58426A8305}" type="presParOf" srcId="{EB0F2625-ACE3-427B-A3E3-82AC7C316989}" destId="{A50AADF4-5E31-401D-AA92-E8B20AF07DBA}" srcOrd="1" destOrd="0" presId="urn:microsoft.com/office/officeart/2008/layout/NameandTitleOrganizationalChart"/>
    <dgm:cxn modelId="{1C83AF7F-52CF-4F93-895A-3A381FDDF7D4}" type="presParOf" srcId="{EB0F2625-ACE3-427B-A3E3-82AC7C316989}" destId="{799D2DDE-7F5E-4A51-82CB-6A9F42B87395}" srcOrd="2" destOrd="0" presId="urn:microsoft.com/office/officeart/2008/layout/NameandTitleOrganizationalChart"/>
    <dgm:cxn modelId="{DCA0F4CF-4D8E-4198-AAB1-E1F15880E937}" type="presParOf" srcId="{C0619162-496B-4F8C-B79E-EDD11027C386}" destId="{90259192-CD52-418B-91A6-A3F87BDE5701}" srcOrd="1" destOrd="0" presId="urn:microsoft.com/office/officeart/2008/layout/NameandTitleOrganizationalChart"/>
    <dgm:cxn modelId="{03AE2CD9-D94D-4973-9C1B-257BAEF5DB94}" type="presParOf" srcId="{C0619162-496B-4F8C-B79E-EDD11027C386}" destId="{CFCB42CC-7CF5-4F47-9960-D59EAE0803E2}" srcOrd="2" destOrd="0" presId="urn:microsoft.com/office/officeart/2008/layout/NameandTitleOrganizationalChart"/>
    <dgm:cxn modelId="{42100D98-3A8E-4ED6-8EB0-134A53F7F3D7}" type="presParOf" srcId="{F4A2997E-2880-4607-93E5-F1CC11544A6D}" destId="{6F03444B-29E6-489E-842F-C13F4645F533}"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204086-9FCB-46F4-9335-099EA2C35A7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56C81968-EB00-4F4D-8F5B-EBD36F42812E}">
      <dgm:prSet phldrT="[Text]" custT="1"/>
      <dgm:spPr/>
      <dgm:t>
        <a:bodyPr/>
        <a:lstStyle/>
        <a:p>
          <a:r>
            <a:rPr lang="en-IN" sz="1400" b="1" dirty="0"/>
            <a:t>Qi</a:t>
          </a:r>
        </a:p>
        <a:p>
          <a:r>
            <a:rPr lang="en-IN" sz="1400" b="1" dirty="0"/>
            <a:t>INIT</a:t>
          </a:r>
          <a:endParaRPr lang="en-IN" sz="1400" dirty="0"/>
        </a:p>
      </dgm:t>
    </dgm:pt>
    <dgm:pt modelId="{9F70B69B-6CB3-4A7A-B0CC-CD9D5B436E3C}" type="parTrans" cxnId="{80B6A426-AD66-48D7-9158-9C240796F524}">
      <dgm:prSet/>
      <dgm:spPr/>
      <dgm:t>
        <a:bodyPr/>
        <a:lstStyle/>
        <a:p>
          <a:endParaRPr lang="en-IN"/>
        </a:p>
      </dgm:t>
    </dgm:pt>
    <dgm:pt modelId="{18FB9DCA-5857-4C37-AC78-5CC30A95AAFF}" type="sibTrans" cxnId="{80B6A426-AD66-48D7-9158-9C240796F524}">
      <dgm:prSet/>
      <dgm:spPr/>
      <dgm:t>
        <a:bodyPr/>
        <a:lstStyle/>
        <a:p>
          <a:endParaRPr lang="en-IN"/>
        </a:p>
      </dgm:t>
    </dgm:pt>
    <dgm:pt modelId="{875AAC5A-E447-473E-8AEC-5EB2D45B5275}">
      <dgm:prSet phldrT="[Text]" custT="1"/>
      <dgm:spPr/>
      <dgm:t>
        <a:bodyPr/>
        <a:lstStyle/>
        <a:p>
          <a:r>
            <a:rPr lang="en-IN" sz="1400" b="1" dirty="0" err="1"/>
            <a:t>Qm</a:t>
          </a:r>
          <a:endParaRPr lang="en-IN" sz="1400" b="1" dirty="0"/>
        </a:p>
        <a:p>
          <a:r>
            <a:rPr lang="en-IN" sz="1400" b="1" dirty="0"/>
            <a:t>MOVE</a:t>
          </a:r>
          <a:endParaRPr lang="en-IN" sz="1400" dirty="0"/>
        </a:p>
      </dgm:t>
    </dgm:pt>
    <dgm:pt modelId="{9B5F8839-7A3A-4DDD-B573-29DFCB6A1A6F}" type="parTrans" cxnId="{F329D4E1-82F0-41D2-AAF1-E618734A48E7}">
      <dgm:prSet/>
      <dgm:spPr/>
      <dgm:t>
        <a:bodyPr/>
        <a:lstStyle/>
        <a:p>
          <a:endParaRPr lang="en-IN" sz="1400"/>
        </a:p>
      </dgm:t>
    </dgm:pt>
    <dgm:pt modelId="{BC90A608-73F7-4841-9F54-B5D189048496}" type="sibTrans" cxnId="{F329D4E1-82F0-41D2-AAF1-E618734A48E7}">
      <dgm:prSet/>
      <dgm:spPr/>
      <dgm:t>
        <a:bodyPr/>
        <a:lstStyle/>
        <a:p>
          <a:endParaRPr lang="en-IN"/>
        </a:p>
      </dgm:t>
    </dgm:pt>
    <dgm:pt modelId="{3756442F-3188-43FF-9907-8D07A23EED07}">
      <dgm:prSet phldrT="[Text]" custT="1"/>
      <dgm:spPr/>
      <dgm:t>
        <a:bodyPr/>
        <a:lstStyle/>
        <a:p>
          <a:r>
            <a:rPr lang="en-IN" sz="1400" b="1" dirty="0" err="1"/>
            <a:t>Qh</a:t>
          </a:r>
          <a:endParaRPr lang="en-IN" sz="1400" b="1" dirty="0"/>
        </a:p>
        <a:p>
          <a:r>
            <a:rPr lang="en-IN" sz="1400" b="1" dirty="0"/>
            <a:t>HOLD</a:t>
          </a:r>
          <a:endParaRPr lang="en-IN" sz="1400" dirty="0"/>
        </a:p>
      </dgm:t>
    </dgm:pt>
    <dgm:pt modelId="{A6BE336D-C59C-4CA5-9006-4631871C8817}" type="parTrans" cxnId="{150C2C98-498A-4B97-8482-197B7B51C684}">
      <dgm:prSet/>
      <dgm:spPr/>
      <dgm:t>
        <a:bodyPr/>
        <a:lstStyle/>
        <a:p>
          <a:endParaRPr lang="en-IN" sz="1400"/>
        </a:p>
      </dgm:t>
    </dgm:pt>
    <dgm:pt modelId="{24E5F265-A636-4C93-BB48-8B2495EA650A}" type="sibTrans" cxnId="{150C2C98-498A-4B97-8482-197B7B51C684}">
      <dgm:prSet/>
      <dgm:spPr/>
      <dgm:t>
        <a:bodyPr/>
        <a:lstStyle/>
        <a:p>
          <a:endParaRPr lang="en-IN"/>
        </a:p>
      </dgm:t>
    </dgm:pt>
    <dgm:pt modelId="{118F2F91-9DB6-48D3-B130-ABAFEB71A3D4}">
      <dgm:prSet custT="1"/>
      <dgm:spPr/>
      <dgm:t>
        <a:bodyPr/>
        <a:lstStyle/>
        <a:p>
          <a:r>
            <a:rPr lang="en-IN" sz="1400" b="1" dirty="0" err="1"/>
            <a:t>Qe</a:t>
          </a:r>
          <a:endParaRPr lang="en-IN" sz="1400" b="1" dirty="0"/>
        </a:p>
        <a:p>
          <a:r>
            <a:rPr lang="en-IN" sz="1400" b="1" dirty="0"/>
            <a:t>EAT</a:t>
          </a:r>
        </a:p>
      </dgm:t>
    </dgm:pt>
    <dgm:pt modelId="{A043DB14-8082-4872-BFCE-FF5388B663AD}" type="parTrans" cxnId="{B7FDA508-47EC-47DE-B375-A24FB5C8DA0F}">
      <dgm:prSet/>
      <dgm:spPr/>
      <dgm:t>
        <a:bodyPr/>
        <a:lstStyle/>
        <a:p>
          <a:endParaRPr lang="en-IN" sz="1400"/>
        </a:p>
      </dgm:t>
    </dgm:pt>
    <dgm:pt modelId="{5440D9BA-4C41-44F9-B08F-7F601C8AF81A}" type="sibTrans" cxnId="{B7FDA508-47EC-47DE-B375-A24FB5C8DA0F}">
      <dgm:prSet/>
      <dgm:spPr/>
      <dgm:t>
        <a:bodyPr/>
        <a:lstStyle/>
        <a:p>
          <a:endParaRPr lang="en-IN"/>
        </a:p>
      </dgm:t>
    </dgm:pt>
    <dgm:pt modelId="{4244C36A-B915-49ED-A40C-6D442D289CB5}">
      <dgm:prSet custT="1"/>
      <dgm:spPr/>
      <dgm:t>
        <a:bodyPr/>
        <a:lstStyle/>
        <a:p>
          <a:r>
            <a:rPr lang="en-IN" sz="1400" b="1" dirty="0"/>
            <a:t>Qu</a:t>
          </a:r>
        </a:p>
        <a:p>
          <a:pPr>
            <a:buSzPts val="1000"/>
            <a:buFont typeface="Symbol" panose="05050102010706020507" pitchFamily="18" charset="2"/>
            <a:buNone/>
          </a:pPr>
          <a:r>
            <a:rPr lang="en-IN" sz="1400" b="1" dirty="0"/>
            <a:t>UNKN</a:t>
          </a:r>
          <a:endParaRPr lang="en-IN" sz="1400" dirty="0"/>
        </a:p>
      </dgm:t>
    </dgm:pt>
    <dgm:pt modelId="{29794B63-7FE1-4A3B-88AB-ACD14AFEBF32}" type="parTrans" cxnId="{C8FB48EF-657E-4618-BA54-14AA0F119810}">
      <dgm:prSet/>
      <dgm:spPr/>
      <dgm:t>
        <a:bodyPr/>
        <a:lstStyle/>
        <a:p>
          <a:endParaRPr lang="en-IN" sz="1400"/>
        </a:p>
      </dgm:t>
    </dgm:pt>
    <dgm:pt modelId="{DEAFF13C-A1D5-4F43-99BB-E32A5E65C983}" type="sibTrans" cxnId="{C8FB48EF-657E-4618-BA54-14AA0F119810}">
      <dgm:prSet/>
      <dgm:spPr/>
      <dgm:t>
        <a:bodyPr/>
        <a:lstStyle/>
        <a:p>
          <a:endParaRPr lang="en-IN"/>
        </a:p>
      </dgm:t>
    </dgm:pt>
    <dgm:pt modelId="{E7704520-91A6-4324-AFF9-5BE60ED5A042}">
      <dgm:prSet custT="1"/>
      <dgm:spPr/>
      <dgm:t>
        <a:bodyPr/>
        <a:lstStyle/>
        <a:p>
          <a:r>
            <a:rPr lang="en-IN" sz="1400" b="1" dirty="0"/>
            <a:t>Qc</a:t>
          </a:r>
        </a:p>
        <a:p>
          <a:r>
            <a:rPr lang="en-IN" sz="1400" b="1" dirty="0"/>
            <a:t>CHECK</a:t>
          </a:r>
        </a:p>
      </dgm:t>
    </dgm:pt>
    <dgm:pt modelId="{CB336032-17A7-4EE0-9EDB-6AB28108C499}" type="parTrans" cxnId="{EB16C2CF-54B0-41E8-A460-C080BD9F6E08}">
      <dgm:prSet/>
      <dgm:spPr/>
      <dgm:t>
        <a:bodyPr/>
        <a:lstStyle/>
        <a:p>
          <a:endParaRPr lang="en-IN" sz="1400"/>
        </a:p>
      </dgm:t>
    </dgm:pt>
    <dgm:pt modelId="{A7987AA3-0E4F-4383-9C2C-D57E0A6492FA}" type="sibTrans" cxnId="{EB16C2CF-54B0-41E8-A460-C080BD9F6E08}">
      <dgm:prSet/>
      <dgm:spPr/>
      <dgm:t>
        <a:bodyPr/>
        <a:lstStyle/>
        <a:p>
          <a:endParaRPr lang="en-IN"/>
        </a:p>
      </dgm:t>
    </dgm:pt>
    <dgm:pt modelId="{6B27761D-2DCE-48DA-9DE2-0112355FE6FD}">
      <dgm:prSet custT="1"/>
      <dgm:spPr/>
      <dgm:t>
        <a:bodyPr/>
        <a:lstStyle/>
        <a:p>
          <a:r>
            <a:rPr lang="en-IN" sz="1400" b="1" dirty="0" err="1"/>
            <a:t>Qw</a:t>
          </a:r>
          <a:endParaRPr lang="en-IN" sz="1400" b="1" dirty="0"/>
        </a:p>
        <a:p>
          <a:r>
            <a:rPr lang="en-IN" sz="1400" b="1" dirty="0"/>
            <a:t>WIN</a:t>
          </a:r>
        </a:p>
      </dgm:t>
    </dgm:pt>
    <dgm:pt modelId="{FB29DD19-3118-49E2-A8B0-A505CE5185FC}" type="parTrans" cxnId="{D710C336-1805-4295-966A-1C3C4FB19943}">
      <dgm:prSet/>
      <dgm:spPr/>
      <dgm:t>
        <a:bodyPr/>
        <a:lstStyle/>
        <a:p>
          <a:endParaRPr lang="en-IN" sz="1400"/>
        </a:p>
      </dgm:t>
    </dgm:pt>
    <dgm:pt modelId="{12349463-CFB2-4910-AF6F-26F26E049E21}" type="sibTrans" cxnId="{D710C336-1805-4295-966A-1C3C4FB19943}">
      <dgm:prSet/>
      <dgm:spPr/>
      <dgm:t>
        <a:bodyPr/>
        <a:lstStyle/>
        <a:p>
          <a:endParaRPr lang="en-IN"/>
        </a:p>
      </dgm:t>
    </dgm:pt>
    <dgm:pt modelId="{783C72B6-DAF1-49D6-977C-C3CBFF8B9D48}">
      <dgm:prSet custT="1"/>
      <dgm:spPr/>
      <dgm:t>
        <a:bodyPr/>
        <a:lstStyle/>
        <a:p>
          <a:r>
            <a:rPr lang="en-IN" sz="1400" b="1" dirty="0"/>
            <a:t>Ql</a:t>
          </a:r>
        </a:p>
        <a:p>
          <a:r>
            <a:rPr lang="en-IN" sz="1400" b="1" dirty="0"/>
            <a:t>LOSE</a:t>
          </a:r>
        </a:p>
      </dgm:t>
    </dgm:pt>
    <dgm:pt modelId="{E7C1E229-DA5E-441D-911B-0D9AEC7AF65E}" type="parTrans" cxnId="{4855541C-DA24-49D5-9A86-E6A262F07A52}">
      <dgm:prSet/>
      <dgm:spPr/>
      <dgm:t>
        <a:bodyPr/>
        <a:lstStyle/>
        <a:p>
          <a:endParaRPr lang="en-IN" sz="1400"/>
        </a:p>
      </dgm:t>
    </dgm:pt>
    <dgm:pt modelId="{8AA1249E-98D3-454C-8583-E48F72687693}" type="sibTrans" cxnId="{4855541C-DA24-49D5-9A86-E6A262F07A52}">
      <dgm:prSet/>
      <dgm:spPr/>
      <dgm:t>
        <a:bodyPr/>
        <a:lstStyle/>
        <a:p>
          <a:endParaRPr lang="en-IN"/>
        </a:p>
      </dgm:t>
    </dgm:pt>
    <dgm:pt modelId="{F76BF2BA-3188-4EA6-B588-164E111E65BB}" type="pres">
      <dgm:prSet presAssocID="{14204086-9FCB-46F4-9335-099EA2C35A7D}" presName="hierChild1" presStyleCnt="0">
        <dgm:presLayoutVars>
          <dgm:chPref val="1"/>
          <dgm:dir/>
          <dgm:animOne val="branch"/>
          <dgm:animLvl val="lvl"/>
          <dgm:resizeHandles/>
        </dgm:presLayoutVars>
      </dgm:prSet>
      <dgm:spPr/>
    </dgm:pt>
    <dgm:pt modelId="{26DE1D13-6BA5-427E-BED8-B60743BA3586}" type="pres">
      <dgm:prSet presAssocID="{56C81968-EB00-4F4D-8F5B-EBD36F42812E}" presName="hierRoot1" presStyleCnt="0"/>
      <dgm:spPr/>
    </dgm:pt>
    <dgm:pt modelId="{A911EB05-BC7B-45B7-8F6D-BD29F65E71A9}" type="pres">
      <dgm:prSet presAssocID="{56C81968-EB00-4F4D-8F5B-EBD36F42812E}" presName="composite" presStyleCnt="0"/>
      <dgm:spPr/>
    </dgm:pt>
    <dgm:pt modelId="{6D79C4A7-E22A-4D40-8036-DF654F159588}" type="pres">
      <dgm:prSet presAssocID="{56C81968-EB00-4F4D-8F5B-EBD36F42812E}" presName="background" presStyleLbl="node0" presStyleIdx="0" presStyleCnt="1"/>
      <dgm:spPr/>
    </dgm:pt>
    <dgm:pt modelId="{0ECB3617-4AC9-4872-9F93-ECA453C198F2}" type="pres">
      <dgm:prSet presAssocID="{56C81968-EB00-4F4D-8F5B-EBD36F42812E}" presName="text" presStyleLbl="fgAcc0" presStyleIdx="0" presStyleCnt="1" custScaleX="103386">
        <dgm:presLayoutVars>
          <dgm:chPref val="3"/>
        </dgm:presLayoutVars>
      </dgm:prSet>
      <dgm:spPr/>
    </dgm:pt>
    <dgm:pt modelId="{EAAB4858-5A12-40C7-8948-8EB1BEFF15E3}" type="pres">
      <dgm:prSet presAssocID="{56C81968-EB00-4F4D-8F5B-EBD36F42812E}" presName="hierChild2" presStyleCnt="0"/>
      <dgm:spPr/>
    </dgm:pt>
    <dgm:pt modelId="{22FFE36A-D345-4C65-BC9F-DC4244D93284}" type="pres">
      <dgm:prSet presAssocID="{9B5F8839-7A3A-4DDD-B573-29DFCB6A1A6F}" presName="Name10" presStyleLbl="parChTrans1D2" presStyleIdx="0" presStyleCnt="2"/>
      <dgm:spPr/>
    </dgm:pt>
    <dgm:pt modelId="{D9511013-23F9-45ED-A359-C47865966E4E}" type="pres">
      <dgm:prSet presAssocID="{875AAC5A-E447-473E-8AEC-5EB2D45B5275}" presName="hierRoot2" presStyleCnt="0"/>
      <dgm:spPr/>
    </dgm:pt>
    <dgm:pt modelId="{2E869199-BE7E-43FA-A5B0-016C13A2C697}" type="pres">
      <dgm:prSet presAssocID="{875AAC5A-E447-473E-8AEC-5EB2D45B5275}" presName="composite2" presStyleCnt="0"/>
      <dgm:spPr/>
    </dgm:pt>
    <dgm:pt modelId="{724A4F8E-2F8A-4F70-BFC7-FF8F5F028D1E}" type="pres">
      <dgm:prSet presAssocID="{875AAC5A-E447-473E-8AEC-5EB2D45B5275}" presName="background2" presStyleLbl="node2" presStyleIdx="0" presStyleCnt="2"/>
      <dgm:spPr/>
    </dgm:pt>
    <dgm:pt modelId="{FE93DC5F-184A-4F5D-A4E7-2437CED1791C}" type="pres">
      <dgm:prSet presAssocID="{875AAC5A-E447-473E-8AEC-5EB2D45B5275}" presName="text2" presStyleLbl="fgAcc2" presStyleIdx="0" presStyleCnt="2">
        <dgm:presLayoutVars>
          <dgm:chPref val="3"/>
        </dgm:presLayoutVars>
      </dgm:prSet>
      <dgm:spPr/>
    </dgm:pt>
    <dgm:pt modelId="{82442615-1AA8-46FB-B72E-C96AA4764826}" type="pres">
      <dgm:prSet presAssocID="{875AAC5A-E447-473E-8AEC-5EB2D45B5275}" presName="hierChild3" presStyleCnt="0"/>
      <dgm:spPr/>
    </dgm:pt>
    <dgm:pt modelId="{B4FFD7A1-C30F-4BCF-80C6-84B0A537E7E6}" type="pres">
      <dgm:prSet presAssocID="{A6BE336D-C59C-4CA5-9006-4631871C8817}" presName="Name17" presStyleLbl="parChTrans1D3" presStyleIdx="0" presStyleCnt="1"/>
      <dgm:spPr/>
    </dgm:pt>
    <dgm:pt modelId="{1C631717-1250-4189-A267-60ECD985F477}" type="pres">
      <dgm:prSet presAssocID="{3756442F-3188-43FF-9907-8D07A23EED07}" presName="hierRoot3" presStyleCnt="0"/>
      <dgm:spPr/>
    </dgm:pt>
    <dgm:pt modelId="{8F18EC04-E93B-4541-9E78-AB0004E0494E}" type="pres">
      <dgm:prSet presAssocID="{3756442F-3188-43FF-9907-8D07A23EED07}" presName="composite3" presStyleCnt="0"/>
      <dgm:spPr/>
    </dgm:pt>
    <dgm:pt modelId="{B8EAC601-3362-4634-A86D-AE1A39DFAE56}" type="pres">
      <dgm:prSet presAssocID="{3756442F-3188-43FF-9907-8D07A23EED07}" presName="background3" presStyleLbl="node3" presStyleIdx="0" presStyleCnt="1"/>
      <dgm:spPr/>
    </dgm:pt>
    <dgm:pt modelId="{00E02C42-6640-4849-AD6F-62033707F2C4}" type="pres">
      <dgm:prSet presAssocID="{3756442F-3188-43FF-9907-8D07A23EED07}" presName="text3" presStyleLbl="fgAcc3" presStyleIdx="0" presStyleCnt="1">
        <dgm:presLayoutVars>
          <dgm:chPref val="3"/>
        </dgm:presLayoutVars>
      </dgm:prSet>
      <dgm:spPr/>
    </dgm:pt>
    <dgm:pt modelId="{26D2ECD4-A4A9-4BA8-BFAE-33E64781FAA2}" type="pres">
      <dgm:prSet presAssocID="{3756442F-3188-43FF-9907-8D07A23EED07}" presName="hierChild4" presStyleCnt="0"/>
      <dgm:spPr/>
    </dgm:pt>
    <dgm:pt modelId="{605F57EE-ECC7-4DC9-ADE8-12B42CBF00D2}" type="pres">
      <dgm:prSet presAssocID="{A043DB14-8082-4872-BFCE-FF5388B663AD}" presName="Name23" presStyleLbl="parChTrans1D4" presStyleIdx="0" presStyleCnt="4"/>
      <dgm:spPr/>
    </dgm:pt>
    <dgm:pt modelId="{DA77725B-2EDD-41BC-9BFC-B64FECC7D837}" type="pres">
      <dgm:prSet presAssocID="{118F2F91-9DB6-48D3-B130-ABAFEB71A3D4}" presName="hierRoot4" presStyleCnt="0"/>
      <dgm:spPr/>
    </dgm:pt>
    <dgm:pt modelId="{70D16ABF-4747-46F9-A48C-4D8CB2925263}" type="pres">
      <dgm:prSet presAssocID="{118F2F91-9DB6-48D3-B130-ABAFEB71A3D4}" presName="composite4" presStyleCnt="0"/>
      <dgm:spPr/>
    </dgm:pt>
    <dgm:pt modelId="{58224952-08CB-4612-8CB6-1ED356714143}" type="pres">
      <dgm:prSet presAssocID="{118F2F91-9DB6-48D3-B130-ABAFEB71A3D4}" presName="background4" presStyleLbl="node4" presStyleIdx="0" presStyleCnt="4"/>
      <dgm:spPr/>
    </dgm:pt>
    <dgm:pt modelId="{4AF57E87-FA50-4A02-8698-EC2ED47AE65A}" type="pres">
      <dgm:prSet presAssocID="{118F2F91-9DB6-48D3-B130-ABAFEB71A3D4}" presName="text4" presStyleLbl="fgAcc4" presStyleIdx="0" presStyleCnt="4">
        <dgm:presLayoutVars>
          <dgm:chPref val="3"/>
        </dgm:presLayoutVars>
      </dgm:prSet>
      <dgm:spPr/>
    </dgm:pt>
    <dgm:pt modelId="{863E78F5-387D-439E-8E8E-82F5039F38D1}" type="pres">
      <dgm:prSet presAssocID="{118F2F91-9DB6-48D3-B130-ABAFEB71A3D4}" presName="hierChild5" presStyleCnt="0"/>
      <dgm:spPr/>
    </dgm:pt>
    <dgm:pt modelId="{41C3AF0D-C02C-4089-A46B-DC0BDB3BB297}" type="pres">
      <dgm:prSet presAssocID="{CB336032-17A7-4EE0-9EDB-6AB28108C499}" presName="Name23" presStyleLbl="parChTrans1D4" presStyleIdx="1" presStyleCnt="4"/>
      <dgm:spPr/>
    </dgm:pt>
    <dgm:pt modelId="{6911C196-DB1E-406B-8F31-7AC4ED110A81}" type="pres">
      <dgm:prSet presAssocID="{E7704520-91A6-4324-AFF9-5BE60ED5A042}" presName="hierRoot4" presStyleCnt="0"/>
      <dgm:spPr/>
    </dgm:pt>
    <dgm:pt modelId="{13A72B58-E2EC-4C5F-A855-4ABDEBA0BC99}" type="pres">
      <dgm:prSet presAssocID="{E7704520-91A6-4324-AFF9-5BE60ED5A042}" presName="composite4" presStyleCnt="0"/>
      <dgm:spPr/>
    </dgm:pt>
    <dgm:pt modelId="{ACD039D8-B72E-4ED6-9EE2-8F595FF05C8E}" type="pres">
      <dgm:prSet presAssocID="{E7704520-91A6-4324-AFF9-5BE60ED5A042}" presName="background4" presStyleLbl="node4" presStyleIdx="1" presStyleCnt="4"/>
      <dgm:spPr/>
    </dgm:pt>
    <dgm:pt modelId="{9D6E95FC-8D6E-4E79-97E0-8568315F0E1F}" type="pres">
      <dgm:prSet presAssocID="{E7704520-91A6-4324-AFF9-5BE60ED5A042}" presName="text4" presStyleLbl="fgAcc4" presStyleIdx="1" presStyleCnt="4">
        <dgm:presLayoutVars>
          <dgm:chPref val="3"/>
        </dgm:presLayoutVars>
      </dgm:prSet>
      <dgm:spPr/>
    </dgm:pt>
    <dgm:pt modelId="{46CED251-2DD6-40C5-9155-BC1FACBC5959}" type="pres">
      <dgm:prSet presAssocID="{E7704520-91A6-4324-AFF9-5BE60ED5A042}" presName="hierChild5" presStyleCnt="0"/>
      <dgm:spPr/>
    </dgm:pt>
    <dgm:pt modelId="{7FFA39C4-2B00-4BCA-9B8D-46B54B566C83}" type="pres">
      <dgm:prSet presAssocID="{E7C1E229-DA5E-441D-911B-0D9AEC7AF65E}" presName="Name23" presStyleLbl="parChTrans1D4" presStyleIdx="2" presStyleCnt="4"/>
      <dgm:spPr/>
    </dgm:pt>
    <dgm:pt modelId="{00F48FE4-A156-49D6-BDCD-9C6BBB4A80C4}" type="pres">
      <dgm:prSet presAssocID="{783C72B6-DAF1-49D6-977C-C3CBFF8B9D48}" presName="hierRoot4" presStyleCnt="0"/>
      <dgm:spPr/>
    </dgm:pt>
    <dgm:pt modelId="{23C45626-432E-4A9D-ACDE-FAFC6BFF6F6F}" type="pres">
      <dgm:prSet presAssocID="{783C72B6-DAF1-49D6-977C-C3CBFF8B9D48}" presName="composite4" presStyleCnt="0"/>
      <dgm:spPr/>
    </dgm:pt>
    <dgm:pt modelId="{5A587166-4536-4705-9AE0-A95E9BC66D97}" type="pres">
      <dgm:prSet presAssocID="{783C72B6-DAF1-49D6-977C-C3CBFF8B9D48}" presName="background4" presStyleLbl="node4" presStyleIdx="2" presStyleCnt="4"/>
      <dgm:spPr/>
    </dgm:pt>
    <dgm:pt modelId="{99137F59-CEA3-4AB2-B4BB-11A1DD77E531}" type="pres">
      <dgm:prSet presAssocID="{783C72B6-DAF1-49D6-977C-C3CBFF8B9D48}" presName="text4" presStyleLbl="fgAcc4" presStyleIdx="2" presStyleCnt="4">
        <dgm:presLayoutVars>
          <dgm:chPref val="3"/>
        </dgm:presLayoutVars>
      </dgm:prSet>
      <dgm:spPr/>
    </dgm:pt>
    <dgm:pt modelId="{3B7B95E9-4319-4E3F-81F5-324536F57235}" type="pres">
      <dgm:prSet presAssocID="{783C72B6-DAF1-49D6-977C-C3CBFF8B9D48}" presName="hierChild5" presStyleCnt="0"/>
      <dgm:spPr/>
    </dgm:pt>
    <dgm:pt modelId="{346E4FCD-0500-4D18-AC68-40D1235598F8}" type="pres">
      <dgm:prSet presAssocID="{FB29DD19-3118-49E2-A8B0-A505CE5185FC}" presName="Name23" presStyleLbl="parChTrans1D4" presStyleIdx="3" presStyleCnt="4"/>
      <dgm:spPr/>
    </dgm:pt>
    <dgm:pt modelId="{205FBBF9-BE4A-40C7-86E7-F47457B39EDF}" type="pres">
      <dgm:prSet presAssocID="{6B27761D-2DCE-48DA-9DE2-0112355FE6FD}" presName="hierRoot4" presStyleCnt="0"/>
      <dgm:spPr/>
    </dgm:pt>
    <dgm:pt modelId="{7665220F-0B36-43FD-851B-C0AB52B0F7D0}" type="pres">
      <dgm:prSet presAssocID="{6B27761D-2DCE-48DA-9DE2-0112355FE6FD}" presName="composite4" presStyleCnt="0"/>
      <dgm:spPr/>
    </dgm:pt>
    <dgm:pt modelId="{39FFC52B-734F-4D0E-8B41-219793AFF634}" type="pres">
      <dgm:prSet presAssocID="{6B27761D-2DCE-48DA-9DE2-0112355FE6FD}" presName="background4" presStyleLbl="node4" presStyleIdx="3" presStyleCnt="4"/>
      <dgm:spPr/>
    </dgm:pt>
    <dgm:pt modelId="{AA93A116-14B0-4967-94F5-6A5A8E7D817F}" type="pres">
      <dgm:prSet presAssocID="{6B27761D-2DCE-48DA-9DE2-0112355FE6FD}" presName="text4" presStyleLbl="fgAcc4" presStyleIdx="3" presStyleCnt="4">
        <dgm:presLayoutVars>
          <dgm:chPref val="3"/>
        </dgm:presLayoutVars>
      </dgm:prSet>
      <dgm:spPr/>
    </dgm:pt>
    <dgm:pt modelId="{4EC1C6D6-4F51-4398-B2F4-ABB33AF102B4}" type="pres">
      <dgm:prSet presAssocID="{6B27761D-2DCE-48DA-9DE2-0112355FE6FD}" presName="hierChild5" presStyleCnt="0"/>
      <dgm:spPr/>
    </dgm:pt>
    <dgm:pt modelId="{DD62FD69-39BB-4185-9CD2-0820DCF6A708}" type="pres">
      <dgm:prSet presAssocID="{29794B63-7FE1-4A3B-88AB-ACD14AFEBF32}" presName="Name10" presStyleLbl="parChTrans1D2" presStyleIdx="1" presStyleCnt="2"/>
      <dgm:spPr/>
    </dgm:pt>
    <dgm:pt modelId="{4352F609-9808-4004-8CFE-32EAC0865E29}" type="pres">
      <dgm:prSet presAssocID="{4244C36A-B915-49ED-A40C-6D442D289CB5}" presName="hierRoot2" presStyleCnt="0"/>
      <dgm:spPr/>
    </dgm:pt>
    <dgm:pt modelId="{B6A78C95-5C9D-4DFF-934F-BACC4243865E}" type="pres">
      <dgm:prSet presAssocID="{4244C36A-B915-49ED-A40C-6D442D289CB5}" presName="composite2" presStyleCnt="0"/>
      <dgm:spPr/>
    </dgm:pt>
    <dgm:pt modelId="{9941DBC4-87AE-47D4-928C-4891801C9E12}" type="pres">
      <dgm:prSet presAssocID="{4244C36A-B915-49ED-A40C-6D442D289CB5}" presName="background2" presStyleLbl="node2" presStyleIdx="1" presStyleCnt="2"/>
      <dgm:spPr/>
    </dgm:pt>
    <dgm:pt modelId="{48558EA4-32C0-4388-8642-C253C45A722F}" type="pres">
      <dgm:prSet presAssocID="{4244C36A-B915-49ED-A40C-6D442D289CB5}" presName="text2" presStyleLbl="fgAcc2" presStyleIdx="1" presStyleCnt="2" custLinFactX="352" custLinFactNeighborX="100000" custLinFactNeighborY="7982">
        <dgm:presLayoutVars>
          <dgm:chPref val="3"/>
        </dgm:presLayoutVars>
      </dgm:prSet>
      <dgm:spPr/>
    </dgm:pt>
    <dgm:pt modelId="{913850DE-337F-4FC0-A312-0AB23978A5EE}" type="pres">
      <dgm:prSet presAssocID="{4244C36A-B915-49ED-A40C-6D442D289CB5}" presName="hierChild3" presStyleCnt="0"/>
      <dgm:spPr/>
    </dgm:pt>
  </dgm:ptLst>
  <dgm:cxnLst>
    <dgm:cxn modelId="{B7FDA508-47EC-47DE-B375-A24FB5C8DA0F}" srcId="{3756442F-3188-43FF-9907-8D07A23EED07}" destId="{118F2F91-9DB6-48D3-B130-ABAFEB71A3D4}" srcOrd="0" destOrd="0" parTransId="{A043DB14-8082-4872-BFCE-FF5388B663AD}" sibTransId="{5440D9BA-4C41-44F9-B08F-7F601C8AF81A}"/>
    <dgm:cxn modelId="{7C102E0D-6CC2-4ADC-9633-3263DEF93501}" type="presOf" srcId="{E7C1E229-DA5E-441D-911B-0D9AEC7AF65E}" destId="{7FFA39C4-2B00-4BCA-9B8D-46B54B566C83}" srcOrd="0" destOrd="0" presId="urn:microsoft.com/office/officeart/2005/8/layout/hierarchy1"/>
    <dgm:cxn modelId="{4855541C-DA24-49D5-9A86-E6A262F07A52}" srcId="{E7704520-91A6-4324-AFF9-5BE60ED5A042}" destId="{783C72B6-DAF1-49D6-977C-C3CBFF8B9D48}" srcOrd="0" destOrd="0" parTransId="{E7C1E229-DA5E-441D-911B-0D9AEC7AF65E}" sibTransId="{8AA1249E-98D3-454C-8583-E48F72687693}"/>
    <dgm:cxn modelId="{A5CFAD1F-7275-4773-AE04-AEDBCD098348}" type="presOf" srcId="{783C72B6-DAF1-49D6-977C-C3CBFF8B9D48}" destId="{99137F59-CEA3-4AB2-B4BB-11A1DD77E531}" srcOrd="0" destOrd="0" presId="urn:microsoft.com/office/officeart/2005/8/layout/hierarchy1"/>
    <dgm:cxn modelId="{80B6A426-AD66-48D7-9158-9C240796F524}" srcId="{14204086-9FCB-46F4-9335-099EA2C35A7D}" destId="{56C81968-EB00-4F4D-8F5B-EBD36F42812E}" srcOrd="0" destOrd="0" parTransId="{9F70B69B-6CB3-4A7A-B0CC-CD9D5B436E3C}" sibTransId="{18FB9DCA-5857-4C37-AC78-5CC30A95AAFF}"/>
    <dgm:cxn modelId="{974B642D-49A6-474A-81D6-42BE3C714892}" type="presOf" srcId="{A6BE336D-C59C-4CA5-9006-4631871C8817}" destId="{B4FFD7A1-C30F-4BCF-80C6-84B0A537E7E6}" srcOrd="0" destOrd="0" presId="urn:microsoft.com/office/officeart/2005/8/layout/hierarchy1"/>
    <dgm:cxn modelId="{D710C336-1805-4295-966A-1C3C4FB19943}" srcId="{E7704520-91A6-4324-AFF9-5BE60ED5A042}" destId="{6B27761D-2DCE-48DA-9DE2-0112355FE6FD}" srcOrd="1" destOrd="0" parTransId="{FB29DD19-3118-49E2-A8B0-A505CE5185FC}" sibTransId="{12349463-CFB2-4910-AF6F-26F26E049E21}"/>
    <dgm:cxn modelId="{9A986D5C-47B5-4201-8F62-4EA03884E991}" type="presOf" srcId="{118F2F91-9DB6-48D3-B130-ABAFEB71A3D4}" destId="{4AF57E87-FA50-4A02-8698-EC2ED47AE65A}" srcOrd="0" destOrd="0" presId="urn:microsoft.com/office/officeart/2005/8/layout/hierarchy1"/>
    <dgm:cxn modelId="{1E152C6B-DB8B-4C08-8C18-EA09821B58C6}" type="presOf" srcId="{3756442F-3188-43FF-9907-8D07A23EED07}" destId="{00E02C42-6640-4849-AD6F-62033707F2C4}" srcOrd="0" destOrd="0" presId="urn:microsoft.com/office/officeart/2005/8/layout/hierarchy1"/>
    <dgm:cxn modelId="{6C7D4051-86ED-43D5-9808-3A3808018E2B}" type="presOf" srcId="{875AAC5A-E447-473E-8AEC-5EB2D45B5275}" destId="{FE93DC5F-184A-4F5D-A4E7-2437CED1791C}" srcOrd="0" destOrd="0" presId="urn:microsoft.com/office/officeart/2005/8/layout/hierarchy1"/>
    <dgm:cxn modelId="{B050D774-33CD-48AF-B2D8-21A7645E79CA}" type="presOf" srcId="{14204086-9FCB-46F4-9335-099EA2C35A7D}" destId="{F76BF2BA-3188-4EA6-B588-164E111E65BB}" srcOrd="0" destOrd="0" presId="urn:microsoft.com/office/officeart/2005/8/layout/hierarchy1"/>
    <dgm:cxn modelId="{4F570656-8B55-4692-8463-27843EF25577}" type="presOf" srcId="{4244C36A-B915-49ED-A40C-6D442D289CB5}" destId="{48558EA4-32C0-4388-8642-C253C45A722F}" srcOrd="0" destOrd="0" presId="urn:microsoft.com/office/officeart/2005/8/layout/hierarchy1"/>
    <dgm:cxn modelId="{98AF3281-19F1-40F3-B328-918235D254B2}" type="presOf" srcId="{E7704520-91A6-4324-AFF9-5BE60ED5A042}" destId="{9D6E95FC-8D6E-4E79-97E0-8568315F0E1F}" srcOrd="0" destOrd="0" presId="urn:microsoft.com/office/officeart/2005/8/layout/hierarchy1"/>
    <dgm:cxn modelId="{150C2C98-498A-4B97-8482-197B7B51C684}" srcId="{875AAC5A-E447-473E-8AEC-5EB2D45B5275}" destId="{3756442F-3188-43FF-9907-8D07A23EED07}" srcOrd="0" destOrd="0" parTransId="{A6BE336D-C59C-4CA5-9006-4631871C8817}" sibTransId="{24E5F265-A636-4C93-BB48-8B2495EA650A}"/>
    <dgm:cxn modelId="{229BD09C-5440-4336-80F8-ED0CA0B2B709}" type="presOf" srcId="{FB29DD19-3118-49E2-A8B0-A505CE5185FC}" destId="{346E4FCD-0500-4D18-AC68-40D1235598F8}" srcOrd="0" destOrd="0" presId="urn:microsoft.com/office/officeart/2005/8/layout/hierarchy1"/>
    <dgm:cxn modelId="{08AB249D-D53B-432B-84D8-6E43A8B69A6B}" type="presOf" srcId="{29794B63-7FE1-4A3B-88AB-ACD14AFEBF32}" destId="{DD62FD69-39BB-4185-9CD2-0820DCF6A708}" srcOrd="0" destOrd="0" presId="urn:microsoft.com/office/officeart/2005/8/layout/hierarchy1"/>
    <dgm:cxn modelId="{A0D9AAA1-5FBF-4EE6-AF49-FAF32A34C282}" type="presOf" srcId="{56C81968-EB00-4F4D-8F5B-EBD36F42812E}" destId="{0ECB3617-4AC9-4872-9F93-ECA453C198F2}" srcOrd="0" destOrd="0" presId="urn:microsoft.com/office/officeart/2005/8/layout/hierarchy1"/>
    <dgm:cxn modelId="{F7D1BBA7-756E-4022-AFCD-EA5DC5C443F5}" type="presOf" srcId="{CB336032-17A7-4EE0-9EDB-6AB28108C499}" destId="{41C3AF0D-C02C-4089-A46B-DC0BDB3BB297}" srcOrd="0" destOrd="0" presId="urn:microsoft.com/office/officeart/2005/8/layout/hierarchy1"/>
    <dgm:cxn modelId="{27AB7EC6-366C-4275-A814-43EC6336A56B}" type="presOf" srcId="{9B5F8839-7A3A-4DDD-B573-29DFCB6A1A6F}" destId="{22FFE36A-D345-4C65-BC9F-DC4244D93284}" srcOrd="0" destOrd="0" presId="urn:microsoft.com/office/officeart/2005/8/layout/hierarchy1"/>
    <dgm:cxn modelId="{EB16C2CF-54B0-41E8-A460-C080BD9F6E08}" srcId="{118F2F91-9DB6-48D3-B130-ABAFEB71A3D4}" destId="{E7704520-91A6-4324-AFF9-5BE60ED5A042}" srcOrd="0" destOrd="0" parTransId="{CB336032-17A7-4EE0-9EDB-6AB28108C499}" sibTransId="{A7987AA3-0E4F-4383-9C2C-D57E0A6492FA}"/>
    <dgm:cxn modelId="{0425EEDB-4B91-4064-8B9F-79E26FCD5B7E}" type="presOf" srcId="{A043DB14-8082-4872-BFCE-FF5388B663AD}" destId="{605F57EE-ECC7-4DC9-ADE8-12B42CBF00D2}" srcOrd="0" destOrd="0" presId="urn:microsoft.com/office/officeart/2005/8/layout/hierarchy1"/>
    <dgm:cxn modelId="{F329D4E1-82F0-41D2-AAF1-E618734A48E7}" srcId="{56C81968-EB00-4F4D-8F5B-EBD36F42812E}" destId="{875AAC5A-E447-473E-8AEC-5EB2D45B5275}" srcOrd="0" destOrd="0" parTransId="{9B5F8839-7A3A-4DDD-B573-29DFCB6A1A6F}" sibTransId="{BC90A608-73F7-4841-9F54-B5D189048496}"/>
    <dgm:cxn modelId="{E809B7E7-981D-47C7-AD7A-09DBE4EC33A9}" type="presOf" srcId="{6B27761D-2DCE-48DA-9DE2-0112355FE6FD}" destId="{AA93A116-14B0-4967-94F5-6A5A8E7D817F}" srcOrd="0" destOrd="0" presId="urn:microsoft.com/office/officeart/2005/8/layout/hierarchy1"/>
    <dgm:cxn modelId="{C8FB48EF-657E-4618-BA54-14AA0F119810}" srcId="{56C81968-EB00-4F4D-8F5B-EBD36F42812E}" destId="{4244C36A-B915-49ED-A40C-6D442D289CB5}" srcOrd="1" destOrd="0" parTransId="{29794B63-7FE1-4A3B-88AB-ACD14AFEBF32}" sibTransId="{DEAFF13C-A1D5-4F43-99BB-E32A5E65C983}"/>
    <dgm:cxn modelId="{474AD075-1364-4867-AD00-FA5640B19D24}" type="presParOf" srcId="{F76BF2BA-3188-4EA6-B588-164E111E65BB}" destId="{26DE1D13-6BA5-427E-BED8-B60743BA3586}" srcOrd="0" destOrd="0" presId="urn:microsoft.com/office/officeart/2005/8/layout/hierarchy1"/>
    <dgm:cxn modelId="{EF8B57A4-B442-4288-BE42-D987616077EF}" type="presParOf" srcId="{26DE1D13-6BA5-427E-BED8-B60743BA3586}" destId="{A911EB05-BC7B-45B7-8F6D-BD29F65E71A9}" srcOrd="0" destOrd="0" presId="urn:microsoft.com/office/officeart/2005/8/layout/hierarchy1"/>
    <dgm:cxn modelId="{FA99009C-BA18-4C81-BA40-4E0EA53E181C}" type="presParOf" srcId="{A911EB05-BC7B-45B7-8F6D-BD29F65E71A9}" destId="{6D79C4A7-E22A-4D40-8036-DF654F159588}" srcOrd="0" destOrd="0" presId="urn:microsoft.com/office/officeart/2005/8/layout/hierarchy1"/>
    <dgm:cxn modelId="{98BD2C31-7F6B-48AB-BF8A-7EBF8692791E}" type="presParOf" srcId="{A911EB05-BC7B-45B7-8F6D-BD29F65E71A9}" destId="{0ECB3617-4AC9-4872-9F93-ECA453C198F2}" srcOrd="1" destOrd="0" presId="urn:microsoft.com/office/officeart/2005/8/layout/hierarchy1"/>
    <dgm:cxn modelId="{6750183D-C9F1-4E7A-818C-D8A6AEC5C985}" type="presParOf" srcId="{26DE1D13-6BA5-427E-BED8-B60743BA3586}" destId="{EAAB4858-5A12-40C7-8948-8EB1BEFF15E3}" srcOrd="1" destOrd="0" presId="urn:microsoft.com/office/officeart/2005/8/layout/hierarchy1"/>
    <dgm:cxn modelId="{DE616D41-0377-4F89-B5C0-35AFC66B7268}" type="presParOf" srcId="{EAAB4858-5A12-40C7-8948-8EB1BEFF15E3}" destId="{22FFE36A-D345-4C65-BC9F-DC4244D93284}" srcOrd="0" destOrd="0" presId="urn:microsoft.com/office/officeart/2005/8/layout/hierarchy1"/>
    <dgm:cxn modelId="{B05C85E9-390A-4850-9554-9703F516025A}" type="presParOf" srcId="{EAAB4858-5A12-40C7-8948-8EB1BEFF15E3}" destId="{D9511013-23F9-45ED-A359-C47865966E4E}" srcOrd="1" destOrd="0" presId="urn:microsoft.com/office/officeart/2005/8/layout/hierarchy1"/>
    <dgm:cxn modelId="{DF5BA87E-ABAC-40CE-B189-121C0B159003}" type="presParOf" srcId="{D9511013-23F9-45ED-A359-C47865966E4E}" destId="{2E869199-BE7E-43FA-A5B0-016C13A2C697}" srcOrd="0" destOrd="0" presId="urn:microsoft.com/office/officeart/2005/8/layout/hierarchy1"/>
    <dgm:cxn modelId="{6966F6B4-F5E6-46E2-9D4E-7F6B69E7D3DC}" type="presParOf" srcId="{2E869199-BE7E-43FA-A5B0-016C13A2C697}" destId="{724A4F8E-2F8A-4F70-BFC7-FF8F5F028D1E}" srcOrd="0" destOrd="0" presId="urn:microsoft.com/office/officeart/2005/8/layout/hierarchy1"/>
    <dgm:cxn modelId="{81C17BA6-5A2A-49EB-8278-636FA287CBB4}" type="presParOf" srcId="{2E869199-BE7E-43FA-A5B0-016C13A2C697}" destId="{FE93DC5F-184A-4F5D-A4E7-2437CED1791C}" srcOrd="1" destOrd="0" presId="urn:microsoft.com/office/officeart/2005/8/layout/hierarchy1"/>
    <dgm:cxn modelId="{E64BC8C7-9BB3-4782-9F37-0A0AC06E838F}" type="presParOf" srcId="{D9511013-23F9-45ED-A359-C47865966E4E}" destId="{82442615-1AA8-46FB-B72E-C96AA4764826}" srcOrd="1" destOrd="0" presId="urn:microsoft.com/office/officeart/2005/8/layout/hierarchy1"/>
    <dgm:cxn modelId="{F6D5A34B-43EA-426E-9329-28033EF30CCD}" type="presParOf" srcId="{82442615-1AA8-46FB-B72E-C96AA4764826}" destId="{B4FFD7A1-C30F-4BCF-80C6-84B0A537E7E6}" srcOrd="0" destOrd="0" presId="urn:microsoft.com/office/officeart/2005/8/layout/hierarchy1"/>
    <dgm:cxn modelId="{F1E3F848-A5E6-46E5-B5F8-4B07F1F8E1DA}" type="presParOf" srcId="{82442615-1AA8-46FB-B72E-C96AA4764826}" destId="{1C631717-1250-4189-A267-60ECD985F477}" srcOrd="1" destOrd="0" presId="urn:microsoft.com/office/officeart/2005/8/layout/hierarchy1"/>
    <dgm:cxn modelId="{D6C528BD-B86B-4DF2-AA89-BB6FD82F0448}" type="presParOf" srcId="{1C631717-1250-4189-A267-60ECD985F477}" destId="{8F18EC04-E93B-4541-9E78-AB0004E0494E}" srcOrd="0" destOrd="0" presId="urn:microsoft.com/office/officeart/2005/8/layout/hierarchy1"/>
    <dgm:cxn modelId="{2C37DCE9-98DE-40EE-B7CE-982281809C19}" type="presParOf" srcId="{8F18EC04-E93B-4541-9E78-AB0004E0494E}" destId="{B8EAC601-3362-4634-A86D-AE1A39DFAE56}" srcOrd="0" destOrd="0" presId="urn:microsoft.com/office/officeart/2005/8/layout/hierarchy1"/>
    <dgm:cxn modelId="{D570FB35-F756-452B-93F6-8A7797CB2C79}" type="presParOf" srcId="{8F18EC04-E93B-4541-9E78-AB0004E0494E}" destId="{00E02C42-6640-4849-AD6F-62033707F2C4}" srcOrd="1" destOrd="0" presId="urn:microsoft.com/office/officeart/2005/8/layout/hierarchy1"/>
    <dgm:cxn modelId="{34ED2C65-EBE4-47FA-8FCA-E7D038A20183}" type="presParOf" srcId="{1C631717-1250-4189-A267-60ECD985F477}" destId="{26D2ECD4-A4A9-4BA8-BFAE-33E64781FAA2}" srcOrd="1" destOrd="0" presId="urn:microsoft.com/office/officeart/2005/8/layout/hierarchy1"/>
    <dgm:cxn modelId="{A38ADF35-C8DD-4873-8AF5-989BA4FEA1D1}" type="presParOf" srcId="{26D2ECD4-A4A9-4BA8-BFAE-33E64781FAA2}" destId="{605F57EE-ECC7-4DC9-ADE8-12B42CBF00D2}" srcOrd="0" destOrd="0" presId="urn:microsoft.com/office/officeart/2005/8/layout/hierarchy1"/>
    <dgm:cxn modelId="{26751A02-F7A1-4909-BEF4-E6B5C78C592A}" type="presParOf" srcId="{26D2ECD4-A4A9-4BA8-BFAE-33E64781FAA2}" destId="{DA77725B-2EDD-41BC-9BFC-B64FECC7D837}" srcOrd="1" destOrd="0" presId="urn:microsoft.com/office/officeart/2005/8/layout/hierarchy1"/>
    <dgm:cxn modelId="{5F0170B4-9E06-42F3-8FDD-3352E0C4C96A}" type="presParOf" srcId="{DA77725B-2EDD-41BC-9BFC-B64FECC7D837}" destId="{70D16ABF-4747-46F9-A48C-4D8CB2925263}" srcOrd="0" destOrd="0" presId="urn:microsoft.com/office/officeart/2005/8/layout/hierarchy1"/>
    <dgm:cxn modelId="{067C6FB6-A22A-471D-AF01-8B22CDC61D30}" type="presParOf" srcId="{70D16ABF-4747-46F9-A48C-4D8CB2925263}" destId="{58224952-08CB-4612-8CB6-1ED356714143}" srcOrd="0" destOrd="0" presId="urn:microsoft.com/office/officeart/2005/8/layout/hierarchy1"/>
    <dgm:cxn modelId="{6E14E134-A712-4302-92FE-2ED37587B4EC}" type="presParOf" srcId="{70D16ABF-4747-46F9-A48C-4D8CB2925263}" destId="{4AF57E87-FA50-4A02-8698-EC2ED47AE65A}" srcOrd="1" destOrd="0" presId="urn:microsoft.com/office/officeart/2005/8/layout/hierarchy1"/>
    <dgm:cxn modelId="{80BF646F-32FF-40C1-9C3F-A7718E4EC84C}" type="presParOf" srcId="{DA77725B-2EDD-41BC-9BFC-B64FECC7D837}" destId="{863E78F5-387D-439E-8E8E-82F5039F38D1}" srcOrd="1" destOrd="0" presId="urn:microsoft.com/office/officeart/2005/8/layout/hierarchy1"/>
    <dgm:cxn modelId="{74CD7FB2-9305-4151-B505-A09EDAAC3DD2}" type="presParOf" srcId="{863E78F5-387D-439E-8E8E-82F5039F38D1}" destId="{41C3AF0D-C02C-4089-A46B-DC0BDB3BB297}" srcOrd="0" destOrd="0" presId="urn:microsoft.com/office/officeart/2005/8/layout/hierarchy1"/>
    <dgm:cxn modelId="{D0B9230C-4FD9-4D2C-9718-4CB43A1D93B6}" type="presParOf" srcId="{863E78F5-387D-439E-8E8E-82F5039F38D1}" destId="{6911C196-DB1E-406B-8F31-7AC4ED110A81}" srcOrd="1" destOrd="0" presId="urn:microsoft.com/office/officeart/2005/8/layout/hierarchy1"/>
    <dgm:cxn modelId="{22A5C901-6E9D-40E0-8B88-7C025B78123A}" type="presParOf" srcId="{6911C196-DB1E-406B-8F31-7AC4ED110A81}" destId="{13A72B58-E2EC-4C5F-A855-4ABDEBA0BC99}" srcOrd="0" destOrd="0" presId="urn:microsoft.com/office/officeart/2005/8/layout/hierarchy1"/>
    <dgm:cxn modelId="{B52C8834-7B84-4F2C-8345-9C75C2812563}" type="presParOf" srcId="{13A72B58-E2EC-4C5F-A855-4ABDEBA0BC99}" destId="{ACD039D8-B72E-4ED6-9EE2-8F595FF05C8E}" srcOrd="0" destOrd="0" presId="urn:microsoft.com/office/officeart/2005/8/layout/hierarchy1"/>
    <dgm:cxn modelId="{1E91BBB3-EB73-44CF-B51C-B8AB83E8CC02}" type="presParOf" srcId="{13A72B58-E2EC-4C5F-A855-4ABDEBA0BC99}" destId="{9D6E95FC-8D6E-4E79-97E0-8568315F0E1F}" srcOrd="1" destOrd="0" presId="urn:microsoft.com/office/officeart/2005/8/layout/hierarchy1"/>
    <dgm:cxn modelId="{EBBE9174-2660-469E-83A0-66B6E2414CB3}" type="presParOf" srcId="{6911C196-DB1E-406B-8F31-7AC4ED110A81}" destId="{46CED251-2DD6-40C5-9155-BC1FACBC5959}" srcOrd="1" destOrd="0" presId="urn:microsoft.com/office/officeart/2005/8/layout/hierarchy1"/>
    <dgm:cxn modelId="{346B5019-0345-486D-A6E3-9470E9182D4E}" type="presParOf" srcId="{46CED251-2DD6-40C5-9155-BC1FACBC5959}" destId="{7FFA39C4-2B00-4BCA-9B8D-46B54B566C83}" srcOrd="0" destOrd="0" presId="urn:microsoft.com/office/officeart/2005/8/layout/hierarchy1"/>
    <dgm:cxn modelId="{069DBB1D-2543-4A7E-A38B-5A40006F2F60}" type="presParOf" srcId="{46CED251-2DD6-40C5-9155-BC1FACBC5959}" destId="{00F48FE4-A156-49D6-BDCD-9C6BBB4A80C4}" srcOrd="1" destOrd="0" presId="urn:microsoft.com/office/officeart/2005/8/layout/hierarchy1"/>
    <dgm:cxn modelId="{281E94C0-4C57-44B0-A743-E115598956CF}" type="presParOf" srcId="{00F48FE4-A156-49D6-BDCD-9C6BBB4A80C4}" destId="{23C45626-432E-4A9D-ACDE-FAFC6BFF6F6F}" srcOrd="0" destOrd="0" presId="urn:microsoft.com/office/officeart/2005/8/layout/hierarchy1"/>
    <dgm:cxn modelId="{D4A8EBB1-F2AE-4CF8-9C4C-4E97C8CD1494}" type="presParOf" srcId="{23C45626-432E-4A9D-ACDE-FAFC6BFF6F6F}" destId="{5A587166-4536-4705-9AE0-A95E9BC66D97}" srcOrd="0" destOrd="0" presId="urn:microsoft.com/office/officeart/2005/8/layout/hierarchy1"/>
    <dgm:cxn modelId="{B04E141E-0B7C-4099-B4E7-6B905E9D7FD7}" type="presParOf" srcId="{23C45626-432E-4A9D-ACDE-FAFC6BFF6F6F}" destId="{99137F59-CEA3-4AB2-B4BB-11A1DD77E531}" srcOrd="1" destOrd="0" presId="urn:microsoft.com/office/officeart/2005/8/layout/hierarchy1"/>
    <dgm:cxn modelId="{25064423-6227-43E8-B096-A042735AC965}" type="presParOf" srcId="{00F48FE4-A156-49D6-BDCD-9C6BBB4A80C4}" destId="{3B7B95E9-4319-4E3F-81F5-324536F57235}" srcOrd="1" destOrd="0" presId="urn:microsoft.com/office/officeart/2005/8/layout/hierarchy1"/>
    <dgm:cxn modelId="{8D393B29-8A12-463D-BA87-19AB7A3BD360}" type="presParOf" srcId="{46CED251-2DD6-40C5-9155-BC1FACBC5959}" destId="{346E4FCD-0500-4D18-AC68-40D1235598F8}" srcOrd="2" destOrd="0" presId="urn:microsoft.com/office/officeart/2005/8/layout/hierarchy1"/>
    <dgm:cxn modelId="{72E11E3D-D328-4C94-86BF-ADEC3D1BF835}" type="presParOf" srcId="{46CED251-2DD6-40C5-9155-BC1FACBC5959}" destId="{205FBBF9-BE4A-40C7-86E7-F47457B39EDF}" srcOrd="3" destOrd="0" presId="urn:microsoft.com/office/officeart/2005/8/layout/hierarchy1"/>
    <dgm:cxn modelId="{2B00A269-81F5-4F21-BDC9-DA90BE850972}" type="presParOf" srcId="{205FBBF9-BE4A-40C7-86E7-F47457B39EDF}" destId="{7665220F-0B36-43FD-851B-C0AB52B0F7D0}" srcOrd="0" destOrd="0" presId="urn:microsoft.com/office/officeart/2005/8/layout/hierarchy1"/>
    <dgm:cxn modelId="{750B55B9-7875-46AC-B500-7C4214C378E4}" type="presParOf" srcId="{7665220F-0B36-43FD-851B-C0AB52B0F7D0}" destId="{39FFC52B-734F-4D0E-8B41-219793AFF634}" srcOrd="0" destOrd="0" presId="urn:microsoft.com/office/officeart/2005/8/layout/hierarchy1"/>
    <dgm:cxn modelId="{B563F366-3E8D-4264-BAE2-7B667104EBF9}" type="presParOf" srcId="{7665220F-0B36-43FD-851B-C0AB52B0F7D0}" destId="{AA93A116-14B0-4967-94F5-6A5A8E7D817F}" srcOrd="1" destOrd="0" presId="urn:microsoft.com/office/officeart/2005/8/layout/hierarchy1"/>
    <dgm:cxn modelId="{6C504824-31FA-4C27-A11D-5F205F0AD4D9}" type="presParOf" srcId="{205FBBF9-BE4A-40C7-86E7-F47457B39EDF}" destId="{4EC1C6D6-4F51-4398-B2F4-ABB33AF102B4}" srcOrd="1" destOrd="0" presId="urn:microsoft.com/office/officeart/2005/8/layout/hierarchy1"/>
    <dgm:cxn modelId="{538F3066-4EE1-4830-8FE6-EB95A8CF2DA5}" type="presParOf" srcId="{EAAB4858-5A12-40C7-8948-8EB1BEFF15E3}" destId="{DD62FD69-39BB-4185-9CD2-0820DCF6A708}" srcOrd="2" destOrd="0" presId="urn:microsoft.com/office/officeart/2005/8/layout/hierarchy1"/>
    <dgm:cxn modelId="{25BA16C5-529B-4321-8139-E079D9B14396}" type="presParOf" srcId="{EAAB4858-5A12-40C7-8948-8EB1BEFF15E3}" destId="{4352F609-9808-4004-8CFE-32EAC0865E29}" srcOrd="3" destOrd="0" presId="urn:microsoft.com/office/officeart/2005/8/layout/hierarchy1"/>
    <dgm:cxn modelId="{EBBE2CB9-4DEF-463D-BC8A-4D17C53A6F24}" type="presParOf" srcId="{4352F609-9808-4004-8CFE-32EAC0865E29}" destId="{B6A78C95-5C9D-4DFF-934F-BACC4243865E}" srcOrd="0" destOrd="0" presId="urn:microsoft.com/office/officeart/2005/8/layout/hierarchy1"/>
    <dgm:cxn modelId="{C39DF8FE-F9CF-44A9-96DD-5E80C5896663}" type="presParOf" srcId="{B6A78C95-5C9D-4DFF-934F-BACC4243865E}" destId="{9941DBC4-87AE-47D4-928C-4891801C9E12}" srcOrd="0" destOrd="0" presId="urn:microsoft.com/office/officeart/2005/8/layout/hierarchy1"/>
    <dgm:cxn modelId="{461FCB2F-92AE-4667-B258-C0CECE5196E8}" type="presParOf" srcId="{B6A78C95-5C9D-4DFF-934F-BACC4243865E}" destId="{48558EA4-32C0-4388-8642-C253C45A722F}" srcOrd="1" destOrd="0" presId="urn:microsoft.com/office/officeart/2005/8/layout/hierarchy1"/>
    <dgm:cxn modelId="{1ACEC671-3351-4A1D-91E6-ADBA47533480}" type="presParOf" srcId="{4352F609-9808-4004-8CFE-32EAC0865E29}" destId="{913850DE-337F-4FC0-A312-0AB23978A5E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ACC8D-699B-4558-A79F-26E545B18D76}">
      <dsp:nvSpPr>
        <dsp:cNvPr id="0" name=""/>
        <dsp:cNvSpPr/>
      </dsp:nvSpPr>
      <dsp:spPr>
        <a:xfrm>
          <a:off x="3958686" y="2333703"/>
          <a:ext cx="2825825" cy="630088"/>
        </a:xfrm>
        <a:custGeom>
          <a:avLst/>
          <a:gdLst/>
          <a:ahLst/>
          <a:cxnLst/>
          <a:rect l="0" t="0" r="0" b="0"/>
          <a:pathLst>
            <a:path>
              <a:moveTo>
                <a:pt x="0" y="0"/>
              </a:moveTo>
              <a:lnTo>
                <a:pt x="0" y="375629"/>
              </a:lnTo>
              <a:lnTo>
                <a:pt x="2825825" y="375629"/>
              </a:lnTo>
              <a:lnTo>
                <a:pt x="2825825" y="630088"/>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CA5C0A-E1B6-4D6E-AFDA-EEF72DC73E4B}">
      <dsp:nvSpPr>
        <dsp:cNvPr id="0" name=""/>
        <dsp:cNvSpPr/>
      </dsp:nvSpPr>
      <dsp:spPr>
        <a:xfrm>
          <a:off x="3912966" y="2333703"/>
          <a:ext cx="91440" cy="630088"/>
        </a:xfrm>
        <a:custGeom>
          <a:avLst/>
          <a:gdLst/>
          <a:ahLst/>
          <a:cxnLst/>
          <a:rect l="0" t="0" r="0" b="0"/>
          <a:pathLst>
            <a:path>
              <a:moveTo>
                <a:pt x="45720" y="0"/>
              </a:moveTo>
              <a:lnTo>
                <a:pt x="45720" y="630088"/>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4EEBAA-99A3-4C2E-828C-1BBCE088C885}">
      <dsp:nvSpPr>
        <dsp:cNvPr id="0" name=""/>
        <dsp:cNvSpPr/>
      </dsp:nvSpPr>
      <dsp:spPr>
        <a:xfrm>
          <a:off x="1132861" y="2333703"/>
          <a:ext cx="2825825" cy="630088"/>
        </a:xfrm>
        <a:custGeom>
          <a:avLst/>
          <a:gdLst/>
          <a:ahLst/>
          <a:cxnLst/>
          <a:rect l="0" t="0" r="0" b="0"/>
          <a:pathLst>
            <a:path>
              <a:moveTo>
                <a:pt x="2825825" y="0"/>
              </a:moveTo>
              <a:lnTo>
                <a:pt x="2825825" y="375629"/>
              </a:lnTo>
              <a:lnTo>
                <a:pt x="0" y="375629"/>
              </a:lnTo>
              <a:lnTo>
                <a:pt x="0" y="630088"/>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2CB5F3-79D9-472E-9344-6FBCB9825765}">
      <dsp:nvSpPr>
        <dsp:cNvPr id="0" name=""/>
        <dsp:cNvSpPr/>
      </dsp:nvSpPr>
      <dsp:spPr>
        <a:xfrm>
          <a:off x="2905546" y="1243165"/>
          <a:ext cx="2106279" cy="1090538"/>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53887" numCol="1" spcCol="1270" anchor="ctr" anchorCtr="0">
          <a:noAutofit/>
        </a:bodyPr>
        <a:lstStyle/>
        <a:p>
          <a:pPr marL="0" lvl="0" indent="0" algn="ctr" defTabSz="1333500">
            <a:lnSpc>
              <a:spcPct val="90000"/>
            </a:lnSpc>
            <a:spcBef>
              <a:spcPct val="0"/>
            </a:spcBef>
            <a:spcAft>
              <a:spcPct val="35000"/>
            </a:spcAft>
            <a:buNone/>
          </a:pPr>
          <a:r>
            <a:rPr lang="en-US" sz="3000" kern="1200" dirty="0"/>
            <a:t>Snake top</a:t>
          </a:r>
          <a:endParaRPr lang="en-IN" sz="3000" kern="1200" dirty="0"/>
        </a:p>
      </dsp:txBody>
      <dsp:txXfrm>
        <a:off x="2905546" y="1243165"/>
        <a:ext cx="2106279" cy="1090538"/>
      </dsp:txXfrm>
    </dsp:sp>
    <dsp:sp modelId="{7EE0FA91-2526-40D6-AF09-B501D2083E62}">
      <dsp:nvSpPr>
        <dsp:cNvPr id="0" name=""/>
        <dsp:cNvSpPr/>
      </dsp:nvSpPr>
      <dsp:spPr>
        <a:xfrm>
          <a:off x="3326802" y="2091361"/>
          <a:ext cx="1895651" cy="363512"/>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marL="0" lvl="0" indent="0" algn="r" defTabSz="977900">
            <a:lnSpc>
              <a:spcPct val="90000"/>
            </a:lnSpc>
            <a:spcBef>
              <a:spcPct val="0"/>
            </a:spcBef>
            <a:spcAft>
              <a:spcPct val="35000"/>
            </a:spcAft>
            <a:buNone/>
          </a:pPr>
          <a:endParaRPr lang="en-IN" sz="2200" kern="1200"/>
        </a:p>
      </dsp:txBody>
      <dsp:txXfrm>
        <a:off x="3326802" y="2091361"/>
        <a:ext cx="1895651" cy="363512"/>
      </dsp:txXfrm>
    </dsp:sp>
    <dsp:sp modelId="{CE73D8CA-169A-4203-BFFD-67D00B015F7C}">
      <dsp:nvSpPr>
        <dsp:cNvPr id="0" name=""/>
        <dsp:cNvSpPr/>
      </dsp:nvSpPr>
      <dsp:spPr>
        <a:xfrm>
          <a:off x="79721" y="2963792"/>
          <a:ext cx="2106279" cy="1090538"/>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53887" numCol="1" spcCol="1270" anchor="ctr" anchorCtr="0">
          <a:noAutofit/>
        </a:bodyPr>
        <a:lstStyle/>
        <a:p>
          <a:pPr marL="0" lvl="0" indent="0" algn="ctr" defTabSz="1333500">
            <a:lnSpc>
              <a:spcPct val="90000"/>
            </a:lnSpc>
            <a:spcBef>
              <a:spcPct val="0"/>
            </a:spcBef>
            <a:spcAft>
              <a:spcPct val="35000"/>
            </a:spcAft>
            <a:buNone/>
          </a:pPr>
          <a:r>
            <a:rPr lang="en-US" sz="3000" kern="1200" dirty="0"/>
            <a:t>Snake core</a:t>
          </a:r>
          <a:endParaRPr lang="en-IN" sz="3000" kern="1200" dirty="0"/>
        </a:p>
      </dsp:txBody>
      <dsp:txXfrm>
        <a:off x="79721" y="2963792"/>
        <a:ext cx="2106279" cy="1090538"/>
      </dsp:txXfrm>
    </dsp:sp>
    <dsp:sp modelId="{6F6EF654-D564-4913-AF21-08FF532687F4}">
      <dsp:nvSpPr>
        <dsp:cNvPr id="0" name=""/>
        <dsp:cNvSpPr/>
      </dsp:nvSpPr>
      <dsp:spPr>
        <a:xfrm>
          <a:off x="465471" y="3811988"/>
          <a:ext cx="1895651" cy="363512"/>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marL="0" lvl="0" indent="0" algn="r" defTabSz="977900">
            <a:lnSpc>
              <a:spcPct val="90000"/>
            </a:lnSpc>
            <a:spcBef>
              <a:spcPct val="0"/>
            </a:spcBef>
            <a:spcAft>
              <a:spcPct val="35000"/>
            </a:spcAft>
            <a:buNone/>
          </a:pPr>
          <a:endParaRPr lang="en-IN" sz="2200" kern="1200"/>
        </a:p>
      </dsp:txBody>
      <dsp:txXfrm>
        <a:off x="465471" y="3811988"/>
        <a:ext cx="1895651" cy="363512"/>
      </dsp:txXfrm>
    </dsp:sp>
    <dsp:sp modelId="{3AF35275-483E-4E5D-B22F-23E9A2C44717}">
      <dsp:nvSpPr>
        <dsp:cNvPr id="0" name=""/>
        <dsp:cNvSpPr/>
      </dsp:nvSpPr>
      <dsp:spPr>
        <a:xfrm>
          <a:off x="2905546" y="2963792"/>
          <a:ext cx="2106279" cy="1090538"/>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53887" numCol="1" spcCol="1270" anchor="ctr" anchorCtr="0">
          <a:noAutofit/>
        </a:bodyPr>
        <a:lstStyle/>
        <a:p>
          <a:pPr marL="0" lvl="0" indent="0" algn="ctr" defTabSz="1333500">
            <a:lnSpc>
              <a:spcPct val="90000"/>
            </a:lnSpc>
            <a:spcBef>
              <a:spcPct val="0"/>
            </a:spcBef>
            <a:spcAft>
              <a:spcPct val="35000"/>
            </a:spcAft>
            <a:buNone/>
          </a:pPr>
          <a:r>
            <a:rPr lang="en-US" sz="3000" kern="1200" dirty="0"/>
            <a:t>Display controller</a:t>
          </a:r>
          <a:endParaRPr lang="en-IN" sz="3000" kern="1200" dirty="0"/>
        </a:p>
      </dsp:txBody>
      <dsp:txXfrm>
        <a:off x="2905546" y="2963792"/>
        <a:ext cx="2106279" cy="1090538"/>
      </dsp:txXfrm>
    </dsp:sp>
    <dsp:sp modelId="{DC988A0A-1C0F-414C-9065-FF82F16EC33C}">
      <dsp:nvSpPr>
        <dsp:cNvPr id="0" name=""/>
        <dsp:cNvSpPr/>
      </dsp:nvSpPr>
      <dsp:spPr>
        <a:xfrm>
          <a:off x="3326802" y="3811988"/>
          <a:ext cx="1895651" cy="363512"/>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marL="0" lvl="0" indent="0" algn="r" defTabSz="977900">
            <a:lnSpc>
              <a:spcPct val="90000"/>
            </a:lnSpc>
            <a:spcBef>
              <a:spcPct val="0"/>
            </a:spcBef>
            <a:spcAft>
              <a:spcPct val="35000"/>
            </a:spcAft>
            <a:buNone/>
          </a:pPr>
          <a:endParaRPr lang="en-IN" sz="2200" kern="1200"/>
        </a:p>
      </dsp:txBody>
      <dsp:txXfrm>
        <a:off x="3326802" y="3811988"/>
        <a:ext cx="1895651" cy="363512"/>
      </dsp:txXfrm>
    </dsp:sp>
    <dsp:sp modelId="{B9BDDD88-CBF2-4A7A-90C6-DA7C3D7C3B9F}">
      <dsp:nvSpPr>
        <dsp:cNvPr id="0" name=""/>
        <dsp:cNvSpPr/>
      </dsp:nvSpPr>
      <dsp:spPr>
        <a:xfrm>
          <a:off x="5731371" y="2963792"/>
          <a:ext cx="2106279" cy="1090538"/>
        </a:xfrm>
        <a:prstGeom prst="rect">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53887" numCol="1" spcCol="1270" anchor="ctr" anchorCtr="0">
          <a:noAutofit/>
        </a:bodyPr>
        <a:lstStyle/>
        <a:p>
          <a:pPr marL="0" lvl="0" indent="0" algn="ctr" defTabSz="1333500">
            <a:lnSpc>
              <a:spcPct val="90000"/>
            </a:lnSpc>
            <a:spcBef>
              <a:spcPct val="0"/>
            </a:spcBef>
            <a:spcAft>
              <a:spcPct val="35000"/>
            </a:spcAft>
            <a:buNone/>
          </a:pPr>
          <a:r>
            <a:rPr lang="en-US" sz="3000" kern="1200" dirty="0"/>
            <a:t>Snake controller</a:t>
          </a:r>
          <a:endParaRPr lang="en-IN" sz="3000" kern="1200" dirty="0"/>
        </a:p>
      </dsp:txBody>
      <dsp:txXfrm>
        <a:off x="5731371" y="2963792"/>
        <a:ext cx="2106279" cy="1090538"/>
      </dsp:txXfrm>
    </dsp:sp>
    <dsp:sp modelId="{A50AADF4-5E31-401D-AA92-E8B20AF07DBA}">
      <dsp:nvSpPr>
        <dsp:cNvPr id="0" name=""/>
        <dsp:cNvSpPr/>
      </dsp:nvSpPr>
      <dsp:spPr>
        <a:xfrm>
          <a:off x="6152627" y="3811988"/>
          <a:ext cx="1895651" cy="363512"/>
        </a:xfrm>
        <a:prstGeom prst="rect">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marL="0" lvl="0" indent="0" algn="r" defTabSz="977900">
            <a:lnSpc>
              <a:spcPct val="90000"/>
            </a:lnSpc>
            <a:spcBef>
              <a:spcPct val="0"/>
            </a:spcBef>
            <a:spcAft>
              <a:spcPct val="35000"/>
            </a:spcAft>
            <a:buNone/>
          </a:pPr>
          <a:endParaRPr lang="en-IN" sz="2200" kern="1200"/>
        </a:p>
      </dsp:txBody>
      <dsp:txXfrm>
        <a:off x="6152627" y="3811988"/>
        <a:ext cx="1895651" cy="3635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2FD69-39BB-4185-9CD2-0820DCF6A708}">
      <dsp:nvSpPr>
        <dsp:cNvPr id="0" name=""/>
        <dsp:cNvSpPr/>
      </dsp:nvSpPr>
      <dsp:spPr>
        <a:xfrm>
          <a:off x="5223595" y="593169"/>
          <a:ext cx="1501578" cy="317606"/>
        </a:xfrm>
        <a:custGeom>
          <a:avLst/>
          <a:gdLst/>
          <a:ahLst/>
          <a:cxnLst/>
          <a:rect l="0" t="0" r="0" b="0"/>
          <a:pathLst>
            <a:path>
              <a:moveTo>
                <a:pt x="0" y="0"/>
              </a:moveTo>
              <a:lnTo>
                <a:pt x="0" y="231454"/>
              </a:lnTo>
              <a:lnTo>
                <a:pt x="1501578" y="231454"/>
              </a:lnTo>
              <a:lnTo>
                <a:pt x="1501578" y="317606"/>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E4FCD-0500-4D18-AC68-40D1235598F8}">
      <dsp:nvSpPr>
        <dsp:cNvPr id="0" name=""/>
        <dsp:cNvSpPr/>
      </dsp:nvSpPr>
      <dsp:spPr>
        <a:xfrm>
          <a:off x="4655273" y="4037203"/>
          <a:ext cx="568322" cy="270469"/>
        </a:xfrm>
        <a:custGeom>
          <a:avLst/>
          <a:gdLst/>
          <a:ahLst/>
          <a:cxnLst/>
          <a:rect l="0" t="0" r="0" b="0"/>
          <a:pathLst>
            <a:path>
              <a:moveTo>
                <a:pt x="0" y="0"/>
              </a:moveTo>
              <a:lnTo>
                <a:pt x="0" y="184317"/>
              </a:lnTo>
              <a:lnTo>
                <a:pt x="568322" y="184317"/>
              </a:lnTo>
              <a:lnTo>
                <a:pt x="568322" y="270469"/>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FA39C4-2B00-4BCA-9B8D-46B54B566C83}">
      <dsp:nvSpPr>
        <dsp:cNvPr id="0" name=""/>
        <dsp:cNvSpPr/>
      </dsp:nvSpPr>
      <dsp:spPr>
        <a:xfrm>
          <a:off x="4086950" y="4037203"/>
          <a:ext cx="568322" cy="270469"/>
        </a:xfrm>
        <a:custGeom>
          <a:avLst/>
          <a:gdLst/>
          <a:ahLst/>
          <a:cxnLst/>
          <a:rect l="0" t="0" r="0" b="0"/>
          <a:pathLst>
            <a:path>
              <a:moveTo>
                <a:pt x="568322" y="0"/>
              </a:moveTo>
              <a:lnTo>
                <a:pt x="568322" y="184317"/>
              </a:lnTo>
              <a:lnTo>
                <a:pt x="0" y="184317"/>
              </a:lnTo>
              <a:lnTo>
                <a:pt x="0" y="270469"/>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C3AF0D-C02C-4089-A46B-DC0BDB3BB297}">
      <dsp:nvSpPr>
        <dsp:cNvPr id="0" name=""/>
        <dsp:cNvSpPr/>
      </dsp:nvSpPr>
      <dsp:spPr>
        <a:xfrm>
          <a:off x="4609553" y="3176195"/>
          <a:ext cx="91440" cy="270469"/>
        </a:xfrm>
        <a:custGeom>
          <a:avLst/>
          <a:gdLst/>
          <a:ahLst/>
          <a:cxnLst/>
          <a:rect l="0" t="0" r="0" b="0"/>
          <a:pathLst>
            <a:path>
              <a:moveTo>
                <a:pt x="45720" y="0"/>
              </a:moveTo>
              <a:lnTo>
                <a:pt x="45720" y="270469"/>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5F57EE-ECC7-4DC9-ADE8-12B42CBF00D2}">
      <dsp:nvSpPr>
        <dsp:cNvPr id="0" name=""/>
        <dsp:cNvSpPr/>
      </dsp:nvSpPr>
      <dsp:spPr>
        <a:xfrm>
          <a:off x="4609553" y="2315186"/>
          <a:ext cx="91440" cy="270469"/>
        </a:xfrm>
        <a:custGeom>
          <a:avLst/>
          <a:gdLst/>
          <a:ahLst/>
          <a:cxnLst/>
          <a:rect l="0" t="0" r="0" b="0"/>
          <a:pathLst>
            <a:path>
              <a:moveTo>
                <a:pt x="45720" y="0"/>
              </a:moveTo>
              <a:lnTo>
                <a:pt x="45720" y="270469"/>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FD7A1-C30F-4BCF-80C6-84B0A537E7E6}">
      <dsp:nvSpPr>
        <dsp:cNvPr id="0" name=""/>
        <dsp:cNvSpPr/>
      </dsp:nvSpPr>
      <dsp:spPr>
        <a:xfrm>
          <a:off x="4609553" y="1454178"/>
          <a:ext cx="91440" cy="270469"/>
        </a:xfrm>
        <a:custGeom>
          <a:avLst/>
          <a:gdLst/>
          <a:ahLst/>
          <a:cxnLst/>
          <a:rect l="0" t="0" r="0" b="0"/>
          <a:pathLst>
            <a:path>
              <a:moveTo>
                <a:pt x="45720" y="0"/>
              </a:moveTo>
              <a:lnTo>
                <a:pt x="45720" y="270469"/>
              </a:lnTo>
            </a:path>
          </a:pathLst>
        </a:custGeom>
        <a:noFill/>
        <a:ln w="48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FFE36A-D345-4C65-BC9F-DC4244D93284}">
      <dsp:nvSpPr>
        <dsp:cNvPr id="0" name=""/>
        <dsp:cNvSpPr/>
      </dsp:nvSpPr>
      <dsp:spPr>
        <a:xfrm>
          <a:off x="4655273" y="593169"/>
          <a:ext cx="568322" cy="270469"/>
        </a:xfrm>
        <a:custGeom>
          <a:avLst/>
          <a:gdLst/>
          <a:ahLst/>
          <a:cxnLst/>
          <a:rect l="0" t="0" r="0" b="0"/>
          <a:pathLst>
            <a:path>
              <a:moveTo>
                <a:pt x="568322" y="0"/>
              </a:moveTo>
              <a:lnTo>
                <a:pt x="568322" y="184317"/>
              </a:lnTo>
              <a:lnTo>
                <a:pt x="0" y="184317"/>
              </a:lnTo>
              <a:lnTo>
                <a:pt x="0" y="270469"/>
              </a:lnTo>
            </a:path>
          </a:pathLst>
        </a:custGeom>
        <a:noFill/>
        <a:ln w="48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79C4A7-E22A-4D40-8036-DF654F159588}">
      <dsp:nvSpPr>
        <dsp:cNvPr id="0" name=""/>
        <dsp:cNvSpPr/>
      </dsp:nvSpPr>
      <dsp:spPr>
        <a:xfrm>
          <a:off x="4742859" y="2630"/>
          <a:ext cx="961471" cy="590538"/>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CB3617-4AC9-4872-9F93-ECA453C198F2}">
      <dsp:nvSpPr>
        <dsp:cNvPr id="0" name=""/>
        <dsp:cNvSpPr/>
      </dsp:nvSpPr>
      <dsp:spPr>
        <a:xfrm>
          <a:off x="4846191" y="100795"/>
          <a:ext cx="961471" cy="590538"/>
        </a:xfrm>
        <a:prstGeom prst="roundRect">
          <a:avLst>
            <a:gd name="adj" fmla="val 10000"/>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Qi</a:t>
          </a:r>
        </a:p>
        <a:p>
          <a:pPr marL="0" lvl="0" indent="0" algn="ctr" defTabSz="622300">
            <a:lnSpc>
              <a:spcPct val="90000"/>
            </a:lnSpc>
            <a:spcBef>
              <a:spcPct val="0"/>
            </a:spcBef>
            <a:spcAft>
              <a:spcPct val="35000"/>
            </a:spcAft>
            <a:buNone/>
          </a:pPr>
          <a:r>
            <a:rPr lang="en-IN" sz="1400" b="1" kern="1200" dirty="0"/>
            <a:t>INIT</a:t>
          </a:r>
          <a:endParaRPr lang="en-IN" sz="1400" kern="1200" dirty="0"/>
        </a:p>
      </dsp:txBody>
      <dsp:txXfrm>
        <a:off x="4863487" y="118091"/>
        <a:ext cx="926879" cy="555946"/>
      </dsp:txXfrm>
    </dsp:sp>
    <dsp:sp modelId="{724A4F8E-2F8A-4F70-BFC7-FF8F5F028D1E}">
      <dsp:nvSpPr>
        <dsp:cNvPr id="0" name=""/>
        <dsp:cNvSpPr/>
      </dsp:nvSpPr>
      <dsp:spPr>
        <a:xfrm>
          <a:off x="4190281" y="863639"/>
          <a:ext cx="929982" cy="590538"/>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93DC5F-184A-4F5D-A4E7-2437CED1791C}">
      <dsp:nvSpPr>
        <dsp:cNvPr id="0" name=""/>
        <dsp:cNvSpPr/>
      </dsp:nvSpPr>
      <dsp:spPr>
        <a:xfrm>
          <a:off x="4293613" y="961804"/>
          <a:ext cx="929982" cy="590538"/>
        </a:xfrm>
        <a:prstGeom prst="roundRect">
          <a:avLst>
            <a:gd name="adj" fmla="val 10000"/>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err="1"/>
            <a:t>Qm</a:t>
          </a:r>
          <a:endParaRPr lang="en-IN" sz="1400" b="1" kern="1200" dirty="0"/>
        </a:p>
        <a:p>
          <a:pPr marL="0" lvl="0" indent="0" algn="ctr" defTabSz="622300">
            <a:lnSpc>
              <a:spcPct val="90000"/>
            </a:lnSpc>
            <a:spcBef>
              <a:spcPct val="0"/>
            </a:spcBef>
            <a:spcAft>
              <a:spcPct val="35000"/>
            </a:spcAft>
            <a:buNone/>
          </a:pPr>
          <a:r>
            <a:rPr lang="en-IN" sz="1400" b="1" kern="1200" dirty="0"/>
            <a:t>MOVE</a:t>
          </a:r>
          <a:endParaRPr lang="en-IN" sz="1400" kern="1200" dirty="0"/>
        </a:p>
      </dsp:txBody>
      <dsp:txXfrm>
        <a:off x="4310909" y="979100"/>
        <a:ext cx="895390" cy="555946"/>
      </dsp:txXfrm>
    </dsp:sp>
    <dsp:sp modelId="{B8EAC601-3362-4634-A86D-AE1A39DFAE56}">
      <dsp:nvSpPr>
        <dsp:cNvPr id="0" name=""/>
        <dsp:cNvSpPr/>
      </dsp:nvSpPr>
      <dsp:spPr>
        <a:xfrm>
          <a:off x="4190281" y="1724647"/>
          <a:ext cx="929982" cy="590538"/>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E02C42-6640-4849-AD6F-62033707F2C4}">
      <dsp:nvSpPr>
        <dsp:cNvPr id="0" name=""/>
        <dsp:cNvSpPr/>
      </dsp:nvSpPr>
      <dsp:spPr>
        <a:xfrm>
          <a:off x="4293613" y="1822812"/>
          <a:ext cx="929982" cy="590538"/>
        </a:xfrm>
        <a:prstGeom prst="roundRect">
          <a:avLst>
            <a:gd name="adj" fmla="val 10000"/>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err="1"/>
            <a:t>Qh</a:t>
          </a:r>
          <a:endParaRPr lang="en-IN" sz="1400" b="1" kern="1200" dirty="0"/>
        </a:p>
        <a:p>
          <a:pPr marL="0" lvl="0" indent="0" algn="ctr" defTabSz="622300">
            <a:lnSpc>
              <a:spcPct val="90000"/>
            </a:lnSpc>
            <a:spcBef>
              <a:spcPct val="0"/>
            </a:spcBef>
            <a:spcAft>
              <a:spcPct val="35000"/>
            </a:spcAft>
            <a:buNone/>
          </a:pPr>
          <a:r>
            <a:rPr lang="en-IN" sz="1400" b="1" kern="1200" dirty="0"/>
            <a:t>HOLD</a:t>
          </a:r>
          <a:endParaRPr lang="en-IN" sz="1400" kern="1200" dirty="0"/>
        </a:p>
      </dsp:txBody>
      <dsp:txXfrm>
        <a:off x="4310909" y="1840108"/>
        <a:ext cx="895390" cy="555946"/>
      </dsp:txXfrm>
    </dsp:sp>
    <dsp:sp modelId="{58224952-08CB-4612-8CB6-1ED356714143}">
      <dsp:nvSpPr>
        <dsp:cNvPr id="0" name=""/>
        <dsp:cNvSpPr/>
      </dsp:nvSpPr>
      <dsp:spPr>
        <a:xfrm>
          <a:off x="4190281" y="2585656"/>
          <a:ext cx="929982" cy="590538"/>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F57E87-FA50-4A02-8698-EC2ED47AE65A}">
      <dsp:nvSpPr>
        <dsp:cNvPr id="0" name=""/>
        <dsp:cNvSpPr/>
      </dsp:nvSpPr>
      <dsp:spPr>
        <a:xfrm>
          <a:off x="4293613" y="2683821"/>
          <a:ext cx="929982" cy="590538"/>
        </a:xfrm>
        <a:prstGeom prst="roundRect">
          <a:avLst>
            <a:gd name="adj" fmla="val 10000"/>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err="1"/>
            <a:t>Qe</a:t>
          </a:r>
          <a:endParaRPr lang="en-IN" sz="1400" b="1" kern="1200" dirty="0"/>
        </a:p>
        <a:p>
          <a:pPr marL="0" lvl="0" indent="0" algn="ctr" defTabSz="622300">
            <a:lnSpc>
              <a:spcPct val="90000"/>
            </a:lnSpc>
            <a:spcBef>
              <a:spcPct val="0"/>
            </a:spcBef>
            <a:spcAft>
              <a:spcPct val="35000"/>
            </a:spcAft>
            <a:buNone/>
          </a:pPr>
          <a:r>
            <a:rPr lang="en-IN" sz="1400" b="1" kern="1200" dirty="0"/>
            <a:t>EAT</a:t>
          </a:r>
        </a:p>
      </dsp:txBody>
      <dsp:txXfrm>
        <a:off x="4310909" y="2701117"/>
        <a:ext cx="895390" cy="555946"/>
      </dsp:txXfrm>
    </dsp:sp>
    <dsp:sp modelId="{ACD039D8-B72E-4ED6-9EE2-8F595FF05C8E}">
      <dsp:nvSpPr>
        <dsp:cNvPr id="0" name=""/>
        <dsp:cNvSpPr/>
      </dsp:nvSpPr>
      <dsp:spPr>
        <a:xfrm>
          <a:off x="4190281" y="3446665"/>
          <a:ext cx="929982" cy="590538"/>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6E95FC-8D6E-4E79-97E0-8568315F0E1F}">
      <dsp:nvSpPr>
        <dsp:cNvPr id="0" name=""/>
        <dsp:cNvSpPr/>
      </dsp:nvSpPr>
      <dsp:spPr>
        <a:xfrm>
          <a:off x="4293613" y="3544829"/>
          <a:ext cx="929982" cy="590538"/>
        </a:xfrm>
        <a:prstGeom prst="roundRect">
          <a:avLst>
            <a:gd name="adj" fmla="val 10000"/>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Qc</a:t>
          </a:r>
        </a:p>
        <a:p>
          <a:pPr marL="0" lvl="0" indent="0" algn="ctr" defTabSz="622300">
            <a:lnSpc>
              <a:spcPct val="90000"/>
            </a:lnSpc>
            <a:spcBef>
              <a:spcPct val="0"/>
            </a:spcBef>
            <a:spcAft>
              <a:spcPct val="35000"/>
            </a:spcAft>
            <a:buNone/>
          </a:pPr>
          <a:r>
            <a:rPr lang="en-IN" sz="1400" b="1" kern="1200" dirty="0"/>
            <a:t>CHECK</a:t>
          </a:r>
        </a:p>
      </dsp:txBody>
      <dsp:txXfrm>
        <a:off x="4310909" y="3562125"/>
        <a:ext cx="895390" cy="555946"/>
      </dsp:txXfrm>
    </dsp:sp>
    <dsp:sp modelId="{5A587166-4536-4705-9AE0-A95E9BC66D97}">
      <dsp:nvSpPr>
        <dsp:cNvPr id="0" name=""/>
        <dsp:cNvSpPr/>
      </dsp:nvSpPr>
      <dsp:spPr>
        <a:xfrm>
          <a:off x="3621959" y="4307673"/>
          <a:ext cx="929982" cy="590538"/>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137F59-CEA3-4AB2-B4BB-11A1DD77E531}">
      <dsp:nvSpPr>
        <dsp:cNvPr id="0" name=""/>
        <dsp:cNvSpPr/>
      </dsp:nvSpPr>
      <dsp:spPr>
        <a:xfrm>
          <a:off x="3725290" y="4405838"/>
          <a:ext cx="929982" cy="590538"/>
        </a:xfrm>
        <a:prstGeom prst="roundRect">
          <a:avLst>
            <a:gd name="adj" fmla="val 10000"/>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Ql</a:t>
          </a:r>
        </a:p>
        <a:p>
          <a:pPr marL="0" lvl="0" indent="0" algn="ctr" defTabSz="622300">
            <a:lnSpc>
              <a:spcPct val="90000"/>
            </a:lnSpc>
            <a:spcBef>
              <a:spcPct val="0"/>
            </a:spcBef>
            <a:spcAft>
              <a:spcPct val="35000"/>
            </a:spcAft>
            <a:buNone/>
          </a:pPr>
          <a:r>
            <a:rPr lang="en-IN" sz="1400" b="1" kern="1200" dirty="0"/>
            <a:t>LOSE</a:t>
          </a:r>
        </a:p>
      </dsp:txBody>
      <dsp:txXfrm>
        <a:off x="3742586" y="4423134"/>
        <a:ext cx="895390" cy="555946"/>
      </dsp:txXfrm>
    </dsp:sp>
    <dsp:sp modelId="{39FFC52B-734F-4D0E-8B41-219793AFF634}">
      <dsp:nvSpPr>
        <dsp:cNvPr id="0" name=""/>
        <dsp:cNvSpPr/>
      </dsp:nvSpPr>
      <dsp:spPr>
        <a:xfrm>
          <a:off x="4758604" y="4307673"/>
          <a:ext cx="929982" cy="590538"/>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93A116-14B0-4967-94F5-6A5A8E7D817F}">
      <dsp:nvSpPr>
        <dsp:cNvPr id="0" name=""/>
        <dsp:cNvSpPr/>
      </dsp:nvSpPr>
      <dsp:spPr>
        <a:xfrm>
          <a:off x="4861935" y="4405838"/>
          <a:ext cx="929982" cy="590538"/>
        </a:xfrm>
        <a:prstGeom prst="roundRect">
          <a:avLst>
            <a:gd name="adj" fmla="val 10000"/>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err="1"/>
            <a:t>Qw</a:t>
          </a:r>
          <a:endParaRPr lang="en-IN" sz="1400" b="1" kern="1200" dirty="0"/>
        </a:p>
        <a:p>
          <a:pPr marL="0" lvl="0" indent="0" algn="ctr" defTabSz="622300">
            <a:lnSpc>
              <a:spcPct val="90000"/>
            </a:lnSpc>
            <a:spcBef>
              <a:spcPct val="0"/>
            </a:spcBef>
            <a:spcAft>
              <a:spcPct val="35000"/>
            </a:spcAft>
            <a:buNone/>
          </a:pPr>
          <a:r>
            <a:rPr lang="en-IN" sz="1400" b="1" kern="1200" dirty="0"/>
            <a:t>WIN</a:t>
          </a:r>
        </a:p>
      </dsp:txBody>
      <dsp:txXfrm>
        <a:off x="4879231" y="4423134"/>
        <a:ext cx="895390" cy="555946"/>
      </dsp:txXfrm>
    </dsp:sp>
    <dsp:sp modelId="{9941DBC4-87AE-47D4-928C-4891801C9E12}">
      <dsp:nvSpPr>
        <dsp:cNvPr id="0" name=""/>
        <dsp:cNvSpPr/>
      </dsp:nvSpPr>
      <dsp:spPr>
        <a:xfrm>
          <a:off x="6260182" y="910776"/>
          <a:ext cx="929982" cy="590538"/>
        </a:xfrm>
        <a:prstGeom prst="roundRect">
          <a:avLst>
            <a:gd name="adj" fmla="val 10000"/>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558EA4-32C0-4388-8642-C253C45A722F}">
      <dsp:nvSpPr>
        <dsp:cNvPr id="0" name=""/>
        <dsp:cNvSpPr/>
      </dsp:nvSpPr>
      <dsp:spPr>
        <a:xfrm>
          <a:off x="6363514" y="1008940"/>
          <a:ext cx="929982" cy="590538"/>
        </a:xfrm>
        <a:prstGeom prst="roundRect">
          <a:avLst>
            <a:gd name="adj" fmla="val 10000"/>
          </a:avLst>
        </a:prstGeom>
        <a:solidFill>
          <a:schemeClr val="lt1">
            <a:alpha val="90000"/>
            <a:hueOff val="0"/>
            <a:satOff val="0"/>
            <a:lumOff val="0"/>
            <a:alphaOff val="0"/>
          </a:schemeClr>
        </a:solidFill>
        <a:ln w="48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Qu</a:t>
          </a:r>
        </a:p>
        <a:p>
          <a:pPr marL="0" lvl="0" indent="0" algn="ctr" defTabSz="622300">
            <a:lnSpc>
              <a:spcPct val="90000"/>
            </a:lnSpc>
            <a:spcBef>
              <a:spcPct val="0"/>
            </a:spcBef>
            <a:spcAft>
              <a:spcPct val="35000"/>
            </a:spcAft>
            <a:buSzPts val="1000"/>
            <a:buFont typeface="Symbol" panose="05050102010706020507" pitchFamily="18" charset="2"/>
            <a:buNone/>
          </a:pPr>
          <a:r>
            <a:rPr lang="en-IN" sz="1400" b="1" kern="1200" dirty="0"/>
            <a:t>UNKN</a:t>
          </a:r>
          <a:endParaRPr lang="en-IN" sz="1400" kern="1200" dirty="0"/>
        </a:p>
      </dsp:txBody>
      <dsp:txXfrm>
        <a:off x="6380810" y="1026236"/>
        <a:ext cx="895390" cy="555946"/>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12/17/2023</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12/17/2023</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12/17/2023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402B9795-92DC-40DC-A1CA-9A4B349D7824}" type="datetimeFigureOut">
              <a:rPr lang="en-US"/>
              <a:t>12/17/2023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12/17/2023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12/17/2023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12/17/2023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12/17/2023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12/17/2023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12/17/2023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12/17/2023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12/17/2023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12/17/2023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12/17/2023</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9.xml" /><Relationship Id="rId4" Type="http://schemas.openxmlformats.org/officeDocument/2006/relationships/image" Target="../media/image7.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9.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2.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37196" y="1669969"/>
            <a:ext cx="4624265" cy="2512618"/>
          </a:xfrm>
        </p:spPr>
        <p:txBody>
          <a:bodyPr anchor="ctr">
            <a:normAutofit/>
          </a:bodyPr>
          <a:lstStyle/>
          <a:p>
            <a:r>
              <a:rPr lang="en-US" sz="4800" dirty="0"/>
              <a:t>Retro snake Game </a:t>
            </a:r>
          </a:p>
        </p:txBody>
      </p:sp>
      <p:sp>
        <p:nvSpPr>
          <p:cNvPr id="7" name="Subtitle 6"/>
          <p:cNvSpPr>
            <a:spLocks noGrp="1"/>
          </p:cNvSpPr>
          <p:nvPr>
            <p:ph type="subTitle" idx="1"/>
          </p:nvPr>
        </p:nvSpPr>
        <p:spPr>
          <a:xfrm rot="10800000" flipV="1">
            <a:off x="237196" y="3481777"/>
            <a:ext cx="7088088" cy="1706254"/>
          </a:xfrm>
        </p:spPr>
        <p:txBody>
          <a:bodyPr>
            <a:noAutofit/>
          </a:bodyPr>
          <a:lstStyle/>
          <a:p>
            <a:r>
              <a:rPr lang="en-US" sz="2400" dirty="0"/>
              <a:t>ARYAN MITTAL (2010110154)</a:t>
            </a:r>
          </a:p>
          <a:p>
            <a:r>
              <a:rPr lang="en-US" sz="2400" dirty="0"/>
              <a:t>MAYANK PRATAP (2010110391)</a:t>
            </a:r>
          </a:p>
          <a:p>
            <a:r>
              <a:rPr lang="en-US" sz="2400" dirty="0"/>
              <a:t>SAPTADWEEPA DUTTA(2010110894)</a:t>
            </a:r>
          </a:p>
          <a:p>
            <a:r>
              <a:rPr lang="en-US" sz="2400" dirty="0"/>
              <a:t>VAIBHAV PRASAD (2010110696)</a:t>
            </a:r>
            <a:endParaRPr lang="en-GB" sz="2400" dirty="0"/>
          </a:p>
          <a:p>
            <a:r>
              <a:rPr lang="en-GB" sz="2400" dirty="0"/>
              <a:t>GitHub Link : https://github.com/Saptadweepa-Dutta/FPGA_PROJECT</a:t>
            </a:r>
            <a:endParaRPr lang="en-US" sz="2400" dirty="0"/>
          </a:p>
        </p:txBody>
      </p:sp>
      <p:pic>
        <p:nvPicPr>
          <p:cNvPr id="4" name="Picture Placeholder 3"/>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9771" r="19771"/>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3" name="Text Placeholder 2"/>
          <p:cNvSpPr>
            <a:spLocks noGrp="1"/>
          </p:cNvSpPr>
          <p:nvPr>
            <p:ph type="body" idx="1"/>
          </p:nvPr>
        </p:nvSpPr>
        <p:spPr/>
        <p:txBody>
          <a:bodyPr/>
          <a:lstStyle/>
          <a:p>
            <a:r>
              <a:rPr lang="en-US" dirty="0"/>
              <a:t>Nexys 4 Board</a:t>
            </a:r>
          </a:p>
        </p:txBody>
      </p:sp>
    </p:spTree>
    <p:extLst>
      <p:ext uri="{BB962C8B-B14F-4D97-AF65-F5344CB8AC3E}">
        <p14:creationId xmlns:p14="http://schemas.microsoft.com/office/powerpoint/2010/main" val="1328843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40BC7-5AE4-7D8E-FA0D-B964F75A5B3A}"/>
              </a:ext>
            </a:extLst>
          </p:cNvPr>
          <p:cNvSpPr>
            <a:spLocks noGrp="1"/>
          </p:cNvSpPr>
          <p:nvPr>
            <p:ph type="title"/>
          </p:nvPr>
        </p:nvSpPr>
        <p:spPr/>
        <p:txBody>
          <a:bodyPr>
            <a:normAutofit/>
          </a:bodyPr>
          <a:lstStyle/>
          <a:p>
            <a:pPr>
              <a:spcBef>
                <a:spcPts val="0"/>
              </a:spcBef>
              <a:spcAft>
                <a:spcPts val="800"/>
              </a:spcAft>
            </a:pPr>
            <a:r>
              <a:rPr lang="en-IN" dirty="0"/>
              <a:t>ALGORITHM FOR RANDOM NUMBER GENERATOR</a:t>
            </a:r>
          </a:p>
        </p:txBody>
      </p:sp>
      <p:sp>
        <p:nvSpPr>
          <p:cNvPr id="3" name="Content Placeholder 2">
            <a:extLst>
              <a:ext uri="{FF2B5EF4-FFF2-40B4-BE49-F238E27FC236}">
                <a16:creationId xmlns:a16="http://schemas.microsoft.com/office/drawing/2014/main" id="{95648EF9-1460-D93E-1005-5693AD0517B3}"/>
              </a:ext>
            </a:extLst>
          </p:cNvPr>
          <p:cNvSpPr>
            <a:spLocks noGrp="1"/>
          </p:cNvSpPr>
          <p:nvPr>
            <p:ph idx="1"/>
          </p:nvPr>
        </p:nvSpPr>
        <p:spPr>
          <a:xfrm>
            <a:off x="1105658" y="1581537"/>
            <a:ext cx="10380325" cy="5200263"/>
          </a:xfrm>
        </p:spPr>
        <p:txBody>
          <a:bodyPr/>
          <a:lstStyle/>
          <a:p>
            <a:pPr marL="457200" indent="-457200">
              <a:buFont typeface="+mj-lt"/>
              <a:buAutoNum type="arabicPeriod"/>
            </a:pPr>
            <a:r>
              <a:rPr lang="en-US" dirty="0"/>
              <a:t>Incremental Food Location Update: On each positive clock edge, the </a:t>
            </a:r>
            <a:r>
              <a:rPr lang="en-US" dirty="0" err="1"/>
              <a:t>rand_loc</a:t>
            </a:r>
            <a:r>
              <a:rPr lang="en-US" dirty="0"/>
              <a:t> variable is updated by incrementing its current value. </a:t>
            </a:r>
          </a:p>
          <a:p>
            <a:pPr marL="457200" indent="-457200">
              <a:buFont typeface="+mj-lt"/>
              <a:buAutoNum type="arabicPeriod"/>
            </a:pPr>
            <a:r>
              <a:rPr lang="en-US" dirty="0"/>
              <a:t>Dynamic Food Location: The Food variable, representing the current food location, is assigned the value of </a:t>
            </a:r>
            <a:r>
              <a:rPr lang="en-US" dirty="0" err="1"/>
              <a:t>rand_loc</a:t>
            </a:r>
            <a:r>
              <a:rPr lang="en-US" dirty="0"/>
              <a:t>. As </a:t>
            </a:r>
            <a:r>
              <a:rPr lang="en-US" dirty="0" err="1"/>
              <a:t>rand_loc</a:t>
            </a:r>
            <a:r>
              <a:rPr lang="en-US" dirty="0"/>
              <a:t> is continuously incremented, the Food location dynamically changes. </a:t>
            </a:r>
          </a:p>
          <a:p>
            <a:pPr marL="457200" indent="-457200">
              <a:buFont typeface="+mj-lt"/>
              <a:buAutoNum type="arabicPeriod"/>
            </a:pPr>
            <a:r>
              <a:rPr lang="en-US" dirty="0"/>
              <a:t>Collision Check: In the CHECK state, the algorithm checks if the head of the snake has reached the current food location: if (locations[0] == Food) begin... If a collision occurs, the game transitions to the EAT state. </a:t>
            </a:r>
          </a:p>
          <a:p>
            <a:pPr marL="457200" indent="-457200">
              <a:buFont typeface="+mj-lt"/>
              <a:buAutoNum type="arabicPeriod"/>
            </a:pPr>
            <a:r>
              <a:rPr lang="en-US" dirty="0"/>
              <a:t>New Food Location on Collision:  In the EAT state, the Food variable is updated with a new value, ensuring a change in the food location. This change in the food location contributes to the dynamic nature of the game. </a:t>
            </a:r>
          </a:p>
          <a:p>
            <a:pPr marL="457200" indent="-457200">
              <a:buFont typeface="+mj-lt"/>
              <a:buAutoNum type="arabicPeriod"/>
            </a:pPr>
            <a:r>
              <a:rPr lang="en-US" dirty="0"/>
              <a:t>Usage in Game Logic: The dynamically changing Food location adds variability to the gameplay, influencing the snake's movement strategy.</a:t>
            </a:r>
            <a:endParaRPr lang="en-IN" dirty="0"/>
          </a:p>
        </p:txBody>
      </p:sp>
    </p:spTree>
    <p:extLst>
      <p:ext uri="{BB962C8B-B14F-4D97-AF65-F5344CB8AC3E}">
        <p14:creationId xmlns:p14="http://schemas.microsoft.com/office/powerpoint/2010/main" val="24530382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ACD1-03ED-70CC-331B-F021AD26AD9B}"/>
              </a:ext>
            </a:extLst>
          </p:cNvPr>
          <p:cNvSpPr>
            <a:spLocks noGrp="1"/>
          </p:cNvSpPr>
          <p:nvPr>
            <p:ph type="title"/>
          </p:nvPr>
        </p:nvSpPr>
        <p:spPr>
          <a:xfrm>
            <a:off x="1104900" y="76200"/>
            <a:ext cx="9980682" cy="1096962"/>
          </a:xfrm>
        </p:spPr>
        <p:txBody>
          <a:bodyPr anchor="b">
            <a:normAutofit/>
          </a:bodyPr>
          <a:lstStyle/>
          <a:p>
            <a:r>
              <a:rPr lang="en-US" dirty="0"/>
              <a:t>COMPARISON BETWEEN SNAKE GAME AND PONG GAME</a:t>
            </a:r>
            <a:endParaRPr lang="en-IN" dirty="0"/>
          </a:p>
        </p:txBody>
      </p:sp>
      <p:pic>
        <p:nvPicPr>
          <p:cNvPr id="5" name="Content Placeholder 4" descr="A table with text on it&#10;&#10;Description automatically generated">
            <a:extLst>
              <a:ext uri="{FF2B5EF4-FFF2-40B4-BE49-F238E27FC236}">
                <a16:creationId xmlns:a16="http://schemas.microsoft.com/office/drawing/2014/main" id="{3E9C8B2B-1822-9730-9F5B-025A35D452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080" y="1497151"/>
            <a:ext cx="5599502" cy="5095546"/>
          </a:xfrm>
          <a:noFill/>
        </p:spPr>
      </p:pic>
      <p:pic>
        <p:nvPicPr>
          <p:cNvPr id="7" name="Picture 6" descr="A red and green squares on a black background&#10;&#10;Description automatically generated">
            <a:extLst>
              <a:ext uri="{FF2B5EF4-FFF2-40B4-BE49-F238E27FC236}">
                <a16:creationId xmlns:a16="http://schemas.microsoft.com/office/drawing/2014/main" id="{169DF814-C84F-0AB1-DB1E-992A1F0A4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588" y="1497150"/>
            <a:ext cx="3374325" cy="2463694"/>
          </a:xfrm>
          <a:prstGeom prst="rect">
            <a:avLst/>
          </a:prstGeom>
        </p:spPr>
      </p:pic>
      <p:pic>
        <p:nvPicPr>
          <p:cNvPr id="9" name="Picture 8" descr="A black and white screen&#10;&#10;Description automatically generated">
            <a:extLst>
              <a:ext uri="{FF2B5EF4-FFF2-40B4-BE49-F238E27FC236}">
                <a16:creationId xmlns:a16="http://schemas.microsoft.com/office/drawing/2014/main" id="{34611876-EC31-4BAC-9C3C-8C094DCEA0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1588" y="4129003"/>
            <a:ext cx="3374325" cy="2463694"/>
          </a:xfrm>
          <a:prstGeom prst="rect">
            <a:avLst/>
          </a:prstGeom>
        </p:spPr>
      </p:pic>
    </p:spTree>
    <p:extLst>
      <p:ext uri="{BB962C8B-B14F-4D97-AF65-F5344CB8AC3E}">
        <p14:creationId xmlns:p14="http://schemas.microsoft.com/office/powerpoint/2010/main" val="32233725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a:t>
            </a:r>
          </a:p>
        </p:txBody>
      </p:sp>
      <p:sp>
        <p:nvSpPr>
          <p:cNvPr id="14" name="Content Placeholder 13"/>
          <p:cNvSpPr>
            <a:spLocks noGrp="1"/>
          </p:cNvSpPr>
          <p:nvPr>
            <p:ph idx="1"/>
          </p:nvPr>
        </p:nvSpPr>
        <p:spPr>
          <a:xfrm>
            <a:off x="1103382" y="2209800"/>
            <a:ext cx="9982200" cy="4572000"/>
          </a:xfrm>
        </p:spPr>
        <p:txBody>
          <a:bodyPr/>
          <a:lstStyle/>
          <a:p>
            <a:r>
              <a:rPr lang="en-US" sz="2400" dirty="0"/>
              <a:t>Introduction</a:t>
            </a:r>
          </a:p>
          <a:p>
            <a:r>
              <a:rPr lang="en-US" sz="2400" dirty="0"/>
              <a:t>Theory</a:t>
            </a:r>
          </a:p>
          <a:p>
            <a:r>
              <a:rPr lang="en-US" sz="2400" dirty="0"/>
              <a:t>Equipment and electronics</a:t>
            </a:r>
          </a:p>
          <a:p>
            <a:r>
              <a:rPr lang="en-US" sz="2400" dirty="0"/>
              <a:t>Project flowchart</a:t>
            </a:r>
          </a:p>
          <a:p>
            <a:r>
              <a:rPr lang="en-US" sz="2400" dirty="0"/>
              <a:t>FSM</a:t>
            </a:r>
          </a:p>
          <a:p>
            <a:r>
              <a:rPr lang="en-US" sz="2400" dirty="0"/>
              <a:t>Demo</a:t>
            </a:r>
          </a:p>
          <a:p>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Introduction</a:t>
            </a:r>
          </a:p>
        </p:txBody>
      </p:sp>
      <p:sp>
        <p:nvSpPr>
          <p:cNvPr id="4" name="Text Placeholder 3"/>
          <p:cNvSpPr>
            <a:spLocks noGrp="1"/>
          </p:cNvSpPr>
          <p:nvPr>
            <p:ph type="body" sz="half" idx="2"/>
          </p:nvPr>
        </p:nvSpPr>
        <p:spPr>
          <a:xfrm>
            <a:off x="1104900" y="1600200"/>
            <a:ext cx="9980682" cy="4572000"/>
          </a:xfrm>
        </p:spPr>
        <p:txBody>
          <a:bodyPr/>
          <a:lstStyle/>
          <a:p>
            <a:pPr algn="just"/>
            <a:r>
              <a:rPr lang="en-US" sz="2800" b="0" i="0" dirty="0">
                <a:solidFill>
                  <a:srgbClr val="555555"/>
                </a:solidFill>
                <a:effectLst/>
                <a:latin typeface="myriad-pro"/>
              </a:rPr>
              <a:t>"Snake" is a simple game where the user controls a snake to eat items generated at random locations in the play area. The snake gets longer and harder to control the more items it consumes. You lose if the head of the snake collides with its own body</a:t>
            </a:r>
            <a:r>
              <a:rPr lang="en-US" sz="2800" dirty="0">
                <a:solidFill>
                  <a:srgbClr val="555555"/>
                </a:solidFill>
                <a:latin typeface="myriad-pro"/>
              </a:rPr>
              <a:t>.</a:t>
            </a:r>
          </a:p>
          <a:p>
            <a:pPr algn="just"/>
            <a:r>
              <a:rPr lang="en-US" sz="2800" b="0" i="0" dirty="0">
                <a:solidFill>
                  <a:srgbClr val="555555"/>
                </a:solidFill>
                <a:effectLst/>
                <a:latin typeface="myriad-pro"/>
              </a:rPr>
              <a:t>The game has appeared in many different forms over the decade but its first appearance originated from the 1976 arcade game </a:t>
            </a:r>
            <a:r>
              <a:rPr lang="en-US" sz="2800" b="0" i="1" dirty="0">
                <a:solidFill>
                  <a:srgbClr val="555555"/>
                </a:solidFill>
                <a:effectLst/>
                <a:latin typeface="myriad-pro"/>
              </a:rPr>
              <a:t>Blockade</a:t>
            </a:r>
            <a:r>
              <a:rPr lang="en-US" sz="2800" b="0" i="0" dirty="0">
                <a:solidFill>
                  <a:srgbClr val="555555"/>
                </a:solidFill>
                <a:effectLst/>
                <a:latin typeface="myriad-pro"/>
              </a:rPr>
              <a:t>, and variations on the game are still around today. </a:t>
            </a:r>
          </a:p>
          <a:p>
            <a:pPr algn="just"/>
            <a:r>
              <a:rPr lang="en-US" sz="2800" dirty="0">
                <a:solidFill>
                  <a:srgbClr val="555555"/>
                </a:solidFill>
                <a:latin typeface="myriad-pro"/>
              </a:rPr>
              <a:t>By 1997, it had found its way into peoples pocket, onto their Nokia phone and created the craze of mobile gaming among teenagers.</a:t>
            </a:r>
            <a:endParaRPr lang="en-US" sz="2800" b="0" i="0" dirty="0">
              <a:solidFill>
                <a:srgbClr val="555555"/>
              </a:solidFill>
              <a:effectLst/>
              <a:latin typeface="myriad-pro"/>
            </a:endParaRPr>
          </a:p>
          <a:p>
            <a:pPr algn="just"/>
            <a:endParaRPr lang="en-US" dirty="0"/>
          </a:p>
        </p:txBody>
      </p:sp>
    </p:spTree>
    <p:extLst>
      <p:ext uri="{BB962C8B-B14F-4D97-AF65-F5344CB8AC3E}">
        <p14:creationId xmlns:p14="http://schemas.microsoft.com/office/powerpoint/2010/main" val="31970234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B281-F051-17AB-79D6-0FABF81976DD}"/>
              </a:ext>
            </a:extLst>
          </p:cNvPr>
          <p:cNvSpPr>
            <a:spLocks noGrp="1"/>
          </p:cNvSpPr>
          <p:nvPr>
            <p:ph type="title"/>
          </p:nvPr>
        </p:nvSpPr>
        <p:spPr>
          <a:xfrm>
            <a:off x="1104900" y="431306"/>
            <a:ext cx="9980682" cy="1096962"/>
          </a:xfrm>
        </p:spPr>
        <p:txBody>
          <a:bodyPr/>
          <a:lstStyle/>
          <a:p>
            <a:r>
              <a:rPr lang="en-US" dirty="0">
                <a:solidFill>
                  <a:srgbClr val="555555"/>
                </a:solidFill>
                <a:latin typeface="myriad-pro"/>
              </a:rPr>
              <a:t>Equipment and electronics used:</a:t>
            </a:r>
            <a:br>
              <a:rPr lang="en-US" b="0" i="0" dirty="0">
                <a:solidFill>
                  <a:srgbClr val="555555"/>
                </a:solidFill>
                <a:effectLst/>
                <a:latin typeface="myriad-pro"/>
              </a:rPr>
            </a:br>
            <a:endParaRPr lang="en-IN" dirty="0"/>
          </a:p>
        </p:txBody>
      </p:sp>
      <p:sp>
        <p:nvSpPr>
          <p:cNvPr id="3" name="Text Placeholder 2">
            <a:extLst>
              <a:ext uri="{FF2B5EF4-FFF2-40B4-BE49-F238E27FC236}">
                <a16:creationId xmlns:a16="http://schemas.microsoft.com/office/drawing/2014/main" id="{1F4D9022-FD88-CB2B-7805-C7EC6E3AC5E0}"/>
              </a:ext>
            </a:extLst>
          </p:cNvPr>
          <p:cNvSpPr>
            <a:spLocks noGrp="1"/>
          </p:cNvSpPr>
          <p:nvPr>
            <p:ph type="body" sz="half" idx="2"/>
          </p:nvPr>
        </p:nvSpPr>
        <p:spPr>
          <a:xfrm>
            <a:off x="1104900" y="1600200"/>
            <a:ext cx="9980682" cy="4572000"/>
          </a:xfrm>
        </p:spPr>
        <p:txBody>
          <a:bodyPr/>
          <a:lstStyle/>
          <a:p>
            <a:pPr algn="l"/>
            <a:endParaRPr lang="en-US" sz="2800" b="0" i="0" dirty="0">
              <a:solidFill>
                <a:srgbClr val="555555"/>
              </a:solidFill>
              <a:effectLst/>
              <a:latin typeface="myriad-pro"/>
            </a:endParaRPr>
          </a:p>
          <a:p>
            <a:pPr algn="l"/>
            <a:r>
              <a:rPr lang="en-US" sz="2800" b="0" i="0" dirty="0">
                <a:solidFill>
                  <a:srgbClr val="555555"/>
                </a:solidFill>
                <a:effectLst/>
                <a:latin typeface="myriad-pro"/>
              </a:rPr>
              <a:t>- Nexys 4 board</a:t>
            </a:r>
          </a:p>
          <a:p>
            <a:pPr algn="l"/>
            <a:r>
              <a:rPr lang="en-US" sz="2800" b="0" i="0" dirty="0">
                <a:solidFill>
                  <a:srgbClr val="555555"/>
                </a:solidFill>
                <a:effectLst/>
                <a:latin typeface="myriad-pro"/>
              </a:rPr>
              <a:t>- VGA cable &amp; monitor</a:t>
            </a:r>
          </a:p>
          <a:p>
            <a:pPr algn="l"/>
            <a:r>
              <a:rPr lang="en-US" sz="2800" b="0" i="0" dirty="0">
                <a:solidFill>
                  <a:srgbClr val="555555"/>
                </a:solidFill>
                <a:effectLst/>
                <a:latin typeface="myriad-pro"/>
              </a:rPr>
              <a:t>- USB cable</a:t>
            </a:r>
          </a:p>
          <a:p>
            <a:pPr algn="l"/>
            <a:r>
              <a:rPr lang="en-US" sz="2800" b="0" i="0" dirty="0">
                <a:solidFill>
                  <a:srgbClr val="555555"/>
                </a:solidFill>
                <a:effectLst/>
                <a:latin typeface="myriad-pro"/>
              </a:rPr>
              <a:t>- Power cable for board</a:t>
            </a:r>
          </a:p>
          <a:p>
            <a:pPr algn="l"/>
            <a:r>
              <a:rPr lang="en-US" sz="2800" b="0" i="0" dirty="0">
                <a:solidFill>
                  <a:srgbClr val="555555"/>
                </a:solidFill>
                <a:effectLst/>
                <a:latin typeface="myriad-pro"/>
              </a:rPr>
              <a:t>- Xilinx Vivado </a:t>
            </a:r>
          </a:p>
          <a:p>
            <a:pPr algn="l"/>
            <a:endParaRPr lang="en-US" sz="2800" b="0" i="0" dirty="0">
              <a:solidFill>
                <a:srgbClr val="555555"/>
              </a:solidFill>
              <a:effectLst/>
              <a:latin typeface="myriad-pro"/>
            </a:endParaRPr>
          </a:p>
          <a:p>
            <a:endParaRPr lang="en-IN" dirty="0"/>
          </a:p>
        </p:txBody>
      </p:sp>
      <p:pic>
        <p:nvPicPr>
          <p:cNvPr id="1026" name="Picture 2" descr="Nexys 4 - Digilent Reference">
            <a:extLst>
              <a:ext uri="{FF2B5EF4-FFF2-40B4-BE49-F238E27FC236}">
                <a16:creationId xmlns:a16="http://schemas.microsoft.com/office/drawing/2014/main" id="{984AA524-79E3-0EDE-C747-3C9196402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3731" y="1600200"/>
            <a:ext cx="5715000"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5786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9BD2-061D-125F-5BCF-6E8835A02160}"/>
              </a:ext>
            </a:extLst>
          </p:cNvPr>
          <p:cNvSpPr>
            <a:spLocks noGrp="1"/>
          </p:cNvSpPr>
          <p:nvPr>
            <p:ph type="title"/>
          </p:nvPr>
        </p:nvSpPr>
        <p:spPr/>
        <p:txBody>
          <a:bodyPr/>
          <a:lstStyle/>
          <a:p>
            <a:r>
              <a:rPr lang="en-IN" dirty="0"/>
              <a:t>Functionality</a:t>
            </a:r>
          </a:p>
        </p:txBody>
      </p:sp>
      <p:sp>
        <p:nvSpPr>
          <p:cNvPr id="3" name="Text Placeholder 2">
            <a:extLst>
              <a:ext uri="{FF2B5EF4-FFF2-40B4-BE49-F238E27FC236}">
                <a16:creationId xmlns:a16="http://schemas.microsoft.com/office/drawing/2014/main" id="{75BB7BBB-7830-EE93-E123-1EF73426A73D}"/>
              </a:ext>
            </a:extLst>
          </p:cNvPr>
          <p:cNvSpPr>
            <a:spLocks noGrp="1"/>
          </p:cNvSpPr>
          <p:nvPr>
            <p:ph type="body" sz="half" idx="2"/>
          </p:nvPr>
        </p:nvSpPr>
        <p:spPr>
          <a:xfrm>
            <a:off x="1104899" y="1600200"/>
            <a:ext cx="10666891" cy="5058052"/>
          </a:xfrm>
        </p:spPr>
        <p:txBody>
          <a:bodyPr>
            <a:normAutofit lnSpcReduction="10000"/>
          </a:bodyPr>
          <a:lstStyle/>
          <a:p>
            <a:pPr marL="342900" lvl="0" indent="-342900" algn="just" rtl="0">
              <a:spcBef>
                <a:spcPts val="0"/>
              </a:spcBef>
              <a:spcAft>
                <a:spcPts val="0"/>
              </a:spcAft>
              <a:buFont typeface="Arial" panose="020B0604020202020204" pitchFamily="34" charset="0"/>
              <a:buChar char="•"/>
            </a:pPr>
            <a:r>
              <a:rPr lang="en-US" sz="2200" dirty="0">
                <a:latin typeface="myriad-pro"/>
              </a:rPr>
              <a:t>The design is supposed to get input from switches on the Nexys 4 board which is the direction in which you want the snake to go. Then it will be processed by the movement module to output the next position of the snake, which will be displayed on the screen through the VGA.</a:t>
            </a:r>
          </a:p>
          <a:p>
            <a:pPr marL="342900" lvl="0" indent="-342900" algn="just" rtl="0">
              <a:spcBef>
                <a:spcPts val="1600"/>
              </a:spcBef>
              <a:spcAft>
                <a:spcPts val="1600"/>
              </a:spcAft>
              <a:buFont typeface="Arial" panose="020B0604020202020204" pitchFamily="34" charset="0"/>
              <a:buChar char="•"/>
            </a:pPr>
            <a:r>
              <a:rPr lang="en-US" sz="2200" dirty="0">
                <a:latin typeface="myriad-pro"/>
              </a:rPr>
              <a:t>The objects for the snake to eat will appear at random positions on the screen. For the snake to get longer, the snake must pass over and “eat” the objects (apples). And if the snake run into itself the game will end.</a:t>
            </a:r>
          </a:p>
          <a:p>
            <a:pPr marL="342900" lvl="0" indent="-342900" algn="just" rtl="0">
              <a:spcBef>
                <a:spcPts val="1600"/>
              </a:spcBef>
              <a:spcAft>
                <a:spcPts val="1600"/>
              </a:spcAft>
              <a:buFont typeface="Arial" panose="020B0604020202020204" pitchFamily="34" charset="0"/>
              <a:buChar char="•"/>
            </a:pPr>
            <a:r>
              <a:rPr lang="en-US" sz="2200" dirty="0">
                <a:latin typeface="myriad-pro"/>
              </a:rPr>
              <a:t>We used VGA for visuals, so we needed to abide by the 640x480 pixel requirements for our graphics. We decided that each square in the game board should take up a 20x20 pixel area, giving us 32x25 spaces to work with.</a:t>
            </a:r>
          </a:p>
          <a:p>
            <a:pPr marL="342900" lvl="0" indent="-342900" algn="just" rtl="0">
              <a:spcBef>
                <a:spcPts val="1600"/>
              </a:spcBef>
              <a:spcAft>
                <a:spcPts val="1600"/>
              </a:spcAft>
              <a:buFont typeface="Arial" panose="020B0604020202020204" pitchFamily="34" charset="0"/>
              <a:buChar char="•"/>
            </a:pPr>
            <a:r>
              <a:rPr lang="en-US" sz="2200" dirty="0">
                <a:latin typeface="myriad-pro"/>
              </a:rPr>
              <a:t>We also decided that, while the VGA would require a 25MHz clock, we would update the game pieces 4 times a second (4 Hz) so that it would take 8 seconds for the snake to move all the way from the left side of the screen to the right side.</a:t>
            </a:r>
          </a:p>
          <a:p>
            <a:pPr algn="just"/>
            <a:endParaRPr lang="en-IN" dirty="0"/>
          </a:p>
        </p:txBody>
      </p:sp>
    </p:spTree>
    <p:extLst>
      <p:ext uri="{BB962C8B-B14F-4D97-AF65-F5344CB8AC3E}">
        <p14:creationId xmlns:p14="http://schemas.microsoft.com/office/powerpoint/2010/main" val="10131047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9EB62-D251-6EC3-9416-367B3CEF11E4}"/>
              </a:ext>
            </a:extLst>
          </p:cNvPr>
          <p:cNvSpPr>
            <a:spLocks noGrp="1"/>
          </p:cNvSpPr>
          <p:nvPr>
            <p:ph type="title"/>
          </p:nvPr>
        </p:nvSpPr>
        <p:spPr/>
        <p:txBody>
          <a:bodyPr/>
          <a:lstStyle/>
          <a:p>
            <a:r>
              <a:rPr lang="en-US" dirty="0"/>
              <a:t>Modules</a:t>
            </a:r>
            <a:endParaRPr lang="en-IN" dirty="0"/>
          </a:p>
        </p:txBody>
      </p:sp>
      <p:graphicFrame>
        <p:nvGraphicFramePr>
          <p:cNvPr id="5" name="Diagram 4">
            <a:extLst>
              <a:ext uri="{FF2B5EF4-FFF2-40B4-BE49-F238E27FC236}">
                <a16:creationId xmlns:a16="http://schemas.microsoft.com/office/drawing/2014/main" id="{DB6F8270-7F96-CCC5-23CB-3176213BCCF5}"/>
              </a:ext>
            </a:extLst>
          </p:cNvPr>
          <p:cNvGraphicFramePr/>
          <p:nvPr>
            <p:extLst>
              <p:ext uri="{D42A27DB-BD31-4B8C-83A1-F6EECF244321}">
                <p14:modId xmlns:p14="http://schemas.microsoft.com/office/powerpoint/2010/main" val="238256899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39422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FFE5ADB-196A-5E2D-105D-73BEAFF92E0A}"/>
              </a:ext>
            </a:extLst>
          </p:cNvPr>
          <p:cNvSpPr/>
          <p:nvPr/>
        </p:nvSpPr>
        <p:spPr>
          <a:xfrm>
            <a:off x="821094" y="634482"/>
            <a:ext cx="10916816" cy="1054359"/>
          </a:xfrm>
          <a:prstGeom prst="rect">
            <a:avLst/>
          </a:prstGeom>
          <a:solidFill>
            <a:schemeClr val="bg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Google Shape;79;p17">
            <a:extLst>
              <a:ext uri="{FF2B5EF4-FFF2-40B4-BE49-F238E27FC236}">
                <a16:creationId xmlns:a16="http://schemas.microsoft.com/office/drawing/2014/main" id="{6174663A-4F2C-B211-73B8-AF5AB3666F3A}"/>
              </a:ext>
            </a:extLst>
          </p:cNvPr>
          <p:cNvSpPr txBox="1">
            <a:spLocks/>
          </p:cNvSpPr>
          <p:nvPr/>
        </p:nvSpPr>
        <p:spPr>
          <a:xfrm>
            <a:off x="238386" y="627606"/>
            <a:ext cx="8520600" cy="4125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595959"/>
              </a:buClr>
              <a:buSzPts val="1800"/>
              <a:buFont typeface="Arial"/>
              <a:buNone/>
              <a:tabLst/>
              <a:defRPr/>
            </a:pPr>
            <a:endParaRPr kumimoji="0" lang="en-IN" sz="1400" b="0" i="0" u="none" strike="noStrike" kern="0" cap="none" spc="0" normalizeH="0" baseline="0" noProof="0">
              <a:ln>
                <a:noFill/>
              </a:ln>
              <a:solidFill>
                <a:srgbClr val="000000"/>
              </a:solidFill>
              <a:effectLst/>
              <a:uLnTx/>
              <a:uFillTx/>
              <a:latin typeface="Alfa Slab One"/>
              <a:ea typeface="Alfa Slab One"/>
              <a:cs typeface="Alfa Slab One"/>
              <a:sym typeface="Alfa Slab One"/>
            </a:endParaRPr>
          </a:p>
          <a:p>
            <a:pPr marL="0" marR="0" lvl="0" indent="0" algn="l" defTabSz="914400" rtl="0" eaLnBrk="1" fontAlgn="auto" latinLnBrk="0" hangingPunct="1">
              <a:lnSpc>
                <a:spcPct val="115000"/>
              </a:lnSpc>
              <a:spcBef>
                <a:spcPts val="0"/>
              </a:spcBef>
              <a:spcAft>
                <a:spcPts val="1600"/>
              </a:spcAft>
              <a:buClr>
                <a:srgbClr val="595959"/>
              </a:buClr>
              <a:buSzPts val="1800"/>
              <a:buFont typeface="Arial"/>
              <a:buNone/>
              <a:tabLst/>
              <a:defRPr/>
            </a:pPr>
            <a:endParaRPr kumimoji="0" lang="en-IN" sz="1800" b="0" i="0" u="none" strike="noStrike" kern="0" cap="none" spc="0" normalizeH="0" baseline="0" noProof="0">
              <a:ln>
                <a:noFill/>
              </a:ln>
              <a:solidFill>
                <a:srgbClr val="595959"/>
              </a:solidFill>
              <a:effectLst/>
              <a:uLnTx/>
              <a:uFillTx/>
              <a:latin typeface="Arial"/>
              <a:cs typeface="Arial"/>
              <a:sym typeface="Arial"/>
            </a:endParaRPr>
          </a:p>
        </p:txBody>
      </p:sp>
      <p:sp>
        <p:nvSpPr>
          <p:cNvPr id="81" name="Google Shape;81;p17">
            <a:extLst>
              <a:ext uri="{FF2B5EF4-FFF2-40B4-BE49-F238E27FC236}">
                <a16:creationId xmlns:a16="http://schemas.microsoft.com/office/drawing/2014/main" id="{E018B73A-A206-4FAB-8245-8AE241A7E643}"/>
              </a:ext>
            </a:extLst>
          </p:cNvPr>
          <p:cNvSpPr/>
          <p:nvPr/>
        </p:nvSpPr>
        <p:spPr>
          <a:xfrm>
            <a:off x="1341168" y="1056909"/>
            <a:ext cx="1801298" cy="597138"/>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Module: VGA Display</a:t>
            </a:r>
            <a:endParaRPr kumimoji="0" b="0"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p:txBody>
      </p:sp>
      <p:sp>
        <p:nvSpPr>
          <p:cNvPr id="84" name="Google Shape;84;p17">
            <a:extLst>
              <a:ext uri="{FF2B5EF4-FFF2-40B4-BE49-F238E27FC236}">
                <a16:creationId xmlns:a16="http://schemas.microsoft.com/office/drawing/2014/main" id="{B2E893A0-B3A1-C16A-A6A6-B36C96E42217}"/>
              </a:ext>
            </a:extLst>
          </p:cNvPr>
          <p:cNvSpPr/>
          <p:nvPr/>
        </p:nvSpPr>
        <p:spPr>
          <a:xfrm rot="-5400000" flipH="1">
            <a:off x="2284289" y="-322548"/>
            <a:ext cx="927254" cy="1769661"/>
          </a:xfrm>
          <a:prstGeom prst="bentArrow">
            <a:avLst>
              <a:gd name="adj1" fmla="val 25000"/>
              <a:gd name="adj2" fmla="val 24214"/>
              <a:gd name="adj3" fmla="val 25000"/>
              <a:gd name="adj4" fmla="val 4375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7">
            <a:extLst>
              <a:ext uri="{FF2B5EF4-FFF2-40B4-BE49-F238E27FC236}">
                <a16:creationId xmlns:a16="http://schemas.microsoft.com/office/drawing/2014/main" id="{7E230C7F-67F1-3301-E744-3AE0C5E77B7C}"/>
              </a:ext>
            </a:extLst>
          </p:cNvPr>
          <p:cNvSpPr/>
          <p:nvPr/>
        </p:nvSpPr>
        <p:spPr>
          <a:xfrm>
            <a:off x="1072971" y="2097735"/>
            <a:ext cx="2396265" cy="992265"/>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VGA Refresher</a:t>
            </a:r>
            <a:endParaRPr kumimoji="0" b="0"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H-Sync &amp; V-Sync are outputs</a:t>
            </a:r>
            <a:endParaRPr kumimoji="0" b="0"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p:txBody>
      </p:sp>
      <p:sp>
        <p:nvSpPr>
          <p:cNvPr id="88" name="Google Shape;88;p17">
            <a:extLst>
              <a:ext uri="{FF2B5EF4-FFF2-40B4-BE49-F238E27FC236}">
                <a16:creationId xmlns:a16="http://schemas.microsoft.com/office/drawing/2014/main" id="{23C3C9F1-58CF-1A9A-9230-5C53E06CCF42}"/>
              </a:ext>
            </a:extLst>
          </p:cNvPr>
          <p:cNvSpPr/>
          <p:nvPr/>
        </p:nvSpPr>
        <p:spPr>
          <a:xfrm>
            <a:off x="1033944" y="3725298"/>
            <a:ext cx="2394147" cy="1099002"/>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RGB to illustrate “snake”, objective, and border</a:t>
            </a:r>
            <a:endParaRPr kumimoji="0" b="0"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p:txBody>
      </p:sp>
      <p:sp>
        <p:nvSpPr>
          <p:cNvPr id="99" name="Google Shape;100;p17">
            <a:extLst>
              <a:ext uri="{FF2B5EF4-FFF2-40B4-BE49-F238E27FC236}">
                <a16:creationId xmlns:a16="http://schemas.microsoft.com/office/drawing/2014/main" id="{2F31B84F-0BAA-47D1-083F-BA3D0C2164C2}"/>
              </a:ext>
            </a:extLst>
          </p:cNvPr>
          <p:cNvSpPr/>
          <p:nvPr/>
        </p:nvSpPr>
        <p:spPr>
          <a:xfrm>
            <a:off x="178986" y="6047639"/>
            <a:ext cx="2012814" cy="682319"/>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Clock Divider Module -Input</a:t>
            </a:r>
            <a:endParaRPr kumimoji="0" b="0"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p:txBody>
      </p:sp>
      <p:sp>
        <p:nvSpPr>
          <p:cNvPr id="100" name="Google Shape;101;p17">
            <a:extLst>
              <a:ext uri="{FF2B5EF4-FFF2-40B4-BE49-F238E27FC236}">
                <a16:creationId xmlns:a16="http://schemas.microsoft.com/office/drawing/2014/main" id="{229BF55E-3B5A-1630-C4F4-C3257BD2CE9F}"/>
              </a:ext>
            </a:extLst>
          </p:cNvPr>
          <p:cNvSpPr/>
          <p:nvPr/>
        </p:nvSpPr>
        <p:spPr>
          <a:xfrm rot="5400000" flipH="1">
            <a:off x="5829393" y="2181698"/>
            <a:ext cx="874763" cy="8143084"/>
          </a:xfrm>
          <a:prstGeom prst="bentArrow">
            <a:avLst>
              <a:gd name="adj1" fmla="val 50000"/>
              <a:gd name="adj2" fmla="val 25000"/>
              <a:gd name="adj3" fmla="val 25000"/>
              <a:gd name="adj4" fmla="val 49083"/>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2;p17">
            <a:extLst>
              <a:ext uri="{FF2B5EF4-FFF2-40B4-BE49-F238E27FC236}">
                <a16:creationId xmlns:a16="http://schemas.microsoft.com/office/drawing/2014/main" id="{2B7DF637-6455-C85C-AD9D-7A993F908F03}"/>
              </a:ext>
            </a:extLst>
          </p:cNvPr>
          <p:cNvSpPr/>
          <p:nvPr/>
        </p:nvSpPr>
        <p:spPr>
          <a:xfrm>
            <a:off x="325188" y="1025910"/>
            <a:ext cx="942131" cy="5014955"/>
          </a:xfrm>
          <a:prstGeom prst="bentArrow">
            <a:avLst>
              <a:gd name="adj1" fmla="val 43463"/>
              <a:gd name="adj2" fmla="val 25000"/>
              <a:gd name="adj3" fmla="val 25000"/>
              <a:gd name="adj4" fmla="val 34722"/>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3;p17">
            <a:extLst>
              <a:ext uri="{FF2B5EF4-FFF2-40B4-BE49-F238E27FC236}">
                <a16:creationId xmlns:a16="http://schemas.microsoft.com/office/drawing/2014/main" id="{9FF62952-45CE-CAB4-5293-0B30A1A3869C}"/>
              </a:ext>
            </a:extLst>
          </p:cNvPr>
          <p:cNvSpPr/>
          <p:nvPr/>
        </p:nvSpPr>
        <p:spPr>
          <a:xfrm>
            <a:off x="5617029" y="6291390"/>
            <a:ext cx="793371" cy="3378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FF"/>
                </a:solidFill>
                <a:effectLst/>
                <a:uLnTx/>
                <a:uFillTx/>
                <a:latin typeface="Alfa Slab One"/>
                <a:ea typeface="Alfa Slab One"/>
                <a:cs typeface="Alfa Slab One"/>
                <a:sym typeface="Alfa Slab One"/>
              </a:rPr>
              <a:t>4 Hz</a:t>
            </a:r>
            <a:endParaRPr kumimoji="0" b="0" i="0" u="none" strike="noStrike" kern="0" cap="none" spc="0" normalizeH="0" baseline="0" noProof="0" dirty="0">
              <a:ln>
                <a:noFill/>
              </a:ln>
              <a:solidFill>
                <a:srgbClr val="0000FF"/>
              </a:solidFill>
              <a:effectLst/>
              <a:uLnTx/>
              <a:uFillTx/>
              <a:latin typeface="Alfa Slab One"/>
              <a:ea typeface="Alfa Slab One"/>
              <a:cs typeface="Alfa Slab One"/>
              <a:sym typeface="Alfa Slab One"/>
            </a:endParaRPr>
          </a:p>
        </p:txBody>
      </p:sp>
      <p:sp>
        <p:nvSpPr>
          <p:cNvPr id="103" name="Google Shape;105;p17">
            <a:extLst>
              <a:ext uri="{FF2B5EF4-FFF2-40B4-BE49-F238E27FC236}">
                <a16:creationId xmlns:a16="http://schemas.microsoft.com/office/drawing/2014/main" id="{818F4C18-A056-F23E-60E7-A26F0B752F74}"/>
              </a:ext>
            </a:extLst>
          </p:cNvPr>
          <p:cNvSpPr/>
          <p:nvPr/>
        </p:nvSpPr>
        <p:spPr>
          <a:xfrm>
            <a:off x="2071079" y="1693906"/>
            <a:ext cx="341476" cy="384910"/>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dirty="0">
              <a:ln>
                <a:noFill/>
              </a:ln>
              <a:solidFill>
                <a:srgbClr val="000000"/>
              </a:solidFill>
              <a:effectLst/>
              <a:uLnTx/>
              <a:uFillTx/>
              <a:latin typeface="Arial"/>
              <a:cs typeface="Arial"/>
              <a:sym typeface="Arial"/>
            </a:endParaRPr>
          </a:p>
        </p:txBody>
      </p:sp>
      <p:sp>
        <p:nvSpPr>
          <p:cNvPr id="104" name="Google Shape;106;p17">
            <a:extLst>
              <a:ext uri="{FF2B5EF4-FFF2-40B4-BE49-F238E27FC236}">
                <a16:creationId xmlns:a16="http://schemas.microsoft.com/office/drawing/2014/main" id="{3A845A1D-E598-484B-8ABC-1B9436249A4B}"/>
              </a:ext>
            </a:extLst>
          </p:cNvPr>
          <p:cNvSpPr/>
          <p:nvPr/>
        </p:nvSpPr>
        <p:spPr>
          <a:xfrm>
            <a:off x="2022390" y="3161394"/>
            <a:ext cx="370236" cy="417501"/>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2;p17">
            <a:extLst>
              <a:ext uri="{FF2B5EF4-FFF2-40B4-BE49-F238E27FC236}">
                <a16:creationId xmlns:a16="http://schemas.microsoft.com/office/drawing/2014/main" id="{0D9B7FB2-0147-40BB-DB38-BB3C8CE38ABC}"/>
              </a:ext>
            </a:extLst>
          </p:cNvPr>
          <p:cNvSpPr/>
          <p:nvPr/>
        </p:nvSpPr>
        <p:spPr>
          <a:xfrm>
            <a:off x="5157250" y="3619700"/>
            <a:ext cx="159600" cy="214200"/>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80;p17">
            <a:extLst>
              <a:ext uri="{FF2B5EF4-FFF2-40B4-BE49-F238E27FC236}">
                <a16:creationId xmlns:a16="http://schemas.microsoft.com/office/drawing/2014/main" id="{AC45161B-C5D1-5A0F-B112-C7BC0315055A}"/>
              </a:ext>
            </a:extLst>
          </p:cNvPr>
          <p:cNvSpPr/>
          <p:nvPr/>
        </p:nvSpPr>
        <p:spPr>
          <a:xfrm>
            <a:off x="3702323" y="58507"/>
            <a:ext cx="4880452" cy="4623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400" b="1"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Blockade Variant Game Design</a:t>
            </a:r>
            <a:endParaRPr kumimoji="0" sz="2400" b="1"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p:txBody>
      </p:sp>
      <p:sp>
        <p:nvSpPr>
          <p:cNvPr id="129" name="Google Shape;82;p17">
            <a:extLst>
              <a:ext uri="{FF2B5EF4-FFF2-40B4-BE49-F238E27FC236}">
                <a16:creationId xmlns:a16="http://schemas.microsoft.com/office/drawing/2014/main" id="{A50194FF-4D82-25CA-B474-83487ABE386A}"/>
              </a:ext>
            </a:extLst>
          </p:cNvPr>
          <p:cNvSpPr/>
          <p:nvPr/>
        </p:nvSpPr>
        <p:spPr>
          <a:xfrm>
            <a:off x="5855829" y="1184157"/>
            <a:ext cx="2521127" cy="65609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Module: Objective Generator</a:t>
            </a:r>
            <a:endParaRPr kumimoji="0" b="0"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p:txBody>
      </p:sp>
      <p:sp>
        <p:nvSpPr>
          <p:cNvPr id="130" name="Google Shape;83;p17">
            <a:extLst>
              <a:ext uri="{FF2B5EF4-FFF2-40B4-BE49-F238E27FC236}">
                <a16:creationId xmlns:a16="http://schemas.microsoft.com/office/drawing/2014/main" id="{9F5FED26-9CB9-B40F-798E-D0431BA9ADF8}"/>
              </a:ext>
            </a:extLst>
          </p:cNvPr>
          <p:cNvSpPr/>
          <p:nvPr/>
        </p:nvSpPr>
        <p:spPr>
          <a:xfrm>
            <a:off x="8776901" y="1236017"/>
            <a:ext cx="2420964" cy="861509"/>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Module: Body &amp; Head Module</a:t>
            </a:r>
            <a:endParaRPr kumimoji="0" b="0"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p:txBody>
      </p:sp>
      <p:sp>
        <p:nvSpPr>
          <p:cNvPr id="131" name="Google Shape;85;p17">
            <a:extLst>
              <a:ext uri="{FF2B5EF4-FFF2-40B4-BE49-F238E27FC236}">
                <a16:creationId xmlns:a16="http://schemas.microsoft.com/office/drawing/2014/main" id="{718EAD13-DA32-2402-A9F7-FE1BA00F557F}"/>
              </a:ext>
            </a:extLst>
          </p:cNvPr>
          <p:cNvSpPr/>
          <p:nvPr/>
        </p:nvSpPr>
        <p:spPr>
          <a:xfrm rot="5400000">
            <a:off x="6662515" y="652973"/>
            <a:ext cx="563886" cy="526907"/>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86;p17">
            <a:extLst>
              <a:ext uri="{FF2B5EF4-FFF2-40B4-BE49-F238E27FC236}">
                <a16:creationId xmlns:a16="http://schemas.microsoft.com/office/drawing/2014/main" id="{B93188C2-558A-383B-3429-4514692868EF}"/>
              </a:ext>
            </a:extLst>
          </p:cNvPr>
          <p:cNvSpPr/>
          <p:nvPr/>
        </p:nvSpPr>
        <p:spPr>
          <a:xfrm rot="5400000">
            <a:off x="8997349" y="-208192"/>
            <a:ext cx="1021827" cy="1791293"/>
          </a:xfrm>
          <a:prstGeom prst="bentArrow">
            <a:avLst>
              <a:gd name="adj1" fmla="val 26123"/>
              <a:gd name="adj2" fmla="val 24214"/>
              <a:gd name="adj3" fmla="val 25000"/>
              <a:gd name="adj4" fmla="val 4375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89;p17">
            <a:extLst>
              <a:ext uri="{FF2B5EF4-FFF2-40B4-BE49-F238E27FC236}">
                <a16:creationId xmlns:a16="http://schemas.microsoft.com/office/drawing/2014/main" id="{6A82A2E7-42B3-2CD5-00E3-165DD083BE27}"/>
              </a:ext>
            </a:extLst>
          </p:cNvPr>
          <p:cNvSpPr/>
          <p:nvPr/>
        </p:nvSpPr>
        <p:spPr>
          <a:xfrm>
            <a:off x="3674671" y="1196301"/>
            <a:ext cx="1863369" cy="657284"/>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Module: Lose Condition</a:t>
            </a:r>
            <a:endParaRPr kumimoji="0" b="0"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p:txBody>
      </p:sp>
      <p:sp>
        <p:nvSpPr>
          <p:cNvPr id="134" name="Google Shape;90;p17">
            <a:extLst>
              <a:ext uri="{FF2B5EF4-FFF2-40B4-BE49-F238E27FC236}">
                <a16:creationId xmlns:a16="http://schemas.microsoft.com/office/drawing/2014/main" id="{F6F606DC-CC70-1BE9-4808-9CD51B4760CF}"/>
              </a:ext>
            </a:extLst>
          </p:cNvPr>
          <p:cNvSpPr/>
          <p:nvPr/>
        </p:nvSpPr>
        <p:spPr>
          <a:xfrm rot="5400000">
            <a:off x="4376647" y="636824"/>
            <a:ext cx="596181" cy="526908"/>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91;p17">
            <a:extLst>
              <a:ext uri="{FF2B5EF4-FFF2-40B4-BE49-F238E27FC236}">
                <a16:creationId xmlns:a16="http://schemas.microsoft.com/office/drawing/2014/main" id="{AF6FD367-286A-C9F7-FF43-A536D9076EB7}"/>
              </a:ext>
            </a:extLst>
          </p:cNvPr>
          <p:cNvSpPr/>
          <p:nvPr/>
        </p:nvSpPr>
        <p:spPr>
          <a:xfrm>
            <a:off x="3732833" y="2274357"/>
            <a:ext cx="1816430" cy="831798"/>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Head hits body</a:t>
            </a:r>
            <a:endParaRPr kumimoji="0" b="0"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p:txBody>
      </p:sp>
      <p:sp>
        <p:nvSpPr>
          <p:cNvPr id="136" name="Google Shape;92;p17">
            <a:extLst>
              <a:ext uri="{FF2B5EF4-FFF2-40B4-BE49-F238E27FC236}">
                <a16:creationId xmlns:a16="http://schemas.microsoft.com/office/drawing/2014/main" id="{41871FF4-77AD-28ED-FBAE-3B326198C29B}"/>
              </a:ext>
            </a:extLst>
          </p:cNvPr>
          <p:cNvSpPr/>
          <p:nvPr/>
        </p:nvSpPr>
        <p:spPr>
          <a:xfrm>
            <a:off x="5855829" y="2399075"/>
            <a:ext cx="2521127" cy="811554"/>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Generates an objective in a random position within display</a:t>
            </a:r>
            <a:endParaRPr kumimoji="0" b="0"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p:txBody>
      </p:sp>
      <p:sp>
        <p:nvSpPr>
          <p:cNvPr id="137" name="Google Shape;93;p17">
            <a:extLst>
              <a:ext uri="{FF2B5EF4-FFF2-40B4-BE49-F238E27FC236}">
                <a16:creationId xmlns:a16="http://schemas.microsoft.com/office/drawing/2014/main" id="{20F0B208-6F7B-4B57-57E4-3C1342111C51}"/>
              </a:ext>
            </a:extLst>
          </p:cNvPr>
          <p:cNvSpPr/>
          <p:nvPr/>
        </p:nvSpPr>
        <p:spPr>
          <a:xfrm>
            <a:off x="5826857" y="3688242"/>
            <a:ext cx="2522211" cy="1040051"/>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Generates a new objective after old objective has been obtained</a:t>
            </a:r>
            <a:endParaRPr kumimoji="0" b="0"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p:txBody>
      </p:sp>
      <p:sp>
        <p:nvSpPr>
          <p:cNvPr id="138" name="Google Shape;94;p17">
            <a:extLst>
              <a:ext uri="{FF2B5EF4-FFF2-40B4-BE49-F238E27FC236}">
                <a16:creationId xmlns:a16="http://schemas.microsoft.com/office/drawing/2014/main" id="{FE3E4A4E-9D3E-3CBE-E749-CEBC9200F502}"/>
              </a:ext>
            </a:extLst>
          </p:cNvPr>
          <p:cNvSpPr/>
          <p:nvPr/>
        </p:nvSpPr>
        <p:spPr>
          <a:xfrm>
            <a:off x="5945320" y="5154450"/>
            <a:ext cx="2342146" cy="919068"/>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Maintains a score of how many objectives were maintain</a:t>
            </a:r>
            <a:endParaRPr kumimoji="0" b="0"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p:txBody>
      </p:sp>
      <p:sp>
        <p:nvSpPr>
          <p:cNvPr id="139" name="Google Shape;95;p17">
            <a:extLst>
              <a:ext uri="{FF2B5EF4-FFF2-40B4-BE49-F238E27FC236}">
                <a16:creationId xmlns:a16="http://schemas.microsoft.com/office/drawing/2014/main" id="{D022F732-2D2E-AE4A-BCA8-2CF9B6EAFE33}"/>
              </a:ext>
            </a:extLst>
          </p:cNvPr>
          <p:cNvSpPr/>
          <p:nvPr/>
        </p:nvSpPr>
        <p:spPr>
          <a:xfrm>
            <a:off x="8864198" y="2804852"/>
            <a:ext cx="2332014" cy="964874"/>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Keyboard inputs; Up, Right, Down, Left using OP code</a:t>
            </a:r>
            <a:endParaRPr kumimoji="0" b="0"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p:txBody>
      </p:sp>
      <p:sp>
        <p:nvSpPr>
          <p:cNvPr id="140" name="Google Shape;97;p17">
            <a:extLst>
              <a:ext uri="{FF2B5EF4-FFF2-40B4-BE49-F238E27FC236}">
                <a16:creationId xmlns:a16="http://schemas.microsoft.com/office/drawing/2014/main" id="{4A9D79EE-BFC1-D1BB-415A-A2321A3BDF58}"/>
              </a:ext>
            </a:extLst>
          </p:cNvPr>
          <p:cNvSpPr/>
          <p:nvPr/>
        </p:nvSpPr>
        <p:spPr>
          <a:xfrm>
            <a:off x="3715394" y="3533387"/>
            <a:ext cx="1824160" cy="1040052"/>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Resets the score and the body segments obtained</a:t>
            </a:r>
            <a:endParaRPr kumimoji="0" b="0"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p:txBody>
      </p:sp>
      <p:sp>
        <p:nvSpPr>
          <p:cNvPr id="141" name="Google Shape;98;p17">
            <a:extLst>
              <a:ext uri="{FF2B5EF4-FFF2-40B4-BE49-F238E27FC236}">
                <a16:creationId xmlns:a16="http://schemas.microsoft.com/office/drawing/2014/main" id="{0C76B288-10C8-1E29-3562-078D2CE85D5B}"/>
              </a:ext>
            </a:extLst>
          </p:cNvPr>
          <p:cNvSpPr/>
          <p:nvPr/>
        </p:nvSpPr>
        <p:spPr>
          <a:xfrm>
            <a:off x="3569885" y="5005291"/>
            <a:ext cx="2125200" cy="1182579"/>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Resets head back to the starting position with a new objective</a:t>
            </a:r>
            <a:endParaRPr kumimoji="0" b="0"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p:txBody>
      </p:sp>
      <p:sp>
        <p:nvSpPr>
          <p:cNvPr id="142" name="Google Shape;99;p17">
            <a:extLst>
              <a:ext uri="{FF2B5EF4-FFF2-40B4-BE49-F238E27FC236}">
                <a16:creationId xmlns:a16="http://schemas.microsoft.com/office/drawing/2014/main" id="{DAC358A1-37F2-0B07-5539-1716898725CA}"/>
              </a:ext>
            </a:extLst>
          </p:cNvPr>
          <p:cNvSpPr/>
          <p:nvPr/>
        </p:nvSpPr>
        <p:spPr>
          <a:xfrm>
            <a:off x="8663838" y="4477052"/>
            <a:ext cx="2579224" cy="1161399"/>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 b="0" i="0" u="none" strike="noStrike" kern="0" cap="none" spc="0" normalizeH="0" baseline="0" noProof="0" dirty="0">
                <a:ln>
                  <a:noFill/>
                </a:ln>
                <a:solidFill>
                  <a:srgbClr val="000000"/>
                </a:solidFill>
                <a:effectLst/>
                <a:uLnTx/>
                <a:uFillTx/>
                <a:latin typeface="Alfa Slab One"/>
                <a:ea typeface="Alfa Slab One"/>
                <a:cs typeface="Alfa Slab One"/>
                <a:sym typeface="Alfa Slab One"/>
              </a:rPr>
              <a:t>As score goes up, new segments of the body are illustrated</a:t>
            </a:r>
            <a:endParaRPr kumimoji="0" b="0" i="0" u="none" strike="noStrike" kern="0" cap="none" spc="0" normalizeH="0" baseline="0" noProof="0" dirty="0">
              <a:ln>
                <a:noFill/>
              </a:ln>
              <a:solidFill>
                <a:srgbClr val="000000"/>
              </a:solidFill>
              <a:effectLst/>
              <a:uLnTx/>
              <a:uFillTx/>
              <a:latin typeface="Alfa Slab One"/>
              <a:ea typeface="Alfa Slab One"/>
              <a:cs typeface="Alfa Slab One"/>
              <a:sym typeface="Alfa Slab One"/>
            </a:endParaRPr>
          </a:p>
        </p:txBody>
      </p:sp>
      <p:sp>
        <p:nvSpPr>
          <p:cNvPr id="143" name="Google Shape;107;p17">
            <a:extLst>
              <a:ext uri="{FF2B5EF4-FFF2-40B4-BE49-F238E27FC236}">
                <a16:creationId xmlns:a16="http://schemas.microsoft.com/office/drawing/2014/main" id="{916B1641-6999-DA1B-144A-5956193EC7BD}"/>
              </a:ext>
            </a:extLst>
          </p:cNvPr>
          <p:cNvSpPr/>
          <p:nvPr/>
        </p:nvSpPr>
        <p:spPr>
          <a:xfrm>
            <a:off x="4376044" y="1905628"/>
            <a:ext cx="442411" cy="344575"/>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08;p17">
            <a:extLst>
              <a:ext uri="{FF2B5EF4-FFF2-40B4-BE49-F238E27FC236}">
                <a16:creationId xmlns:a16="http://schemas.microsoft.com/office/drawing/2014/main" id="{27E2E9F9-0476-32BF-3B95-D1E27E72E447}"/>
              </a:ext>
            </a:extLst>
          </p:cNvPr>
          <p:cNvSpPr/>
          <p:nvPr/>
        </p:nvSpPr>
        <p:spPr>
          <a:xfrm>
            <a:off x="4420507" y="3150561"/>
            <a:ext cx="377976" cy="319057"/>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09;p17">
            <a:extLst>
              <a:ext uri="{FF2B5EF4-FFF2-40B4-BE49-F238E27FC236}">
                <a16:creationId xmlns:a16="http://schemas.microsoft.com/office/drawing/2014/main" id="{D7A9A4F3-8FCB-AEB9-DF5D-F0E6435AB622}"/>
              </a:ext>
            </a:extLst>
          </p:cNvPr>
          <p:cNvSpPr/>
          <p:nvPr/>
        </p:nvSpPr>
        <p:spPr>
          <a:xfrm>
            <a:off x="4443609" y="4615172"/>
            <a:ext cx="407922" cy="398518"/>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13;p17">
            <a:extLst>
              <a:ext uri="{FF2B5EF4-FFF2-40B4-BE49-F238E27FC236}">
                <a16:creationId xmlns:a16="http://schemas.microsoft.com/office/drawing/2014/main" id="{88570BDF-DD67-335C-B6A4-BD7E8F6F055D}"/>
              </a:ext>
            </a:extLst>
          </p:cNvPr>
          <p:cNvSpPr/>
          <p:nvPr/>
        </p:nvSpPr>
        <p:spPr>
          <a:xfrm>
            <a:off x="9875009" y="2168432"/>
            <a:ext cx="528900" cy="530629"/>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2" name="Google Shape;113;p17">
            <a:extLst>
              <a:ext uri="{FF2B5EF4-FFF2-40B4-BE49-F238E27FC236}">
                <a16:creationId xmlns:a16="http://schemas.microsoft.com/office/drawing/2014/main" id="{5F2E53C2-320E-DF7B-BCEB-0F5C9C89C5CF}"/>
              </a:ext>
            </a:extLst>
          </p:cNvPr>
          <p:cNvSpPr/>
          <p:nvPr/>
        </p:nvSpPr>
        <p:spPr>
          <a:xfrm>
            <a:off x="9875009" y="3848268"/>
            <a:ext cx="528900" cy="530629"/>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a:ln>
                <a:noFill/>
              </a:ln>
              <a:solidFill>
                <a:srgbClr val="000000"/>
              </a:solidFill>
              <a:effectLst/>
              <a:uLnTx/>
              <a:uFillTx/>
              <a:latin typeface="Arial"/>
              <a:cs typeface="Arial"/>
              <a:sym typeface="Arial"/>
            </a:endParaRPr>
          </a:p>
        </p:txBody>
      </p:sp>
      <p:sp>
        <p:nvSpPr>
          <p:cNvPr id="5" name="Google Shape;105;p17">
            <a:extLst>
              <a:ext uri="{FF2B5EF4-FFF2-40B4-BE49-F238E27FC236}">
                <a16:creationId xmlns:a16="http://schemas.microsoft.com/office/drawing/2014/main" id="{07558A1D-8AA6-CC53-6B97-6887EFE4BDF4}"/>
              </a:ext>
            </a:extLst>
          </p:cNvPr>
          <p:cNvSpPr/>
          <p:nvPr/>
        </p:nvSpPr>
        <p:spPr>
          <a:xfrm>
            <a:off x="6812648" y="1886361"/>
            <a:ext cx="341476" cy="451135"/>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Google Shape;105;p17">
            <a:extLst>
              <a:ext uri="{FF2B5EF4-FFF2-40B4-BE49-F238E27FC236}">
                <a16:creationId xmlns:a16="http://schemas.microsoft.com/office/drawing/2014/main" id="{DA9CEE58-1547-81F2-0572-2D9BCF718B1B}"/>
              </a:ext>
            </a:extLst>
          </p:cNvPr>
          <p:cNvSpPr/>
          <p:nvPr/>
        </p:nvSpPr>
        <p:spPr>
          <a:xfrm>
            <a:off x="6791393" y="3261903"/>
            <a:ext cx="341476" cy="385469"/>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Google Shape;105;p17">
            <a:extLst>
              <a:ext uri="{FF2B5EF4-FFF2-40B4-BE49-F238E27FC236}">
                <a16:creationId xmlns:a16="http://schemas.microsoft.com/office/drawing/2014/main" id="{8F67FC1E-6C3F-6833-4044-0595DF9C229C}"/>
              </a:ext>
            </a:extLst>
          </p:cNvPr>
          <p:cNvSpPr/>
          <p:nvPr/>
        </p:nvSpPr>
        <p:spPr>
          <a:xfrm>
            <a:off x="6791393" y="4752906"/>
            <a:ext cx="341476" cy="385469"/>
          </a:xfrm>
          <a:prstGeom prst="down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3B5DD-ED27-651D-22E6-1ABC2ABAC915}"/>
              </a:ext>
            </a:extLst>
          </p:cNvPr>
          <p:cNvSpPr>
            <a:spLocks noGrp="1"/>
          </p:cNvSpPr>
          <p:nvPr>
            <p:ph type="title"/>
          </p:nvPr>
        </p:nvSpPr>
        <p:spPr/>
        <p:txBody>
          <a:bodyPr/>
          <a:lstStyle/>
          <a:p>
            <a:r>
              <a:rPr lang="en-US" dirty="0"/>
              <a:t>FSM for our snake game</a:t>
            </a:r>
            <a:endParaRPr lang="en-IN" dirty="0"/>
          </a:p>
        </p:txBody>
      </p:sp>
      <p:graphicFrame>
        <p:nvGraphicFramePr>
          <p:cNvPr id="4" name="Content Placeholder 3">
            <a:extLst>
              <a:ext uri="{FF2B5EF4-FFF2-40B4-BE49-F238E27FC236}">
                <a16:creationId xmlns:a16="http://schemas.microsoft.com/office/drawing/2014/main" id="{4A80FFC1-358C-01A6-4E9D-12A5FB7A81AC}"/>
              </a:ext>
            </a:extLst>
          </p:cNvPr>
          <p:cNvGraphicFramePr>
            <a:graphicFrameLocks noGrp="1"/>
          </p:cNvGraphicFramePr>
          <p:nvPr>
            <p:ph idx="1"/>
            <p:extLst>
              <p:ext uri="{D42A27DB-BD31-4B8C-83A1-F6EECF244321}">
                <p14:modId xmlns:p14="http://schemas.microsoft.com/office/powerpoint/2010/main" val="3430656715"/>
              </p:ext>
            </p:extLst>
          </p:nvPr>
        </p:nvGraphicFramePr>
        <p:xfrm>
          <a:off x="1104900" y="1600200"/>
          <a:ext cx="9982200" cy="4999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50F3692-4130-76E4-DED1-E792DACCA093}"/>
              </a:ext>
            </a:extLst>
          </p:cNvPr>
          <p:cNvSpPr txBox="1"/>
          <p:nvPr/>
        </p:nvSpPr>
        <p:spPr>
          <a:xfrm>
            <a:off x="7177172" y="6150637"/>
            <a:ext cx="1837427" cy="276999"/>
          </a:xfrm>
          <a:prstGeom prst="rect">
            <a:avLst/>
          </a:prstGeom>
          <a:noFill/>
        </p:spPr>
        <p:txBody>
          <a:bodyPr wrap="square" rtlCol="0">
            <a:spAutoFit/>
          </a:bodyPr>
          <a:lstStyle/>
          <a:p>
            <a:r>
              <a:rPr lang="en-IN" sz="1200" dirty="0"/>
              <a:t>If the score reaches 15</a:t>
            </a:r>
          </a:p>
        </p:txBody>
      </p:sp>
      <p:sp>
        <p:nvSpPr>
          <p:cNvPr id="8" name="TextBox 7">
            <a:extLst>
              <a:ext uri="{FF2B5EF4-FFF2-40B4-BE49-F238E27FC236}">
                <a16:creationId xmlns:a16="http://schemas.microsoft.com/office/drawing/2014/main" id="{03A0517B-4018-B793-A7C2-AF5BD6058561}"/>
              </a:ext>
            </a:extLst>
          </p:cNvPr>
          <p:cNvSpPr txBox="1"/>
          <p:nvPr/>
        </p:nvSpPr>
        <p:spPr>
          <a:xfrm>
            <a:off x="2165235" y="6098877"/>
            <a:ext cx="2475781" cy="276999"/>
          </a:xfrm>
          <a:prstGeom prst="rect">
            <a:avLst/>
          </a:prstGeom>
          <a:noFill/>
        </p:spPr>
        <p:txBody>
          <a:bodyPr wrap="square" rtlCol="0">
            <a:spAutoFit/>
          </a:bodyPr>
          <a:lstStyle/>
          <a:p>
            <a:r>
              <a:rPr lang="en-IN" sz="1200" dirty="0">
                <a:ea typeface="Calibri" panose="020F0502020204030204" pitchFamily="34" charset="0"/>
                <a:cs typeface="Times New Roman" panose="02020603050405020304" pitchFamily="18" charset="0"/>
              </a:rPr>
              <a:t>C</a:t>
            </a:r>
            <a:r>
              <a:rPr lang="en-IN" sz="1200" dirty="0">
                <a:effectLst/>
                <a:ea typeface="Calibri" panose="020F0502020204030204" pitchFamily="34" charset="0"/>
                <a:cs typeface="Times New Roman" panose="02020603050405020304" pitchFamily="18" charset="0"/>
              </a:rPr>
              <a:t>olliding with the snake's body.</a:t>
            </a:r>
            <a:endParaRPr lang="en-IN" sz="1200" dirty="0"/>
          </a:p>
        </p:txBody>
      </p:sp>
      <p:sp>
        <p:nvSpPr>
          <p:cNvPr id="10" name="TextBox 9">
            <a:extLst>
              <a:ext uri="{FF2B5EF4-FFF2-40B4-BE49-F238E27FC236}">
                <a16:creationId xmlns:a16="http://schemas.microsoft.com/office/drawing/2014/main" id="{9DADFEED-BB8A-15AD-3A84-57E839C13EA6}"/>
              </a:ext>
            </a:extLst>
          </p:cNvPr>
          <p:cNvSpPr txBox="1"/>
          <p:nvPr/>
        </p:nvSpPr>
        <p:spPr>
          <a:xfrm>
            <a:off x="7082284" y="1820172"/>
            <a:ext cx="3528204" cy="276999"/>
          </a:xfrm>
          <a:prstGeom prst="rect">
            <a:avLst/>
          </a:prstGeom>
          <a:noFill/>
        </p:spPr>
        <p:txBody>
          <a:bodyPr wrap="square" rtlCol="0">
            <a:spAutoFit/>
          </a:bodyPr>
          <a:lstStyle/>
          <a:p>
            <a:r>
              <a:rPr lang="en-IN" sz="1200" dirty="0">
                <a:effectLst/>
                <a:ea typeface="Calibri" panose="020F0502020204030204" pitchFamily="34" charset="0"/>
                <a:cs typeface="Times New Roman" panose="02020603050405020304" pitchFamily="18" charset="0"/>
              </a:rPr>
              <a:t>Sets up initial snake positions and length.</a:t>
            </a:r>
            <a:endParaRPr lang="en-IN" sz="1200" dirty="0"/>
          </a:p>
        </p:txBody>
      </p:sp>
      <p:sp>
        <p:nvSpPr>
          <p:cNvPr id="11" name="TextBox 10">
            <a:extLst>
              <a:ext uri="{FF2B5EF4-FFF2-40B4-BE49-F238E27FC236}">
                <a16:creationId xmlns:a16="http://schemas.microsoft.com/office/drawing/2014/main" id="{37F2B093-8C92-DDAC-52A5-80581AE42751}"/>
              </a:ext>
            </a:extLst>
          </p:cNvPr>
          <p:cNvSpPr txBox="1"/>
          <p:nvPr/>
        </p:nvSpPr>
        <p:spPr>
          <a:xfrm>
            <a:off x="8557401" y="2743197"/>
            <a:ext cx="2803585" cy="276999"/>
          </a:xfrm>
          <a:prstGeom prst="rect">
            <a:avLst/>
          </a:prstGeom>
          <a:noFill/>
        </p:spPr>
        <p:txBody>
          <a:bodyPr wrap="square" rtlCol="0">
            <a:spAutoFit/>
          </a:bodyPr>
          <a:lstStyle/>
          <a:p>
            <a:r>
              <a:rPr lang="en-IN" sz="1200" dirty="0">
                <a:effectLst/>
                <a:ea typeface="Calibri" panose="020F0502020204030204" pitchFamily="34" charset="0"/>
                <a:cs typeface="Times New Roman" panose="02020603050405020304" pitchFamily="18" charset="0"/>
              </a:rPr>
              <a:t>A default case for unknown states.</a:t>
            </a:r>
            <a:endParaRPr lang="en-IN" sz="1200" dirty="0"/>
          </a:p>
        </p:txBody>
      </p:sp>
      <p:sp>
        <p:nvSpPr>
          <p:cNvPr id="12" name="TextBox 11">
            <a:extLst>
              <a:ext uri="{FF2B5EF4-FFF2-40B4-BE49-F238E27FC236}">
                <a16:creationId xmlns:a16="http://schemas.microsoft.com/office/drawing/2014/main" id="{4588C6D8-A08C-3F1E-C8D6-7573BA3ABEFC}"/>
              </a:ext>
            </a:extLst>
          </p:cNvPr>
          <p:cNvSpPr txBox="1"/>
          <p:nvPr/>
        </p:nvSpPr>
        <p:spPr>
          <a:xfrm>
            <a:off x="301925" y="2682812"/>
            <a:ext cx="4925684" cy="271677"/>
          </a:xfrm>
          <a:prstGeom prst="rect">
            <a:avLst/>
          </a:prstGeom>
          <a:noFill/>
        </p:spPr>
        <p:txBody>
          <a:bodyPr wrap="square" rtlCol="0">
            <a:spAutoFit/>
          </a:bodyPr>
          <a:lstStyle/>
          <a:p>
            <a:pPr lvl="1" algn="just">
              <a:lnSpc>
                <a:spcPct val="107000"/>
              </a:lnSpc>
              <a:spcAft>
                <a:spcPts val="800"/>
              </a:spcAft>
              <a:buSzPts val="1000"/>
              <a:tabLst>
                <a:tab pos="914400" algn="l"/>
              </a:tabLst>
            </a:pPr>
            <a:r>
              <a:rPr lang="en-IN" sz="1200" kern="100" dirty="0">
                <a:effectLst/>
                <a:ea typeface="Calibri" panose="020F0502020204030204" pitchFamily="34" charset="0"/>
                <a:cs typeface="Times New Roman" panose="02020603050405020304" pitchFamily="18" charset="0"/>
              </a:rPr>
              <a:t>Updates the snake's position based on the current direction.</a:t>
            </a:r>
          </a:p>
        </p:txBody>
      </p:sp>
      <p:sp>
        <p:nvSpPr>
          <p:cNvPr id="13" name="TextBox 12">
            <a:extLst>
              <a:ext uri="{FF2B5EF4-FFF2-40B4-BE49-F238E27FC236}">
                <a16:creationId xmlns:a16="http://schemas.microsoft.com/office/drawing/2014/main" id="{5618346C-0D62-1584-534C-BAD6B283962B}"/>
              </a:ext>
            </a:extLst>
          </p:cNvPr>
          <p:cNvSpPr txBox="1"/>
          <p:nvPr/>
        </p:nvSpPr>
        <p:spPr>
          <a:xfrm>
            <a:off x="6495690" y="3588585"/>
            <a:ext cx="3674852" cy="276999"/>
          </a:xfrm>
          <a:prstGeom prst="rect">
            <a:avLst/>
          </a:prstGeom>
          <a:noFill/>
        </p:spPr>
        <p:txBody>
          <a:bodyPr wrap="square" rtlCol="0">
            <a:spAutoFit/>
          </a:bodyPr>
          <a:lstStyle/>
          <a:p>
            <a:r>
              <a:rPr lang="en-IN" sz="1200" dirty="0">
                <a:effectLst/>
                <a:ea typeface="Calibri" panose="020F0502020204030204" pitchFamily="34" charset="0"/>
                <a:cs typeface="Times New Roman" panose="02020603050405020304" pitchFamily="18" charset="0"/>
              </a:rPr>
              <a:t>A state for maintaining consistent game speed.</a:t>
            </a:r>
            <a:endParaRPr lang="en-IN" sz="1200" dirty="0"/>
          </a:p>
        </p:txBody>
      </p:sp>
      <p:sp>
        <p:nvSpPr>
          <p:cNvPr id="14" name="TextBox 13">
            <a:extLst>
              <a:ext uri="{FF2B5EF4-FFF2-40B4-BE49-F238E27FC236}">
                <a16:creationId xmlns:a16="http://schemas.microsoft.com/office/drawing/2014/main" id="{9EAECC26-4F90-D975-22B1-9DD9136DB8F2}"/>
              </a:ext>
            </a:extLst>
          </p:cNvPr>
          <p:cNvSpPr txBox="1"/>
          <p:nvPr/>
        </p:nvSpPr>
        <p:spPr>
          <a:xfrm>
            <a:off x="457202" y="4356339"/>
            <a:ext cx="4761781" cy="276999"/>
          </a:xfrm>
          <a:prstGeom prst="rect">
            <a:avLst/>
          </a:prstGeom>
          <a:noFill/>
        </p:spPr>
        <p:txBody>
          <a:bodyPr wrap="square" rtlCol="0">
            <a:spAutoFit/>
          </a:bodyPr>
          <a:lstStyle/>
          <a:p>
            <a:r>
              <a:rPr lang="en-IN" sz="1200" dirty="0">
                <a:effectLst/>
                <a:ea typeface="Calibri" panose="020F0502020204030204" pitchFamily="34" charset="0"/>
                <a:cs typeface="Times New Roman" panose="02020603050405020304" pitchFamily="18" charset="0"/>
              </a:rPr>
              <a:t>Increases the snake's length and generates a new food location.</a:t>
            </a:r>
            <a:endParaRPr lang="en-IN" sz="1200" dirty="0"/>
          </a:p>
        </p:txBody>
      </p:sp>
      <p:sp>
        <p:nvSpPr>
          <p:cNvPr id="15" name="TextBox 14">
            <a:extLst>
              <a:ext uri="{FF2B5EF4-FFF2-40B4-BE49-F238E27FC236}">
                <a16:creationId xmlns:a16="http://schemas.microsoft.com/office/drawing/2014/main" id="{0A1B4268-3715-7CB1-B1C2-2A2AC8247FB9}"/>
              </a:ext>
            </a:extLst>
          </p:cNvPr>
          <p:cNvSpPr txBox="1"/>
          <p:nvPr/>
        </p:nvSpPr>
        <p:spPr>
          <a:xfrm>
            <a:off x="6504314" y="5348376"/>
            <a:ext cx="5218981" cy="276999"/>
          </a:xfrm>
          <a:prstGeom prst="rect">
            <a:avLst/>
          </a:prstGeom>
          <a:noFill/>
        </p:spPr>
        <p:txBody>
          <a:bodyPr wrap="square" rtlCol="0">
            <a:spAutoFit/>
          </a:bodyPr>
          <a:lstStyle/>
          <a:p>
            <a:r>
              <a:rPr lang="en-IN" sz="1200" dirty="0">
                <a:effectLst/>
                <a:ea typeface="Calibri" panose="020F0502020204030204" pitchFamily="34" charset="0"/>
                <a:cs typeface="Times New Roman" panose="02020603050405020304" pitchFamily="18" charset="0"/>
              </a:rPr>
              <a:t>Checks for conditions like eating food or colliding with the snake's body.</a:t>
            </a:r>
            <a:endParaRPr lang="en-IN" sz="1200" dirty="0"/>
          </a:p>
        </p:txBody>
      </p:sp>
    </p:spTree>
    <p:extLst>
      <p:ext uri="{BB962C8B-B14F-4D97-AF65-F5344CB8AC3E}">
        <p14:creationId xmlns:p14="http://schemas.microsoft.com/office/powerpoint/2010/main" val="15653425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0B25-4CDE-3E14-7060-B2809264048A}"/>
              </a:ext>
            </a:extLst>
          </p:cNvPr>
          <p:cNvSpPr>
            <a:spLocks noGrp="1"/>
          </p:cNvSpPr>
          <p:nvPr>
            <p:ph type="title"/>
          </p:nvPr>
        </p:nvSpPr>
        <p:spPr/>
        <p:txBody>
          <a:bodyPr/>
          <a:lstStyle/>
          <a:p>
            <a:r>
              <a:rPr lang="en-US" dirty="0"/>
              <a:t>Some photo-stills</a:t>
            </a:r>
            <a:endParaRPr lang="en-IN" dirty="0"/>
          </a:p>
        </p:txBody>
      </p:sp>
      <p:pic>
        <p:nvPicPr>
          <p:cNvPr id="5" name="Picture 4">
            <a:extLst>
              <a:ext uri="{FF2B5EF4-FFF2-40B4-BE49-F238E27FC236}">
                <a16:creationId xmlns:a16="http://schemas.microsoft.com/office/drawing/2014/main" id="{936D4D91-2288-D68A-90C9-B47DA84EC3BD}"/>
              </a:ext>
            </a:extLst>
          </p:cNvPr>
          <p:cNvPicPr>
            <a:picLocks noChangeAspect="1"/>
          </p:cNvPicPr>
          <p:nvPr/>
        </p:nvPicPr>
        <p:blipFill>
          <a:blip r:embed="rId2"/>
          <a:stretch>
            <a:fillRect/>
          </a:stretch>
        </p:blipFill>
        <p:spPr>
          <a:xfrm>
            <a:off x="1299052" y="1363508"/>
            <a:ext cx="9363075" cy="5267325"/>
          </a:xfrm>
          <a:prstGeom prst="rect">
            <a:avLst/>
          </a:prstGeom>
        </p:spPr>
      </p:pic>
    </p:spTree>
    <p:extLst>
      <p:ext uri="{BB962C8B-B14F-4D97-AF65-F5344CB8AC3E}">
        <p14:creationId xmlns:p14="http://schemas.microsoft.com/office/powerpoint/2010/main" val="2537325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0/xmlns/"/>
    <ds:schemaRef ds:uri="http://www.w3.org/2001/XMLSchema"/>
    <ds:schemaRef ds:uri="4873beb7-5857-4685-be1f-d57550cc96cc"/>
  </ds:schemaRefs>
</ds:datastoreItem>
</file>

<file path=customXml/itemProps2.xml><?xml version="1.0" encoding="utf-8"?>
<ds:datastoreItem xmlns:ds="http://schemas.openxmlformats.org/officeDocument/2006/customXml" ds:itemID="{8CDDBB83-77C1-4099-A0AA-289882E745E2}">
  <ds:schemaRefs>
    <ds:schemaRef ds:uri="http://schemas.microsoft.com/office/2006/metadata/properties"/>
    <ds:schemaRef ds:uri="http://www.w3.org/2000/xmlns/"/>
    <ds:schemaRef ds:uri="4873beb7-5857-4685-be1f-d57550cc96cc"/>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1781</TotalTime>
  <Words>822</Words>
  <Application>Microsoft Office PowerPoint</Application>
  <PresentationFormat>Widescreen</PresentationFormat>
  <Paragraphs>89</Paragraphs>
  <Slides>12</Slides>
  <Notes>1</Notes>
  <HiddenSlides>1</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Academic Literature 16x9</vt:lpstr>
      <vt:lpstr>Retro snake Game </vt:lpstr>
      <vt:lpstr>CONTENT</vt:lpstr>
      <vt:lpstr>Introduction</vt:lpstr>
      <vt:lpstr>Equipment and electronics used: </vt:lpstr>
      <vt:lpstr>Functionality</vt:lpstr>
      <vt:lpstr>Modules</vt:lpstr>
      <vt:lpstr>PowerPoint Presentation</vt:lpstr>
      <vt:lpstr>FSM for our snake game</vt:lpstr>
      <vt:lpstr>Some photo-stills</vt:lpstr>
      <vt:lpstr>DEMONSTRATION</vt:lpstr>
      <vt:lpstr>ALGORITHM FOR RANDOM NUMBER GENERATOR</vt:lpstr>
      <vt:lpstr>COMPARISON BETWEEN SNAKE GAME AND PONG GAME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Retro snake Game</dc:title>
  <dc:creator>Vaibhav Prasad</dc:creator>
  <cp:lastModifiedBy>vprasad121002@gmail.com</cp:lastModifiedBy>
  <cp:revision>12</cp:revision>
  <dcterms:created xsi:type="dcterms:W3CDTF">2023-12-02T13:22:02Z</dcterms:created>
  <dcterms:modified xsi:type="dcterms:W3CDTF">2023-12-17T17:42:57Z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