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5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35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8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50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94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4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5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5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3F37-2CFB-426D-A0CC-DA98C47E043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68CB2D-39F9-4F4A-B84A-4A5326E1B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0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8442960" cy="6270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Arial Black" panose="020B0A04020102020204" pitchFamily="34" charset="0"/>
              </a:rPr>
              <a:t>Dashboard Objective and KPIs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057" y="2050868"/>
            <a:ext cx="1767840" cy="627017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smtClean="0">
                <a:solidFill>
                  <a:schemeClr val="tx1"/>
                </a:solidFill>
              </a:rPr>
              <a:t>Objective: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095897" y="2008834"/>
            <a:ext cx="799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design an interactive dashboard that empowers business stakeholders to make informed decisions through analysis of sales, profit, and growth metrics.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4817" y="3687130"/>
            <a:ext cx="9185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KPIs:   </a:t>
            </a:r>
            <a:r>
              <a:rPr lang="en-US" sz="2400" dirty="0" smtClean="0"/>
              <a:t>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Total Profit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Sales Growth Rate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Profit Margin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Average Order Value</a:t>
            </a:r>
          </a:p>
        </p:txBody>
      </p:sp>
    </p:spTree>
    <p:extLst>
      <p:ext uri="{BB962C8B-B14F-4D97-AF65-F5344CB8AC3E}">
        <p14:creationId xmlns:p14="http://schemas.microsoft.com/office/powerpoint/2010/main" val="216388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8798" y="215641"/>
            <a:ext cx="7453468" cy="576943"/>
          </a:xfrm>
        </p:spPr>
        <p:txBody>
          <a:bodyPr/>
          <a:lstStyle/>
          <a:p>
            <a:pPr algn="ctr"/>
            <a:r>
              <a:rPr lang="en-US" sz="3200" b="1" dirty="0"/>
              <a:t>Dashboard Highlights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685" y="741153"/>
            <a:ext cx="3234166" cy="539203"/>
          </a:xfrm>
        </p:spPr>
        <p:txBody>
          <a:bodyPr/>
          <a:lstStyle/>
          <a:p>
            <a:r>
              <a:rPr lang="en-US" b="1" dirty="0"/>
              <a:t>Dashboard Overview</a:t>
            </a:r>
            <a:r>
              <a:rPr lang="en-US" b="1" dirty="0" smtClean="0"/>
              <a:t>: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59012" y="1237426"/>
            <a:ext cx="1039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slide will feature annotated screenshots of the dashboard, focusing on its interactive elements and visuals. Add arrows or labels to highlight key areas: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2257" y="2328600"/>
            <a:ext cx="50629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Cards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Summary Totals: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Display key performance indicators such as total sales and profit.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Time-Series Analysis: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line or bar chart showing sales/profit trends over time.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Category Distribution: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Pie charts or bar graphs showcasing sales volume per product category.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Regional Performance: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Maps or charts comparing state-wise sales data.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Customer Insights: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 top revenue-generating customers or loyalty patterns.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Filter Options: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Showcase slicers to drill down by product type, region, or timeline.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99" y="2197698"/>
            <a:ext cx="6161886" cy="34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5919" y="324395"/>
            <a:ext cx="7812402" cy="707571"/>
          </a:xfrm>
        </p:spPr>
        <p:txBody>
          <a:bodyPr/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Insights Derived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291" y="1237346"/>
            <a:ext cx="3198389" cy="486951"/>
          </a:xfrm>
        </p:spPr>
        <p:txBody>
          <a:bodyPr/>
          <a:lstStyle/>
          <a:p>
            <a:r>
              <a:rPr lang="en-US" b="1" dirty="0"/>
              <a:t>Key Business Insights: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9977" y="2076994"/>
            <a:ext cx="9718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State Performance: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Maharashtra leads in sales, indicating strong regional demand.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Category Sales Analysis: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Clothing accounts for the majority share, showing customer preferences.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Time Insights: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January displays peak profit activity, pointing towards seasonal impacts.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Customer Trends: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Harivansh ranks as the top revenue generator—indicating a loyal and valuable customer.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Payment Preference: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 dominates as the preferred payment method, offering insights into customer buying behavior.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Sub-Category Profit Insights: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Printers emerge as the most profitable, guiding inventory strategies.</a:t>
            </a:r>
          </a:p>
        </p:txBody>
      </p:sp>
    </p:spTree>
    <p:extLst>
      <p:ext uri="{BB962C8B-B14F-4D97-AF65-F5344CB8AC3E}">
        <p14:creationId xmlns:p14="http://schemas.microsoft.com/office/powerpoint/2010/main" val="2085583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279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Trebuchet MS</vt:lpstr>
      <vt:lpstr>Wingdings 3</vt:lpstr>
      <vt:lpstr>Facet</vt:lpstr>
      <vt:lpstr>Dashboard Objective and KPIs</vt:lpstr>
      <vt:lpstr>Dashboard Highlights</vt:lpstr>
      <vt:lpstr>Insights Derived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Objective and KPIs</dc:title>
  <dc:creator>ADMIN</dc:creator>
  <cp:lastModifiedBy>ADMIN</cp:lastModifiedBy>
  <cp:revision>5</cp:revision>
  <dcterms:created xsi:type="dcterms:W3CDTF">2025-04-13T10:32:40Z</dcterms:created>
  <dcterms:modified xsi:type="dcterms:W3CDTF">2025-04-13T11:08:01Z</dcterms:modified>
</cp:coreProperties>
</file>