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354C6-42D1-4E6C-BFEE-FD15BDD31AF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E7EF00-32E4-4114-9743-EBE9F408B0CC}">
      <dgm:prSet/>
      <dgm:spPr/>
      <dgm:t>
        <a:bodyPr/>
        <a:lstStyle/>
        <a:p>
          <a:r>
            <a:rPr lang="en-US" dirty="0" err="1"/>
            <a:t>R.Pavithra</a:t>
          </a:r>
          <a:r>
            <a:rPr lang="en-US" dirty="0"/>
            <a:t> Guru </a:t>
          </a:r>
        </a:p>
      </dgm:t>
    </dgm:pt>
    <dgm:pt modelId="{2EA314F9-601E-495F-8609-6536C19F8633}" type="parTrans" cxnId="{6FAE5747-92BA-4666-941D-D88EA0C0C394}">
      <dgm:prSet/>
      <dgm:spPr/>
      <dgm:t>
        <a:bodyPr/>
        <a:lstStyle/>
        <a:p>
          <a:endParaRPr lang="en-US"/>
        </a:p>
      </dgm:t>
    </dgm:pt>
    <dgm:pt modelId="{FD7CD34E-1E93-4A92-A500-31BFFBCEFDBD}" type="sibTrans" cxnId="{6FAE5747-92BA-4666-941D-D88EA0C0C394}">
      <dgm:prSet/>
      <dgm:spPr/>
      <dgm:t>
        <a:bodyPr/>
        <a:lstStyle/>
        <a:p>
          <a:endParaRPr lang="en-US"/>
        </a:p>
      </dgm:t>
    </dgm:pt>
    <dgm:pt modelId="{AA6D2A32-7BA1-4D1A-986E-46A63527A55C}">
      <dgm:prSet/>
      <dgm:spPr/>
      <dgm:t>
        <a:bodyPr/>
        <a:lstStyle/>
        <a:p>
          <a:r>
            <a:rPr lang="en-US"/>
            <a:t>Asst.Prof.</a:t>
          </a:r>
        </a:p>
      </dgm:t>
    </dgm:pt>
    <dgm:pt modelId="{FCCE4035-A928-43CB-8242-00ECE9E6E9F7}" type="parTrans" cxnId="{3545D6F2-114F-431C-B168-024C760EA019}">
      <dgm:prSet/>
      <dgm:spPr/>
      <dgm:t>
        <a:bodyPr/>
        <a:lstStyle/>
        <a:p>
          <a:endParaRPr lang="en-US"/>
        </a:p>
      </dgm:t>
    </dgm:pt>
    <dgm:pt modelId="{FDB76DBF-40FE-48D6-9842-BB4A25E285A8}" type="sibTrans" cxnId="{3545D6F2-114F-431C-B168-024C760EA019}">
      <dgm:prSet/>
      <dgm:spPr/>
      <dgm:t>
        <a:bodyPr/>
        <a:lstStyle/>
        <a:p>
          <a:endParaRPr lang="en-US"/>
        </a:p>
      </dgm:t>
    </dgm:pt>
    <dgm:pt modelId="{83CCA055-055C-4D39-BCC0-A60C6E10424B}">
      <dgm:prSet/>
      <dgm:spPr/>
      <dgm:t>
        <a:bodyPr/>
        <a:lstStyle/>
        <a:p>
          <a:r>
            <a:rPr lang="en-US"/>
            <a:t>Department of CSE </a:t>
          </a:r>
        </a:p>
      </dgm:t>
    </dgm:pt>
    <dgm:pt modelId="{433C4DB5-2F2F-4FC5-BC35-EE0164B408B9}" type="parTrans" cxnId="{0A7B80A2-EA64-4D31-8C8E-45AFD8DB98AB}">
      <dgm:prSet/>
      <dgm:spPr/>
      <dgm:t>
        <a:bodyPr/>
        <a:lstStyle/>
        <a:p>
          <a:endParaRPr lang="en-US"/>
        </a:p>
      </dgm:t>
    </dgm:pt>
    <dgm:pt modelId="{5190E12A-B8F6-4800-9564-174C421CA5EA}" type="sibTrans" cxnId="{0A7B80A2-EA64-4D31-8C8E-45AFD8DB98AB}">
      <dgm:prSet/>
      <dgm:spPr/>
      <dgm:t>
        <a:bodyPr/>
        <a:lstStyle/>
        <a:p>
          <a:endParaRPr lang="en-US"/>
        </a:p>
      </dgm:t>
    </dgm:pt>
    <dgm:pt modelId="{3D5BDAFC-0073-447C-A217-3CC2C5787542}">
      <dgm:prSet/>
      <dgm:spPr/>
      <dgm:t>
        <a:bodyPr/>
        <a:lstStyle/>
        <a:p>
          <a:r>
            <a:rPr lang="en-US"/>
            <a:t>SRMIST-Ramapuram </a:t>
          </a:r>
        </a:p>
      </dgm:t>
    </dgm:pt>
    <dgm:pt modelId="{F0709682-6DAC-414E-B2B3-8AAF74681433}" type="parTrans" cxnId="{3BDC1DD3-D86E-488D-B5CF-FCF0D1CA59EC}">
      <dgm:prSet/>
      <dgm:spPr/>
      <dgm:t>
        <a:bodyPr/>
        <a:lstStyle/>
        <a:p>
          <a:endParaRPr lang="en-US"/>
        </a:p>
      </dgm:t>
    </dgm:pt>
    <dgm:pt modelId="{448C4132-A774-4033-AE0C-92ED7B74680D}" type="sibTrans" cxnId="{3BDC1DD3-D86E-488D-B5CF-FCF0D1CA59EC}">
      <dgm:prSet/>
      <dgm:spPr/>
      <dgm:t>
        <a:bodyPr/>
        <a:lstStyle/>
        <a:p>
          <a:endParaRPr lang="en-US"/>
        </a:p>
      </dgm:t>
    </dgm:pt>
    <dgm:pt modelId="{D4BDB6D0-A768-40E5-A8BC-0B22F6132AC7}" type="pres">
      <dgm:prSet presAssocID="{E41354C6-42D1-4E6C-BFEE-FD15BDD31AF6}" presName="outerComposite" presStyleCnt="0">
        <dgm:presLayoutVars>
          <dgm:chMax val="5"/>
          <dgm:dir/>
          <dgm:resizeHandles val="exact"/>
        </dgm:presLayoutVars>
      </dgm:prSet>
      <dgm:spPr/>
    </dgm:pt>
    <dgm:pt modelId="{ECE9C857-782B-420F-B9D3-B10060D98966}" type="pres">
      <dgm:prSet presAssocID="{E41354C6-42D1-4E6C-BFEE-FD15BDD31AF6}" presName="dummyMaxCanvas" presStyleCnt="0">
        <dgm:presLayoutVars/>
      </dgm:prSet>
      <dgm:spPr/>
    </dgm:pt>
    <dgm:pt modelId="{BEC4C277-B8F8-427A-A1FF-4EF6BA153B78}" type="pres">
      <dgm:prSet presAssocID="{E41354C6-42D1-4E6C-BFEE-FD15BDD31AF6}" presName="FourNodes_1" presStyleLbl="node1" presStyleIdx="0" presStyleCnt="4">
        <dgm:presLayoutVars>
          <dgm:bulletEnabled val="1"/>
        </dgm:presLayoutVars>
      </dgm:prSet>
      <dgm:spPr/>
    </dgm:pt>
    <dgm:pt modelId="{48FFAD62-DC9B-49A3-AFD3-3801E0EBEB51}" type="pres">
      <dgm:prSet presAssocID="{E41354C6-42D1-4E6C-BFEE-FD15BDD31AF6}" presName="FourNodes_2" presStyleLbl="node1" presStyleIdx="1" presStyleCnt="4">
        <dgm:presLayoutVars>
          <dgm:bulletEnabled val="1"/>
        </dgm:presLayoutVars>
      </dgm:prSet>
      <dgm:spPr/>
    </dgm:pt>
    <dgm:pt modelId="{80949EF4-7974-4B7C-9DBA-5CC7C3E45598}" type="pres">
      <dgm:prSet presAssocID="{E41354C6-42D1-4E6C-BFEE-FD15BDD31AF6}" presName="FourNodes_3" presStyleLbl="node1" presStyleIdx="2" presStyleCnt="4">
        <dgm:presLayoutVars>
          <dgm:bulletEnabled val="1"/>
        </dgm:presLayoutVars>
      </dgm:prSet>
      <dgm:spPr/>
    </dgm:pt>
    <dgm:pt modelId="{9182508A-4669-4A15-8160-55DE02C8BACB}" type="pres">
      <dgm:prSet presAssocID="{E41354C6-42D1-4E6C-BFEE-FD15BDD31AF6}" presName="FourNodes_4" presStyleLbl="node1" presStyleIdx="3" presStyleCnt="4">
        <dgm:presLayoutVars>
          <dgm:bulletEnabled val="1"/>
        </dgm:presLayoutVars>
      </dgm:prSet>
      <dgm:spPr/>
    </dgm:pt>
    <dgm:pt modelId="{7C17DD10-4C01-418E-8691-5E06B1155171}" type="pres">
      <dgm:prSet presAssocID="{E41354C6-42D1-4E6C-BFEE-FD15BDD31AF6}" presName="FourConn_1-2" presStyleLbl="fgAccFollowNode1" presStyleIdx="0" presStyleCnt="3">
        <dgm:presLayoutVars>
          <dgm:bulletEnabled val="1"/>
        </dgm:presLayoutVars>
      </dgm:prSet>
      <dgm:spPr/>
    </dgm:pt>
    <dgm:pt modelId="{1B46C359-58B1-418E-B936-EF9902A594A1}" type="pres">
      <dgm:prSet presAssocID="{E41354C6-42D1-4E6C-BFEE-FD15BDD31AF6}" presName="FourConn_2-3" presStyleLbl="fgAccFollowNode1" presStyleIdx="1" presStyleCnt="3">
        <dgm:presLayoutVars>
          <dgm:bulletEnabled val="1"/>
        </dgm:presLayoutVars>
      </dgm:prSet>
      <dgm:spPr/>
    </dgm:pt>
    <dgm:pt modelId="{E819DDCF-C138-45CB-9A45-9D8C1FB170EA}" type="pres">
      <dgm:prSet presAssocID="{E41354C6-42D1-4E6C-BFEE-FD15BDD31AF6}" presName="FourConn_3-4" presStyleLbl="fgAccFollowNode1" presStyleIdx="2" presStyleCnt="3">
        <dgm:presLayoutVars>
          <dgm:bulletEnabled val="1"/>
        </dgm:presLayoutVars>
      </dgm:prSet>
      <dgm:spPr/>
    </dgm:pt>
    <dgm:pt modelId="{27FA9377-2226-4B5C-854E-A11651050883}" type="pres">
      <dgm:prSet presAssocID="{E41354C6-42D1-4E6C-BFEE-FD15BDD31AF6}" presName="FourNodes_1_text" presStyleLbl="node1" presStyleIdx="3" presStyleCnt="4">
        <dgm:presLayoutVars>
          <dgm:bulletEnabled val="1"/>
        </dgm:presLayoutVars>
      </dgm:prSet>
      <dgm:spPr/>
    </dgm:pt>
    <dgm:pt modelId="{A127B48C-A0CF-4D00-982E-C05064E01ECE}" type="pres">
      <dgm:prSet presAssocID="{E41354C6-42D1-4E6C-BFEE-FD15BDD31AF6}" presName="FourNodes_2_text" presStyleLbl="node1" presStyleIdx="3" presStyleCnt="4">
        <dgm:presLayoutVars>
          <dgm:bulletEnabled val="1"/>
        </dgm:presLayoutVars>
      </dgm:prSet>
      <dgm:spPr/>
    </dgm:pt>
    <dgm:pt modelId="{13BDC6BE-50E8-46D0-87B2-BF9509AC85EF}" type="pres">
      <dgm:prSet presAssocID="{E41354C6-42D1-4E6C-BFEE-FD15BDD31AF6}" presName="FourNodes_3_text" presStyleLbl="node1" presStyleIdx="3" presStyleCnt="4">
        <dgm:presLayoutVars>
          <dgm:bulletEnabled val="1"/>
        </dgm:presLayoutVars>
      </dgm:prSet>
      <dgm:spPr/>
    </dgm:pt>
    <dgm:pt modelId="{D535DCF6-DC02-4137-B274-14EFE25FC8F5}" type="pres">
      <dgm:prSet presAssocID="{E41354C6-42D1-4E6C-BFEE-FD15BDD31AF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EED6A17-9F5C-47C8-8F2B-1921B0116DE5}" type="presOf" srcId="{E41354C6-42D1-4E6C-BFEE-FD15BDD31AF6}" destId="{D4BDB6D0-A768-40E5-A8BC-0B22F6132AC7}" srcOrd="0" destOrd="0" presId="urn:microsoft.com/office/officeart/2005/8/layout/vProcess5"/>
    <dgm:cxn modelId="{BA431119-1A11-412D-BC05-11F5AC413DD2}" type="presOf" srcId="{FD7CD34E-1E93-4A92-A500-31BFFBCEFDBD}" destId="{7C17DD10-4C01-418E-8691-5E06B1155171}" srcOrd="0" destOrd="0" presId="urn:microsoft.com/office/officeart/2005/8/layout/vProcess5"/>
    <dgm:cxn modelId="{FA772C3A-1E66-4F99-A1EE-E326648B36C2}" type="presOf" srcId="{86E7EF00-32E4-4114-9743-EBE9F408B0CC}" destId="{BEC4C277-B8F8-427A-A1FF-4EF6BA153B78}" srcOrd="0" destOrd="0" presId="urn:microsoft.com/office/officeart/2005/8/layout/vProcess5"/>
    <dgm:cxn modelId="{EE17BD3C-7F60-48D9-80D0-9CB60CA864A1}" type="presOf" srcId="{AA6D2A32-7BA1-4D1A-986E-46A63527A55C}" destId="{A127B48C-A0CF-4D00-982E-C05064E01ECE}" srcOrd="1" destOrd="0" presId="urn:microsoft.com/office/officeart/2005/8/layout/vProcess5"/>
    <dgm:cxn modelId="{6FAE5747-92BA-4666-941D-D88EA0C0C394}" srcId="{E41354C6-42D1-4E6C-BFEE-FD15BDD31AF6}" destId="{86E7EF00-32E4-4114-9743-EBE9F408B0CC}" srcOrd="0" destOrd="0" parTransId="{2EA314F9-601E-495F-8609-6536C19F8633}" sibTransId="{FD7CD34E-1E93-4A92-A500-31BFFBCEFDBD}"/>
    <dgm:cxn modelId="{2A51F150-87AD-4477-9E94-70BFC1A53BA5}" type="presOf" srcId="{5190E12A-B8F6-4800-9564-174C421CA5EA}" destId="{E819DDCF-C138-45CB-9A45-9D8C1FB170EA}" srcOrd="0" destOrd="0" presId="urn:microsoft.com/office/officeart/2005/8/layout/vProcess5"/>
    <dgm:cxn modelId="{7E75F673-5A16-42F5-936C-4E0BB1A26AAF}" type="presOf" srcId="{AA6D2A32-7BA1-4D1A-986E-46A63527A55C}" destId="{48FFAD62-DC9B-49A3-AFD3-3801E0EBEB51}" srcOrd="0" destOrd="0" presId="urn:microsoft.com/office/officeart/2005/8/layout/vProcess5"/>
    <dgm:cxn modelId="{75D23E7D-F012-4ACA-BD72-7ED9E10471FF}" type="presOf" srcId="{3D5BDAFC-0073-447C-A217-3CC2C5787542}" destId="{9182508A-4669-4A15-8160-55DE02C8BACB}" srcOrd="0" destOrd="0" presId="urn:microsoft.com/office/officeart/2005/8/layout/vProcess5"/>
    <dgm:cxn modelId="{8F79327F-E7C7-4ECC-A223-0C8FF713FCCB}" type="presOf" srcId="{FDB76DBF-40FE-48D6-9842-BB4A25E285A8}" destId="{1B46C359-58B1-418E-B936-EF9902A594A1}" srcOrd="0" destOrd="0" presId="urn:microsoft.com/office/officeart/2005/8/layout/vProcess5"/>
    <dgm:cxn modelId="{CD3A0498-0EBE-4EF7-B280-72FE9A30B96B}" type="presOf" srcId="{86E7EF00-32E4-4114-9743-EBE9F408B0CC}" destId="{27FA9377-2226-4B5C-854E-A11651050883}" srcOrd="1" destOrd="0" presId="urn:microsoft.com/office/officeart/2005/8/layout/vProcess5"/>
    <dgm:cxn modelId="{0A7B80A2-EA64-4D31-8C8E-45AFD8DB98AB}" srcId="{E41354C6-42D1-4E6C-BFEE-FD15BDD31AF6}" destId="{83CCA055-055C-4D39-BCC0-A60C6E10424B}" srcOrd="2" destOrd="0" parTransId="{433C4DB5-2F2F-4FC5-BC35-EE0164B408B9}" sibTransId="{5190E12A-B8F6-4800-9564-174C421CA5EA}"/>
    <dgm:cxn modelId="{7DA993A7-6806-4DDF-8FD0-8818F37EFE8D}" type="presOf" srcId="{83CCA055-055C-4D39-BCC0-A60C6E10424B}" destId="{13BDC6BE-50E8-46D0-87B2-BF9509AC85EF}" srcOrd="1" destOrd="0" presId="urn:microsoft.com/office/officeart/2005/8/layout/vProcess5"/>
    <dgm:cxn modelId="{3BDC1DD3-D86E-488D-B5CF-FCF0D1CA59EC}" srcId="{E41354C6-42D1-4E6C-BFEE-FD15BDD31AF6}" destId="{3D5BDAFC-0073-447C-A217-3CC2C5787542}" srcOrd="3" destOrd="0" parTransId="{F0709682-6DAC-414E-B2B3-8AAF74681433}" sibTransId="{448C4132-A774-4033-AE0C-92ED7B74680D}"/>
    <dgm:cxn modelId="{2C7077D9-7490-4FEF-8E9D-4C1D83756F5A}" type="presOf" srcId="{83CCA055-055C-4D39-BCC0-A60C6E10424B}" destId="{80949EF4-7974-4B7C-9DBA-5CC7C3E45598}" srcOrd="0" destOrd="0" presId="urn:microsoft.com/office/officeart/2005/8/layout/vProcess5"/>
    <dgm:cxn modelId="{01D3F8EF-5620-45BE-812D-22B87011A190}" type="presOf" srcId="{3D5BDAFC-0073-447C-A217-3CC2C5787542}" destId="{D535DCF6-DC02-4137-B274-14EFE25FC8F5}" srcOrd="1" destOrd="0" presId="urn:microsoft.com/office/officeart/2005/8/layout/vProcess5"/>
    <dgm:cxn modelId="{3545D6F2-114F-431C-B168-024C760EA019}" srcId="{E41354C6-42D1-4E6C-BFEE-FD15BDD31AF6}" destId="{AA6D2A32-7BA1-4D1A-986E-46A63527A55C}" srcOrd="1" destOrd="0" parTransId="{FCCE4035-A928-43CB-8242-00ECE9E6E9F7}" sibTransId="{FDB76DBF-40FE-48D6-9842-BB4A25E285A8}"/>
    <dgm:cxn modelId="{0777F50F-0C96-4B52-A437-CC5EBA10E865}" type="presParOf" srcId="{D4BDB6D0-A768-40E5-A8BC-0B22F6132AC7}" destId="{ECE9C857-782B-420F-B9D3-B10060D98966}" srcOrd="0" destOrd="0" presId="urn:microsoft.com/office/officeart/2005/8/layout/vProcess5"/>
    <dgm:cxn modelId="{A5164E5B-6D40-4686-A56B-FCA51E56267E}" type="presParOf" srcId="{D4BDB6D0-A768-40E5-A8BC-0B22F6132AC7}" destId="{BEC4C277-B8F8-427A-A1FF-4EF6BA153B78}" srcOrd="1" destOrd="0" presId="urn:microsoft.com/office/officeart/2005/8/layout/vProcess5"/>
    <dgm:cxn modelId="{E7C91B2A-8361-436D-AA9B-7C794FDE0C8A}" type="presParOf" srcId="{D4BDB6D0-A768-40E5-A8BC-0B22F6132AC7}" destId="{48FFAD62-DC9B-49A3-AFD3-3801E0EBEB51}" srcOrd="2" destOrd="0" presId="urn:microsoft.com/office/officeart/2005/8/layout/vProcess5"/>
    <dgm:cxn modelId="{71DA4C27-44AA-47A0-99BA-ED5FDF75673D}" type="presParOf" srcId="{D4BDB6D0-A768-40E5-A8BC-0B22F6132AC7}" destId="{80949EF4-7974-4B7C-9DBA-5CC7C3E45598}" srcOrd="3" destOrd="0" presId="urn:microsoft.com/office/officeart/2005/8/layout/vProcess5"/>
    <dgm:cxn modelId="{B5678BEA-7155-4434-AB4C-5CEA2744834F}" type="presParOf" srcId="{D4BDB6D0-A768-40E5-A8BC-0B22F6132AC7}" destId="{9182508A-4669-4A15-8160-55DE02C8BACB}" srcOrd="4" destOrd="0" presId="urn:microsoft.com/office/officeart/2005/8/layout/vProcess5"/>
    <dgm:cxn modelId="{AA557634-9A86-4CAC-8F37-118FEABBC3F5}" type="presParOf" srcId="{D4BDB6D0-A768-40E5-A8BC-0B22F6132AC7}" destId="{7C17DD10-4C01-418E-8691-5E06B1155171}" srcOrd="5" destOrd="0" presId="urn:microsoft.com/office/officeart/2005/8/layout/vProcess5"/>
    <dgm:cxn modelId="{64B2E91F-6A9D-4E8E-AA09-9CA51F603ACE}" type="presParOf" srcId="{D4BDB6D0-A768-40E5-A8BC-0B22F6132AC7}" destId="{1B46C359-58B1-418E-B936-EF9902A594A1}" srcOrd="6" destOrd="0" presId="urn:microsoft.com/office/officeart/2005/8/layout/vProcess5"/>
    <dgm:cxn modelId="{7244F056-C453-47F3-AACC-112E6FDB5F5A}" type="presParOf" srcId="{D4BDB6D0-A768-40E5-A8BC-0B22F6132AC7}" destId="{E819DDCF-C138-45CB-9A45-9D8C1FB170EA}" srcOrd="7" destOrd="0" presId="urn:microsoft.com/office/officeart/2005/8/layout/vProcess5"/>
    <dgm:cxn modelId="{C443E438-16F4-4BF7-BCBD-AC43075BF361}" type="presParOf" srcId="{D4BDB6D0-A768-40E5-A8BC-0B22F6132AC7}" destId="{27FA9377-2226-4B5C-854E-A11651050883}" srcOrd="8" destOrd="0" presId="urn:microsoft.com/office/officeart/2005/8/layout/vProcess5"/>
    <dgm:cxn modelId="{C62FC8E6-1BD4-458D-B449-50BB877848F8}" type="presParOf" srcId="{D4BDB6D0-A768-40E5-A8BC-0B22F6132AC7}" destId="{A127B48C-A0CF-4D00-982E-C05064E01ECE}" srcOrd="9" destOrd="0" presId="urn:microsoft.com/office/officeart/2005/8/layout/vProcess5"/>
    <dgm:cxn modelId="{88EE5CEE-2D0F-46F9-9678-978F3A4A1253}" type="presParOf" srcId="{D4BDB6D0-A768-40E5-A8BC-0B22F6132AC7}" destId="{13BDC6BE-50E8-46D0-87B2-BF9509AC85EF}" srcOrd="10" destOrd="0" presId="urn:microsoft.com/office/officeart/2005/8/layout/vProcess5"/>
    <dgm:cxn modelId="{CD5A4526-3D11-42FE-AF93-4E1E6B0626ED}" type="presParOf" srcId="{D4BDB6D0-A768-40E5-A8BC-0B22F6132AC7}" destId="{D535DCF6-DC02-4137-B274-14EFE25FC8F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4C277-B8F8-427A-A1FF-4EF6BA153B78}">
      <dsp:nvSpPr>
        <dsp:cNvPr id="0" name=""/>
        <dsp:cNvSpPr/>
      </dsp:nvSpPr>
      <dsp:spPr>
        <a:xfrm>
          <a:off x="0" y="0"/>
          <a:ext cx="5269191" cy="8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R.Pavithra</a:t>
          </a:r>
          <a:r>
            <a:rPr lang="en-US" sz="3600" kern="1200" dirty="0"/>
            <a:t> Guru </a:t>
          </a:r>
        </a:p>
      </dsp:txBody>
      <dsp:txXfrm>
        <a:off x="24392" y="24392"/>
        <a:ext cx="4300171" cy="784008"/>
      </dsp:txXfrm>
    </dsp:sp>
    <dsp:sp modelId="{48FFAD62-DC9B-49A3-AFD3-3801E0EBEB51}">
      <dsp:nvSpPr>
        <dsp:cNvPr id="0" name=""/>
        <dsp:cNvSpPr/>
      </dsp:nvSpPr>
      <dsp:spPr>
        <a:xfrm>
          <a:off x="441294" y="984208"/>
          <a:ext cx="5269191" cy="8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Asst.Prof.</a:t>
          </a:r>
        </a:p>
      </dsp:txBody>
      <dsp:txXfrm>
        <a:off x="465686" y="1008600"/>
        <a:ext cx="4237797" cy="784008"/>
      </dsp:txXfrm>
    </dsp:sp>
    <dsp:sp modelId="{80949EF4-7974-4B7C-9DBA-5CC7C3E45598}">
      <dsp:nvSpPr>
        <dsp:cNvPr id="0" name=""/>
        <dsp:cNvSpPr/>
      </dsp:nvSpPr>
      <dsp:spPr>
        <a:xfrm>
          <a:off x="876003" y="1968417"/>
          <a:ext cx="5269191" cy="8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Department of CSE </a:t>
          </a:r>
        </a:p>
      </dsp:txBody>
      <dsp:txXfrm>
        <a:off x="900395" y="1992809"/>
        <a:ext cx="4244384" cy="784008"/>
      </dsp:txXfrm>
    </dsp:sp>
    <dsp:sp modelId="{9182508A-4669-4A15-8160-55DE02C8BACB}">
      <dsp:nvSpPr>
        <dsp:cNvPr id="0" name=""/>
        <dsp:cNvSpPr/>
      </dsp:nvSpPr>
      <dsp:spPr>
        <a:xfrm>
          <a:off x="1317297" y="2952626"/>
          <a:ext cx="5269191" cy="8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SRMIST-Ramapuram </a:t>
          </a:r>
        </a:p>
      </dsp:txBody>
      <dsp:txXfrm>
        <a:off x="1341689" y="2977018"/>
        <a:ext cx="4237797" cy="784008"/>
      </dsp:txXfrm>
    </dsp:sp>
    <dsp:sp modelId="{7C17DD10-4C01-418E-8691-5E06B1155171}">
      <dsp:nvSpPr>
        <dsp:cNvPr id="0" name=""/>
        <dsp:cNvSpPr/>
      </dsp:nvSpPr>
      <dsp:spPr>
        <a:xfrm>
          <a:off x="4727876" y="637843"/>
          <a:ext cx="541314" cy="5413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849672" y="637843"/>
        <a:ext cx="297722" cy="407339"/>
      </dsp:txXfrm>
    </dsp:sp>
    <dsp:sp modelId="{1B46C359-58B1-418E-B936-EF9902A594A1}">
      <dsp:nvSpPr>
        <dsp:cNvPr id="0" name=""/>
        <dsp:cNvSpPr/>
      </dsp:nvSpPr>
      <dsp:spPr>
        <a:xfrm>
          <a:off x="5169171" y="1622052"/>
          <a:ext cx="541314" cy="5413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290967" y="1622052"/>
        <a:ext cx="297722" cy="407339"/>
      </dsp:txXfrm>
    </dsp:sp>
    <dsp:sp modelId="{E819DDCF-C138-45CB-9A45-9D8C1FB170EA}">
      <dsp:nvSpPr>
        <dsp:cNvPr id="0" name=""/>
        <dsp:cNvSpPr/>
      </dsp:nvSpPr>
      <dsp:spPr>
        <a:xfrm>
          <a:off x="5603879" y="2606260"/>
          <a:ext cx="541314" cy="5413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725675" y="2606260"/>
        <a:ext cx="297722" cy="407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62DE-2EDA-55A3-CF99-2752F6D1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69DBB-2D57-52B8-BE5C-086721786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60FEB-C6D0-B997-6123-E713C26B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8343-ECD0-4AAC-B83A-1DE8AAFB0C0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AF64B-A38D-0A90-2AFB-31567970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9B53-97F7-7EF3-857B-CB510578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12BC-045C-492E-B7E8-E6DBF1BA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D904-44EC-F719-B66A-FDF0C74F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5DB6B-51C8-C8D1-BD42-326699EE2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DD7F1-D0A9-3A94-24F9-11F381B5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8343-ECD0-4AAC-B83A-1DE8AAFB0C0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D1BD-408E-8D89-4A93-312D859B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3967-E53A-343A-2131-0BE5DFEF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12BC-045C-492E-B7E8-E6DBF1BA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7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806BE-4335-AF30-5CC6-73C7C1ADF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4EA8C-534A-B09D-590C-42A5E073E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CD89D-D9AF-D5A6-08B9-152E276A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8343-ECD0-4AAC-B83A-1DE8AAFB0C0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AE1BD-A3D9-34AD-0A7E-7B5773AB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2229F-9557-9551-E53B-4C68C237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12BC-045C-492E-B7E8-E6DBF1BA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8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F69E-A857-B08D-AEDA-BFDA5721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AAE0-4B89-F282-6FD8-1F72C865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9CDB-D6FA-7588-FB41-DA6A93F8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8343-ECD0-4AAC-B83A-1DE8AAFB0C0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E7D09-13F7-1C1B-FF3D-11B2EDC3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7A0EC-ED0C-95FB-66F1-7ED0A9A1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12BC-045C-492E-B7E8-E6DBF1BA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CDE6-179B-14AA-91F2-B90058EC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F2C3-BBBD-DAA5-56D3-D33C0FBA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D678A-B883-790E-FD90-D0CFC8C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8343-ECD0-4AAC-B83A-1DE8AAFB0C0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CFC9-F4F6-1124-DD47-E5EC7F4F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A6476-FCF3-200E-34A2-D11ED289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12BC-045C-492E-B7E8-E6DBF1BA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BB0A-0113-9F0D-0BA4-2C6E8431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294E-794F-F433-4C92-7B46C9F98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4C02C-5CE5-5888-96A4-8F94D3FE5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1EC3E-26B0-C354-C79B-832B63AE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8343-ECD0-4AAC-B83A-1DE8AAFB0C0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44CAC-5D91-DC96-CEA8-1A030D55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95ACB-DE7D-3305-E198-49A1F235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12BC-045C-492E-B7E8-E6DBF1BA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3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0E1E-FE3D-0A5D-C8CC-3E6577F2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76BAF-A514-E898-55BE-6D87490B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DBA97-6701-94D6-DB83-60DF42D1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71395-16B9-502B-4FE8-0049AC9F8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2FFF8-A4EE-F897-B90E-31972CD79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BB4F8-6172-82E5-5A7C-47379FBE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8343-ECD0-4AAC-B83A-1DE8AAFB0C0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0A55F-BADD-30C1-7B2C-8E632C43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C0724-FBD5-B07F-CEF9-1076202A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12BC-045C-492E-B7E8-E6DBF1BA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472C-ED12-84BE-1B7C-0C7230D5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FEED8-B4D1-3810-56ED-71727DE3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8343-ECD0-4AAC-B83A-1DE8AAFB0C0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AB24B-BC6B-CBBE-015E-405C65F8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07455-3DFA-B111-7432-3DE9E373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12BC-045C-492E-B7E8-E6DBF1BA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1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099B7-1D66-B535-F3A8-87CB09FE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8343-ECD0-4AAC-B83A-1DE8AAFB0C0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02AEA-711F-5F4A-B8B7-8DED3B13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CBCCB-E940-184B-35E0-71FC8604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12BC-045C-492E-B7E8-E6DBF1BA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0E1A-8D75-FDC1-F4DC-EE7E7A99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C1E0-9EB6-3D2F-E6A7-B08A4F13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F0C01-A294-4F8C-C3A9-F2E1C559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7D345-BA69-05DC-1847-25782207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8343-ECD0-4AAC-B83A-1DE8AAFB0C0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25981-94FE-DFD2-3FB0-A9652AB4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D747-EF3D-DDAA-B17C-119D15F7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12BC-045C-492E-B7E8-E6DBF1BA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5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A421-4503-5CD0-6024-4D907C12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1AE38-E313-08D5-5489-DC55E2FD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01399-ABAF-CB65-9540-CD8DD6555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96A8-CF55-E9A8-784C-B8CFB64E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8343-ECD0-4AAC-B83A-1DE8AAFB0C0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4EE92-1D8D-DC01-0335-6FE41854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79FB2-FAF3-FDDB-B947-B58B3BDA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12BC-045C-492E-B7E8-E6DBF1BA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86576-B1A4-4AAE-7DF7-FAFB1467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1711C-A82A-0B6E-AE3A-322B4110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5B60A-B784-BC89-DA10-8A8EED73D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58343-ECD0-4AAC-B83A-1DE8AAFB0C0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C78CD-BDD2-DE29-E966-F98D528CA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0F8CE-1FF5-6289-F2BA-855FE269D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12BC-045C-492E-B7E8-E6DBF1BA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extBox 3">
            <a:extLst>
              <a:ext uri="{FF2B5EF4-FFF2-40B4-BE49-F238E27FC236}">
                <a16:creationId xmlns:a16="http://schemas.microsoft.com/office/drawing/2014/main" id="{D582B696-ECDE-72CD-0017-076A572CC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017198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04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32BCA1-F1C3-AC1C-26CD-6AE82D71C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0" t="8889" r="8515"/>
          <a:stretch/>
        </p:blipFill>
        <p:spPr>
          <a:xfrm>
            <a:off x="400051" y="485425"/>
            <a:ext cx="7258050" cy="4591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9CE14-41C5-A848-1DF6-A2E30C8B13A4}"/>
              </a:ext>
            </a:extLst>
          </p:cNvPr>
          <p:cNvSpPr txBox="1"/>
          <p:nvPr/>
        </p:nvSpPr>
        <p:spPr>
          <a:xfrm>
            <a:off x="8406882" y="1474237"/>
            <a:ext cx="3385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is set up b/w Host A and Host B.</a:t>
            </a:r>
          </a:p>
          <a:p>
            <a:r>
              <a:rPr lang="en-US" dirty="0"/>
              <a:t>Each link has transmission rate of  1 Mbps. And each link has 4 channel and transmission rate of 250 Kbps</a:t>
            </a:r>
          </a:p>
          <a:p>
            <a:r>
              <a:rPr lang="en-US" dirty="0"/>
              <a:t>Sender to receiver guaranteed constant transmission rate with the help of reserved sources is called circuit- switched network.</a:t>
            </a:r>
          </a:p>
        </p:txBody>
      </p:sp>
    </p:spTree>
    <p:extLst>
      <p:ext uri="{BB962C8B-B14F-4D97-AF65-F5344CB8AC3E}">
        <p14:creationId xmlns:p14="http://schemas.microsoft.com/office/powerpoint/2010/main" val="328290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54B2FE-B079-FDE4-E190-819652AD6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" r="8750" b="12639"/>
          <a:stretch/>
        </p:blipFill>
        <p:spPr>
          <a:xfrm>
            <a:off x="781049" y="688585"/>
            <a:ext cx="7848601" cy="4388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F296B4-0BBD-308F-BF46-F456AD5299CE}"/>
              </a:ext>
            </a:extLst>
          </p:cNvPr>
          <p:cNvSpPr txBox="1"/>
          <p:nvPr/>
        </p:nvSpPr>
        <p:spPr>
          <a:xfrm>
            <a:off x="8629650" y="2962469"/>
            <a:ext cx="272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channel are created with FDM and TDM</a:t>
            </a:r>
          </a:p>
        </p:txBody>
      </p:sp>
    </p:spTree>
    <p:extLst>
      <p:ext uri="{BB962C8B-B14F-4D97-AF65-F5344CB8AC3E}">
        <p14:creationId xmlns:p14="http://schemas.microsoft.com/office/powerpoint/2010/main" val="139689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BC18D-8DE5-1C7B-DDFE-9459666CAE6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Two or more devices connect to form a network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F986A-188C-F594-4E8C-BDC10532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29093"/>
            <a:ext cx="7188199" cy="339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1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35626-17E0-73B0-5796-D79473637D63}"/>
              </a:ext>
            </a:extLst>
          </p:cNvPr>
          <p:cNvSpPr txBox="1"/>
          <p:nvPr/>
        </p:nvSpPr>
        <p:spPr>
          <a:xfrm>
            <a:off x="9267909" y="2023110"/>
            <a:ext cx="2622006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That devices communicate one to one communication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626CD-659C-6B19-0DBE-56CA1BAD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743099"/>
            <a:ext cx="7608304" cy="34427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4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A304A-F443-9BF9-EF83-99621B65A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"/>
          <a:stretch/>
        </p:blipFill>
        <p:spPr>
          <a:xfrm>
            <a:off x="642939" y="1494540"/>
            <a:ext cx="5143499" cy="321246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B17E17-990F-460A-92E6-5AA928C1A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01154" y="-478"/>
            <a:ext cx="7590846" cy="6858478"/>
          </a:xfrm>
          <a:custGeom>
            <a:avLst/>
            <a:gdLst>
              <a:gd name="connsiteX0" fmla="*/ 4378374 w 7554749"/>
              <a:gd name="connsiteY0" fmla="*/ 0 h 6858478"/>
              <a:gd name="connsiteX1" fmla="*/ 4372797 w 7554749"/>
              <a:gd name="connsiteY1" fmla="*/ 0 h 6858478"/>
              <a:gd name="connsiteX2" fmla="*/ 3306569 w 7554749"/>
              <a:gd name="connsiteY2" fmla="*/ 0 h 6858478"/>
              <a:gd name="connsiteX3" fmla="*/ 0 w 7554749"/>
              <a:gd name="connsiteY3" fmla="*/ 0 h 6858478"/>
              <a:gd name="connsiteX4" fmla="*/ 0 w 7554749"/>
              <a:gd name="connsiteY4" fmla="*/ 6857915 h 6858478"/>
              <a:gd name="connsiteX5" fmla="*/ 130454 w 7554749"/>
              <a:gd name="connsiteY5" fmla="*/ 6857915 h 6858478"/>
              <a:gd name="connsiteX6" fmla="*/ 130194 w 7554749"/>
              <a:gd name="connsiteY6" fmla="*/ 6858478 h 6858478"/>
              <a:gd name="connsiteX7" fmla="*/ 7554749 w 7554749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4749" h="6858478">
                <a:moveTo>
                  <a:pt x="4378374" y="0"/>
                </a:moveTo>
                <a:lnTo>
                  <a:pt x="4372797" y="0"/>
                </a:lnTo>
                <a:lnTo>
                  <a:pt x="3306569" y="0"/>
                </a:lnTo>
                <a:lnTo>
                  <a:pt x="0" y="0"/>
                </a:lnTo>
                <a:lnTo>
                  <a:pt x="0" y="6857915"/>
                </a:lnTo>
                <a:lnTo>
                  <a:pt x="130454" y="6857915"/>
                </a:lnTo>
                <a:lnTo>
                  <a:pt x="130194" y="6858478"/>
                </a:lnTo>
                <a:lnTo>
                  <a:pt x="7554749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64DB4E-20CE-4CAE-BD72-D4E3D1FA2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05515" y="-479"/>
            <a:ext cx="6786484" cy="6858479"/>
          </a:xfrm>
          <a:custGeom>
            <a:avLst/>
            <a:gdLst>
              <a:gd name="connsiteX0" fmla="*/ 3577837 w 6754212"/>
              <a:gd name="connsiteY0" fmla="*/ 0 h 6858479"/>
              <a:gd name="connsiteX1" fmla="*/ 3572260 w 6754212"/>
              <a:gd name="connsiteY1" fmla="*/ 0 h 6858479"/>
              <a:gd name="connsiteX2" fmla="*/ 2506032 w 6754212"/>
              <a:gd name="connsiteY2" fmla="*/ 0 h 6858479"/>
              <a:gd name="connsiteX3" fmla="*/ 0 w 6754212"/>
              <a:gd name="connsiteY3" fmla="*/ 0 h 6858479"/>
              <a:gd name="connsiteX4" fmla="*/ 0 w 6754212"/>
              <a:gd name="connsiteY4" fmla="*/ 6858479 h 6858479"/>
              <a:gd name="connsiteX5" fmla="*/ 788260 w 6754212"/>
              <a:gd name="connsiteY5" fmla="*/ 6858479 h 6858479"/>
              <a:gd name="connsiteX6" fmla="*/ 788260 w 6754212"/>
              <a:gd name="connsiteY6" fmla="*/ 6858478 h 6858479"/>
              <a:gd name="connsiteX7" fmla="*/ 6754212 w 6754212"/>
              <a:gd name="connsiteY7" fmla="*/ 6858478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4212" h="6858479">
                <a:moveTo>
                  <a:pt x="3577837" y="0"/>
                </a:moveTo>
                <a:lnTo>
                  <a:pt x="3572260" y="0"/>
                </a:lnTo>
                <a:lnTo>
                  <a:pt x="2506032" y="0"/>
                </a:lnTo>
                <a:lnTo>
                  <a:pt x="0" y="0"/>
                </a:lnTo>
                <a:lnTo>
                  <a:pt x="0" y="6858479"/>
                </a:lnTo>
                <a:lnTo>
                  <a:pt x="788260" y="6858479"/>
                </a:lnTo>
                <a:lnTo>
                  <a:pt x="788260" y="6858478"/>
                </a:lnTo>
                <a:lnTo>
                  <a:pt x="6754212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E59AC-2473-A4EF-37E8-D2B9A809340F}"/>
              </a:ext>
            </a:extLst>
          </p:cNvPr>
          <p:cNvSpPr txBox="1"/>
          <p:nvPr/>
        </p:nvSpPr>
        <p:spPr>
          <a:xfrm>
            <a:off x="7324344" y="4005072"/>
            <a:ext cx="4032504" cy="2276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Topology is not impractical when the number of increased </a:t>
            </a:r>
          </a:p>
        </p:txBody>
      </p:sp>
    </p:spTree>
    <p:extLst>
      <p:ext uri="{BB962C8B-B14F-4D97-AF65-F5344CB8AC3E}">
        <p14:creationId xmlns:p14="http://schemas.microsoft.com/office/powerpoint/2010/main" val="2766108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D07AD-3E61-4F37-C7F6-686202196755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B5D6E-411E-E590-A691-2BB47799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859799"/>
            <a:ext cx="6780700" cy="31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3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73AEF-B714-A93A-22C2-323450DB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77266"/>
            <a:ext cx="7047923" cy="429923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20568E-98DF-9045-9EA6-0CE62A1AF214}"/>
              </a:ext>
            </a:extLst>
          </p:cNvPr>
          <p:cNvSpPr txBox="1"/>
          <p:nvPr/>
        </p:nvSpPr>
        <p:spPr>
          <a:xfrm>
            <a:off x="1187116" y="545432"/>
            <a:ext cx="6769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Is a devices where interlinked to each other are used to set up temporary point to point connections among the systems.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End systems connect directly to the switches.</a:t>
            </a:r>
          </a:p>
        </p:txBody>
      </p:sp>
    </p:spTree>
    <p:extLst>
      <p:ext uri="{BB962C8B-B14F-4D97-AF65-F5344CB8AC3E}">
        <p14:creationId xmlns:p14="http://schemas.microsoft.com/office/powerpoint/2010/main" val="87474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61C010-16E5-BBF0-9536-16053FFDD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47" y="1700463"/>
            <a:ext cx="10219306" cy="4833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965580-03C7-8510-7080-D0C80F8E2EB1}"/>
              </a:ext>
            </a:extLst>
          </p:cNvPr>
          <p:cNvSpPr txBox="1"/>
          <p:nvPr/>
        </p:nvSpPr>
        <p:spPr>
          <a:xfrm>
            <a:off x="2294021" y="1331131"/>
            <a:ext cx="676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are reserved for the communication session</a:t>
            </a:r>
          </a:p>
        </p:txBody>
      </p:sp>
    </p:spTree>
    <p:extLst>
      <p:ext uri="{BB962C8B-B14F-4D97-AF65-F5344CB8AC3E}">
        <p14:creationId xmlns:p14="http://schemas.microsoft.com/office/powerpoint/2010/main" val="192070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B538A9-F64A-6274-9E71-67189D790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7" r="5781"/>
          <a:stretch/>
        </p:blipFill>
        <p:spPr>
          <a:xfrm>
            <a:off x="228600" y="1044905"/>
            <a:ext cx="6410326" cy="4374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3F568-00AF-F128-F8C3-CA376CFE5BEC}"/>
              </a:ext>
            </a:extLst>
          </p:cNvPr>
          <p:cNvSpPr txBox="1"/>
          <p:nvPr/>
        </p:nvSpPr>
        <p:spPr>
          <a:xfrm>
            <a:off x="7491663" y="1219200"/>
            <a:ext cx="3801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switches interlinked by four links</a:t>
            </a:r>
          </a:p>
          <a:p>
            <a:r>
              <a:rPr lang="en-US" dirty="0"/>
              <a:t>Each link has four connections or channel </a:t>
            </a:r>
          </a:p>
        </p:txBody>
      </p:sp>
    </p:spTree>
    <p:extLst>
      <p:ext uri="{BB962C8B-B14F-4D97-AF65-F5344CB8AC3E}">
        <p14:creationId xmlns:p14="http://schemas.microsoft.com/office/powerpoint/2010/main" val="101345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FED5E8-FC6F-70E7-D26B-94C3B38AA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6" r="7717"/>
          <a:stretch/>
        </p:blipFill>
        <p:spPr>
          <a:xfrm>
            <a:off x="286247" y="1093588"/>
            <a:ext cx="6639340" cy="4670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1CD3E-97F7-DD62-2160-DDF9667D3E8E}"/>
              </a:ext>
            </a:extLst>
          </p:cNvPr>
          <p:cNvSpPr txBox="1"/>
          <p:nvPr/>
        </p:nvSpPr>
        <p:spPr>
          <a:xfrm>
            <a:off x="7283116" y="1475874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and second links can say Link 1 and Link 2.</a:t>
            </a:r>
          </a:p>
          <a:p>
            <a:r>
              <a:rPr lang="en-US" dirty="0"/>
              <a:t>That Combination of channel is called circuit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7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168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pavithraguru r</dc:creator>
  <cp:lastModifiedBy>pavithraguru r</cp:lastModifiedBy>
  <cp:revision>1</cp:revision>
  <dcterms:created xsi:type="dcterms:W3CDTF">2023-01-23T03:11:04Z</dcterms:created>
  <dcterms:modified xsi:type="dcterms:W3CDTF">2023-01-23T06:18:25Z</dcterms:modified>
</cp:coreProperties>
</file>