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398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97DE-3F88-4D97-B2F7-4C287426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3D053-F890-4C00-8B81-05538FDF9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90C5-4AC5-490A-BC17-2270EA08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AADF-BBA9-4079-A98C-F44B6ACC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A089-DD3E-44F7-8EF3-2BE1E0AF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6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C16-8A04-4323-B679-CD7D5D40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353C4-18B8-4A0E-B9BE-C08109F90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1BDE-0D81-454C-BFEE-9F09273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5018-E0AD-4155-A7D7-FAEFF7EB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7CD8-C3FD-4DBD-9795-C323A52B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C847E-C42E-44DE-898E-7039073AD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1A74B-E570-4081-9017-AF0040765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F512-FFCE-4E8C-8863-42E3C0D1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86870-4A9E-4A39-A487-5FD98BF6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5E85-0F13-4A64-9B10-C233FAF2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3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6C90-0A3F-4D32-9B96-54283270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9B96-9076-46C9-927D-2CA2A1F9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679A-ABAD-43A3-BF5D-79E40D70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FFE2-7D86-414F-B1AB-2310429B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7459-22DE-4E21-A1A9-FA2DB907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6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92A9-7456-434D-8940-7BE11BFC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22E2-BABF-4A78-B663-18B718AB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780E-A260-4176-9D8D-BBFE9CCA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5029-FA74-462B-9DA4-69327C7D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39A4-D03B-4029-9618-DA7AA9E3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5685-429B-4ED0-AA43-05A58DF0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08E-4812-48A1-9F4C-F31B013F5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56D6C-F743-4D16-9488-ED2CB89A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6EAA5-C1DB-4625-B19C-380BF457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E2B04-4530-4418-A16C-7A85A338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799BA-98E6-4F1B-BB2F-20C13187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73E6-BE1A-486D-94B1-6B59621D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BA308-E012-413F-B316-7F4E5736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7EAAC-0D5A-4DC4-82F2-432889B4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7E83-E076-4A69-971D-FDD8671E0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9480A-B491-4CB6-967A-045038D2D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7C217-BEBA-41D8-87DF-DFBDEC20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6D65E-8735-4123-B2A2-4F22F2AC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B39AE-B6A8-4DA1-92AF-FB433FBD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5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6149-AA2B-47E3-A965-53FCC2F0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2C13C-37E0-4CA6-BE1F-A3B0E042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9D2F8-9591-4B74-A6C5-192ABD21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3B809-7945-4775-B10F-F7E0E66D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3A861-F912-481E-994D-52F29775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CD1A8-32A3-4601-9C2F-0BF47780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891F-1C8E-4F99-932D-0E9C0AAD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D009-47C6-48B8-B5D9-9FD52CEA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F9AA-CD84-45FF-BCE5-67D91F91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D53E-64B2-422F-B5CE-F157F94D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431A2-2432-47E9-965F-3163DD7A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FB030-358B-453D-9998-0FF4BD06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9B74-5948-478D-BBA0-2492A0EE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9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DE40-A0D7-4EA9-B568-C9000034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C95CD-CB8F-4456-B631-A6F841178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26C35-61B6-48FC-BA98-841E07B1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10C5D-EB31-4542-A6E3-A466E55D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F3546-9360-4205-8F37-9A14D741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50F4-24C6-47AC-9F32-FAE59DE8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60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BE682-B4F8-4327-9E91-D5D506CC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CC600-ABAF-449E-AC6A-8E232176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76373-0B87-4964-AF00-0B7157FAD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547D-CACA-41CB-9131-FAB4A58EC7A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A63D-8EA9-4E71-98D6-B0A4DACB9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48B5-AC98-4BBE-83B0-3A973BD9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270A-29B9-4458-9EFA-4D213BF42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1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–SUBNETTING NUMERALS</a:t>
            </a:r>
            <a:endParaRPr lang="en-IN" dirty="0"/>
          </a:p>
        </p:txBody>
      </p:sp>
      <p:pic>
        <p:nvPicPr>
          <p:cNvPr id="2050" name="Picture 2" descr="F:\jan 2021-may 2021\computer and communication\unit 2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628801"/>
            <a:ext cx="8428734" cy="44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5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F:\jan 2021-may 2021\computer and communication\unit 2\a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764705"/>
            <a:ext cx="7992887" cy="54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3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F:\jan 2021-may 2021\computer and communication\unit 2\a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764704"/>
            <a:ext cx="763284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9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F:\jan 2021-may 2021\computer and communication\unit 2\v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620689"/>
            <a:ext cx="7992888" cy="555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97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F:\jan 2021-may 2021\computer and communication\unit 2\v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620688"/>
            <a:ext cx="720080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5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F:\jan 2021-may 2021\computer and communication\unit 2\v`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76672"/>
            <a:ext cx="7632848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83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6" name="Picture 2" descr="F:\jan 2021-may 2021\computer and communication\unit 2\v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692696"/>
            <a:ext cx="6768751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42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F:\jan 2021-may 2021\computer and communication\unit 2\2v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60648"/>
            <a:ext cx="7488832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5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434" name="Picture 2" descr="F:\jan 2021-may 2021\computer and communication\unit 2\2v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60649"/>
            <a:ext cx="7056784" cy="64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1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F:\jan 2021-may 2021\computer and communication\unit 2\2v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476672"/>
            <a:ext cx="6480719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0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F:\jan 2021-may 2021\computer and communication\unit 2\2v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764704"/>
            <a:ext cx="763284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7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jan 2021-may 2021\computer and communication\unit 2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884060"/>
            <a:ext cx="8280920" cy="513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5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F:\jan 2021-may 2021\computer and communication\unit 2\2v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04665"/>
            <a:ext cx="7056784" cy="63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5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F:\jan 2021-may 2021\computer and communication\unit 2\2v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196753"/>
            <a:ext cx="7056784" cy="54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F:\jan 2021-may 2021\computer and communication\unit 2\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476673"/>
            <a:ext cx="7488831" cy="570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F:\jan 2021-may 2021\computer and communication\unit 2\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764704"/>
            <a:ext cx="734481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F:\jan 2021-may 2021\computer and communication\unit 2\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692696"/>
            <a:ext cx="6984776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19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F:\jan 2021-may 2021\computer and communication\unit 2\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268761"/>
            <a:ext cx="727280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73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F:\jan 2021-may 2021\computer and communication\unit 2\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04665"/>
            <a:ext cx="7920879" cy="591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85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F:\jan 2021-may 2021\computer and communication\unit 2\b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404665"/>
            <a:ext cx="6984775" cy="577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8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F:\jan 2021-may 2021\computer and communication\unit 2\a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6673"/>
            <a:ext cx="7344816" cy="570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74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PROBLEMS –SUBNETTING NUMERALS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–SUBNETTING NUMERALS</dc:title>
  <dc:creator>Ramya G</dc:creator>
  <cp:lastModifiedBy>Ramya G</cp:lastModifiedBy>
  <cp:revision>1</cp:revision>
  <dcterms:created xsi:type="dcterms:W3CDTF">2021-03-23T06:33:31Z</dcterms:created>
  <dcterms:modified xsi:type="dcterms:W3CDTF">2021-03-23T06:33:55Z</dcterms:modified>
</cp:coreProperties>
</file>