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Override PartName="/ppt/notesSlides/notesSlide110.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notesSlides/notesSlide122.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Default Extension="fntdata" ContentType="application/x-fontdata"/>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Lst>
  <p:sldSz cx="9906000" cy="6858000" type="A4"/>
  <p:notesSz cx="7302500" cy="9588500"/>
  <p:embeddedFontLst>
    <p:embeddedFont>
      <p:font typeface="Helvetica Neue" charset="0"/>
      <p:regular r:id="rId127"/>
      <p:bold r:id="rId128"/>
      <p:italic r:id="rId129"/>
      <p:boldItalic r:id="rId130"/>
    </p:embeddedFont>
    <p:embeddedFont>
      <p:font typeface="Comic Sans MS" pitchFamily="66" charset="0"/>
      <p:regular r:id="rId131"/>
      <p:bold r:id="rId132"/>
    </p:embeddedFont>
    <p:embeddedFont>
      <p:font typeface="Century Gothic" pitchFamily="34" charset="0"/>
      <p:regular r:id="rId133"/>
      <p:bold r:id="rId134"/>
      <p:italic r:id="rId135"/>
      <p:boldItalic r:id="rId1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1284" y="-96"/>
      </p:cViewPr>
      <p:guideLst>
        <p:guide orient="horz" pos="2160"/>
        <p:guide pos="312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7.fntdata"/><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font" Target="fonts/font2.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font" Target="fonts/font8.fntdata"/><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font" Target="fonts/font3.fntdata"/><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font" Target="fonts/font6.fntdata"/><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font" Target="fonts/font4.fntdata"/><Relationship Id="rId135"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font" Target="fonts/font5.fntdata"/><Relationship Id="rId136" Type="http://schemas.openxmlformats.org/officeDocument/2006/relationships/font" Target="fonts/font10.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lvl1pPr marL="457200" marR="0" lvl="0" indent="-228600" algn="l" rtl="0">
              <a:lnSpc>
                <a:spcPct val="90000"/>
              </a:lnSpc>
              <a:spcBef>
                <a:spcPts val="480"/>
              </a:spcBef>
              <a:spcAft>
                <a:spcPts val="0"/>
              </a:spcAft>
              <a:buClr>
                <a:srgbClr val="000000"/>
              </a:buClr>
              <a:buSzPts val="1400"/>
              <a:buFont typeface="Arial"/>
              <a:buNone/>
              <a:defRPr sz="1200" b="0" i="0" u="none" strike="noStrike" cap="none">
                <a:solidFill>
                  <a:schemeClr val="dk1"/>
                </a:solidFill>
                <a:latin typeface="Century Gothic"/>
                <a:ea typeface="Century Gothic"/>
                <a:cs typeface="Century Gothic"/>
                <a:sym typeface="Century Gothic"/>
              </a:defRPr>
            </a:lvl1pPr>
            <a:lvl2pPr marL="914400" marR="0" lvl="1" indent="-228600" algn="l" rtl="0">
              <a:lnSpc>
                <a:spcPct val="90000"/>
              </a:lnSpc>
              <a:spcBef>
                <a:spcPts val="480"/>
              </a:spcBef>
              <a:spcAft>
                <a:spcPts val="0"/>
              </a:spcAft>
              <a:buClr>
                <a:srgbClr val="000000"/>
              </a:buClr>
              <a:buSzPts val="1400"/>
              <a:buFont typeface="Arial"/>
              <a:buNone/>
              <a:defRPr sz="1200" b="0" i="0" u="none" strike="noStrike" cap="none">
                <a:solidFill>
                  <a:schemeClr val="dk1"/>
                </a:solidFill>
                <a:latin typeface="Century Gothic"/>
                <a:ea typeface="Century Gothic"/>
                <a:cs typeface="Century Gothic"/>
                <a:sym typeface="Century Gothic"/>
              </a:defRPr>
            </a:lvl2pPr>
            <a:lvl3pPr marL="1371600" marR="0" lvl="2" indent="-228600" algn="l" rtl="0">
              <a:lnSpc>
                <a:spcPct val="90000"/>
              </a:lnSpc>
              <a:spcBef>
                <a:spcPts val="480"/>
              </a:spcBef>
              <a:spcAft>
                <a:spcPts val="0"/>
              </a:spcAft>
              <a:buClr>
                <a:srgbClr val="000000"/>
              </a:buClr>
              <a:buSzPts val="1400"/>
              <a:buFont typeface="Arial"/>
              <a:buNone/>
              <a:defRPr sz="1200" b="0" i="0" u="none" strike="noStrike" cap="none">
                <a:solidFill>
                  <a:schemeClr val="dk1"/>
                </a:solidFill>
                <a:latin typeface="Century Gothic"/>
                <a:ea typeface="Century Gothic"/>
                <a:cs typeface="Century Gothic"/>
                <a:sym typeface="Century Gothic"/>
              </a:defRPr>
            </a:lvl3pPr>
            <a:lvl4pPr marL="1828800" marR="0" lvl="3" indent="-228600" algn="l" rtl="0">
              <a:lnSpc>
                <a:spcPct val="90000"/>
              </a:lnSpc>
              <a:spcBef>
                <a:spcPts val="480"/>
              </a:spcBef>
              <a:spcAft>
                <a:spcPts val="0"/>
              </a:spcAft>
              <a:buClr>
                <a:srgbClr val="000000"/>
              </a:buClr>
              <a:buSzPts val="1400"/>
              <a:buFont typeface="Arial"/>
              <a:buNone/>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480"/>
              </a:spcBef>
              <a:spcAft>
                <a:spcPts val="0"/>
              </a:spcAft>
              <a:buClr>
                <a:srgbClr val="000000"/>
              </a:buClr>
              <a:buSzPts val="1400"/>
              <a:buFont typeface="Arial"/>
              <a:buNone/>
              <a:defRPr sz="1200" b="0" i="0" u="none" strike="noStrike" cap="none">
                <a:solidFill>
                  <a:schemeClr val="dk1"/>
                </a:solidFill>
                <a:latin typeface="Century Gothic"/>
                <a:ea typeface="Century Gothic"/>
                <a:cs typeface="Century Gothic"/>
                <a:sym typeface="Century Gothic"/>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4" name="Google Shape;4;n"/>
          <p:cNvSpPr/>
          <p:nvPr/>
        </p:nvSpPr>
        <p:spPr>
          <a:xfrm>
            <a:off x="3225800" y="9132888"/>
            <a:ext cx="809625" cy="257175"/>
          </a:xfrm>
          <a:prstGeom prst="rect">
            <a:avLst/>
          </a:prstGeom>
          <a:noFill/>
          <a:ln>
            <a:noFill/>
          </a:ln>
        </p:spPr>
        <p:txBody>
          <a:bodyPr spcFirstLastPara="1" wrap="square" lIns="88525" tIns="45075" rIns="88525" bIns="45075" anchor="t" anchorCtr="0">
            <a:noAutofit/>
          </a:bodyPr>
          <a:lstStyle/>
          <a:p>
            <a:pPr marL="0" marR="0" lvl="0" indent="0" algn="ctr" rtl="0">
              <a:lnSpc>
                <a:spcPct val="90000"/>
              </a:lnSpc>
              <a:spcBef>
                <a:spcPts val="0"/>
              </a:spcBef>
              <a:spcAft>
                <a:spcPts val="0"/>
              </a:spcAft>
              <a:buClr>
                <a:srgbClr val="000000"/>
              </a:buClr>
              <a:buSzPts val="1200"/>
              <a:buFont typeface="Arial"/>
              <a:buNone/>
            </a:pPr>
            <a:r>
              <a:rPr lang="en-US" sz="1200" b="0" i="0" u="none" strike="noStrike" cap="none">
                <a:solidFill>
                  <a:schemeClr val="dk1"/>
                </a:solidFill>
                <a:latin typeface="Century Gothic"/>
                <a:ea typeface="Century Gothic"/>
                <a:cs typeface="Century Gothic"/>
                <a:sym typeface="Century Gothic"/>
              </a:rPr>
              <a:t>Page </a:t>
            </a:r>
            <a:fld id="{00000000-1234-1234-1234-123412341234}" type="slidenum">
              <a:rPr lang="en-US" sz="1200" b="0" i="0" u="none" strike="noStrike" cap="none">
                <a:solidFill>
                  <a:schemeClr val="dk1"/>
                </a:solidFill>
                <a:latin typeface="Century Gothic"/>
                <a:ea typeface="Century Gothic"/>
                <a:cs typeface="Century Gothic"/>
                <a:sym typeface="Century Gothic"/>
              </a:rPr>
              <a:pPr marL="0" marR="0" lvl="0" indent="0" algn="ctr" rtl="0">
                <a:lnSpc>
                  <a:spcPct val="90000"/>
                </a:lnSpc>
                <a:spcBef>
                  <a:spcPts val="0"/>
                </a:spcBef>
                <a:spcAft>
                  <a:spcPts val="0"/>
                </a:spcAft>
                <a:buClr>
                  <a:srgbClr val="000000"/>
                </a:buClr>
                <a:buSzPts val="1200"/>
                <a:buFont typeface="Arial"/>
                <a:buNone/>
              </a:pPr>
              <a:t>‹#›</a:t>
            </a:fld>
            <a:endParaRPr sz="1200" b="0" i="0" u="none" strike="noStrike" cap="none">
              <a:solidFill>
                <a:schemeClr val="dk1"/>
              </a:solidFill>
              <a:latin typeface="Century Gothic"/>
              <a:ea typeface="Century Gothic"/>
              <a:cs typeface="Century Gothic"/>
              <a:sym typeface="Century Gothic"/>
            </a:endParaRPr>
          </a:p>
        </p:txBody>
      </p:sp>
      <p:sp>
        <p:nvSpPr>
          <p:cNvPr id="5" name="Google Shape;5;n"/>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72" name="Google Shape;72;p1: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0: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p10: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100: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679" name="Google Shape;679;p100: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101:notes"/>
          <p:cNvSpPr txBox="1">
            <a:spLocks noGrp="1"/>
          </p:cNvSpPr>
          <p:nvPr>
            <p:ph type="sldNum" idx="12"/>
          </p:nvPr>
        </p:nvSpPr>
        <p:spPr>
          <a:xfrm>
            <a:off x="4136393" y="9107411"/>
            <a:ext cx="3164417" cy="479425"/>
          </a:xfrm>
          <a:prstGeom prst="rect">
            <a:avLst/>
          </a:prstGeom>
          <a:noFill/>
          <a:ln>
            <a:noFill/>
          </a:ln>
        </p:spPr>
        <p:txBody>
          <a:bodyPr spcFirstLastPara="1" wrap="square" lIns="96500" tIns="48250" rIns="96500" bIns="48250" anchor="t" anchorCtr="0">
            <a:noAutofit/>
          </a:bodyPr>
          <a:lstStyle/>
          <a:p>
            <a:pPr marL="0" marR="0" lvl="0" indent="0" algn="ctr" rtl="0">
              <a:lnSpc>
                <a:spcPct val="87000"/>
              </a:lnSpc>
              <a:spcBef>
                <a:spcPts val="0"/>
              </a:spcBef>
              <a:spcAft>
                <a:spcPts val="0"/>
              </a:spcAft>
              <a:buClr>
                <a:srgbClr val="000000"/>
              </a:buClr>
              <a:buSzPts val="3400"/>
              <a:buFont typeface="Arial"/>
              <a:buNone/>
            </a:pPr>
            <a:fld id="{00000000-1234-1234-1234-123412341234}" type="slidenum">
              <a:rPr lang="en-US" sz="3400" b="1" i="0" u="none" strike="noStrike" cap="none">
                <a:solidFill>
                  <a:srgbClr val="0066FF"/>
                </a:solidFill>
                <a:latin typeface="Helvetica Neue"/>
                <a:ea typeface="Helvetica Neue"/>
                <a:cs typeface="Helvetica Neue"/>
                <a:sym typeface="Helvetica Neue"/>
              </a:rPr>
              <a:pPr marL="0" marR="0" lvl="0" indent="0" algn="ctr" rtl="0">
                <a:lnSpc>
                  <a:spcPct val="87000"/>
                </a:lnSpc>
                <a:spcBef>
                  <a:spcPts val="0"/>
                </a:spcBef>
                <a:spcAft>
                  <a:spcPts val="0"/>
                </a:spcAft>
                <a:buClr>
                  <a:srgbClr val="000000"/>
                </a:buClr>
                <a:buSzPts val="3400"/>
                <a:buFont typeface="Arial"/>
                <a:buNone/>
              </a:pPr>
              <a:t>101</a:t>
            </a:fld>
            <a:endParaRPr sz="3400" b="1" i="0" u="none" strike="noStrike" cap="none">
              <a:solidFill>
                <a:srgbClr val="0066FF"/>
              </a:solidFill>
              <a:latin typeface="Helvetica Neue"/>
              <a:ea typeface="Helvetica Neue"/>
              <a:cs typeface="Helvetica Neue"/>
              <a:sym typeface="Helvetica Neue"/>
            </a:endParaRPr>
          </a:p>
        </p:txBody>
      </p:sp>
      <p:sp>
        <p:nvSpPr>
          <p:cNvPr id="684" name="Google Shape;684;p101:notes"/>
          <p:cNvSpPr>
            <a:spLocks noGrp="1" noRot="1" noChangeAspect="1"/>
          </p:cNvSpPr>
          <p:nvPr>
            <p:ph type="sldImg" idx="2"/>
          </p:nvPr>
        </p:nvSpPr>
        <p:spPr>
          <a:xfrm>
            <a:off x="1057275" y="717550"/>
            <a:ext cx="5191125" cy="3595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5" name="Google Shape;685;p101:notes"/>
          <p:cNvSpPr txBox="1">
            <a:spLocks noGrp="1"/>
          </p:cNvSpPr>
          <p:nvPr>
            <p:ph type="body" idx="1"/>
          </p:nvPr>
        </p:nvSpPr>
        <p:spPr>
          <a:xfrm>
            <a:off x="730250" y="4554538"/>
            <a:ext cx="5842000" cy="4316490"/>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102:notes"/>
          <p:cNvSpPr txBox="1">
            <a:spLocks noGrp="1"/>
          </p:cNvSpPr>
          <p:nvPr>
            <p:ph type="sldNum" idx="12"/>
          </p:nvPr>
        </p:nvSpPr>
        <p:spPr>
          <a:xfrm>
            <a:off x="4136393" y="9107411"/>
            <a:ext cx="3164417" cy="479425"/>
          </a:xfrm>
          <a:prstGeom prst="rect">
            <a:avLst/>
          </a:prstGeom>
          <a:noFill/>
          <a:ln>
            <a:noFill/>
          </a:ln>
        </p:spPr>
        <p:txBody>
          <a:bodyPr spcFirstLastPara="1" wrap="square" lIns="96500" tIns="48250" rIns="96500" bIns="48250" anchor="t" anchorCtr="0">
            <a:noAutofit/>
          </a:bodyPr>
          <a:lstStyle/>
          <a:p>
            <a:pPr marL="0" marR="0" lvl="0" indent="0" algn="ctr" rtl="0">
              <a:lnSpc>
                <a:spcPct val="87000"/>
              </a:lnSpc>
              <a:spcBef>
                <a:spcPts val="0"/>
              </a:spcBef>
              <a:spcAft>
                <a:spcPts val="0"/>
              </a:spcAft>
              <a:buClr>
                <a:srgbClr val="000000"/>
              </a:buClr>
              <a:buSzPts val="3400"/>
              <a:buFont typeface="Arial"/>
              <a:buNone/>
            </a:pPr>
            <a:fld id="{00000000-1234-1234-1234-123412341234}" type="slidenum">
              <a:rPr lang="en-US" sz="3400" b="1" i="0" u="none" strike="noStrike" cap="none">
                <a:solidFill>
                  <a:srgbClr val="0066FF"/>
                </a:solidFill>
                <a:latin typeface="Helvetica Neue"/>
                <a:ea typeface="Helvetica Neue"/>
                <a:cs typeface="Helvetica Neue"/>
                <a:sym typeface="Helvetica Neue"/>
              </a:rPr>
              <a:pPr marL="0" marR="0" lvl="0" indent="0" algn="ctr" rtl="0">
                <a:lnSpc>
                  <a:spcPct val="87000"/>
                </a:lnSpc>
                <a:spcBef>
                  <a:spcPts val="0"/>
                </a:spcBef>
                <a:spcAft>
                  <a:spcPts val="0"/>
                </a:spcAft>
                <a:buClr>
                  <a:srgbClr val="000000"/>
                </a:buClr>
                <a:buSzPts val="3400"/>
                <a:buFont typeface="Arial"/>
                <a:buNone/>
              </a:pPr>
              <a:t>102</a:t>
            </a:fld>
            <a:endParaRPr sz="3400" b="1" i="0" u="none" strike="noStrike" cap="none">
              <a:solidFill>
                <a:srgbClr val="0066FF"/>
              </a:solidFill>
              <a:latin typeface="Helvetica Neue"/>
              <a:ea typeface="Helvetica Neue"/>
              <a:cs typeface="Helvetica Neue"/>
              <a:sym typeface="Helvetica Neue"/>
            </a:endParaRPr>
          </a:p>
        </p:txBody>
      </p:sp>
      <p:sp>
        <p:nvSpPr>
          <p:cNvPr id="693" name="Google Shape;693;p102:notes"/>
          <p:cNvSpPr>
            <a:spLocks noGrp="1" noRot="1" noChangeAspect="1"/>
          </p:cNvSpPr>
          <p:nvPr>
            <p:ph type="sldImg" idx="2"/>
          </p:nvPr>
        </p:nvSpPr>
        <p:spPr>
          <a:xfrm>
            <a:off x="1057275" y="717550"/>
            <a:ext cx="5191125" cy="3595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4" name="Google Shape;694;p102:notes"/>
          <p:cNvSpPr txBox="1">
            <a:spLocks noGrp="1"/>
          </p:cNvSpPr>
          <p:nvPr>
            <p:ph type="body" idx="1"/>
          </p:nvPr>
        </p:nvSpPr>
        <p:spPr>
          <a:xfrm>
            <a:off x="973667" y="4554538"/>
            <a:ext cx="5355167" cy="4318154"/>
          </a:xfrm>
          <a:prstGeom prst="rect">
            <a:avLst/>
          </a:prstGeom>
          <a:noFill/>
          <a:ln>
            <a:noFill/>
          </a:ln>
        </p:spPr>
        <p:txBody>
          <a:bodyPr spcFirstLastPara="1" wrap="square" lIns="91750" tIns="45075" rIns="91750" bIns="45075" anchor="ctr"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103:notes"/>
          <p:cNvSpPr txBox="1">
            <a:spLocks noGrp="1"/>
          </p:cNvSpPr>
          <p:nvPr>
            <p:ph type="sldNum" idx="12"/>
          </p:nvPr>
        </p:nvSpPr>
        <p:spPr>
          <a:xfrm>
            <a:off x="4136393" y="9107411"/>
            <a:ext cx="3164417" cy="479425"/>
          </a:xfrm>
          <a:prstGeom prst="rect">
            <a:avLst/>
          </a:prstGeom>
          <a:noFill/>
          <a:ln>
            <a:noFill/>
          </a:ln>
        </p:spPr>
        <p:txBody>
          <a:bodyPr spcFirstLastPara="1" wrap="square" lIns="96500" tIns="48250" rIns="96500" bIns="48250" anchor="t" anchorCtr="0">
            <a:noAutofit/>
          </a:bodyPr>
          <a:lstStyle/>
          <a:p>
            <a:pPr marL="0" marR="0" lvl="0" indent="0" algn="ctr" rtl="0">
              <a:lnSpc>
                <a:spcPct val="87000"/>
              </a:lnSpc>
              <a:spcBef>
                <a:spcPts val="0"/>
              </a:spcBef>
              <a:spcAft>
                <a:spcPts val="0"/>
              </a:spcAft>
              <a:buClr>
                <a:srgbClr val="000000"/>
              </a:buClr>
              <a:buSzPts val="3400"/>
              <a:buFont typeface="Arial"/>
              <a:buNone/>
            </a:pPr>
            <a:fld id="{00000000-1234-1234-1234-123412341234}" type="slidenum">
              <a:rPr lang="en-US" sz="3400" b="1" i="0" u="none" strike="noStrike" cap="none">
                <a:solidFill>
                  <a:srgbClr val="0066FF"/>
                </a:solidFill>
                <a:latin typeface="Helvetica Neue"/>
                <a:ea typeface="Helvetica Neue"/>
                <a:cs typeface="Helvetica Neue"/>
                <a:sym typeface="Helvetica Neue"/>
              </a:rPr>
              <a:pPr marL="0" marR="0" lvl="0" indent="0" algn="ctr" rtl="0">
                <a:lnSpc>
                  <a:spcPct val="87000"/>
                </a:lnSpc>
                <a:spcBef>
                  <a:spcPts val="0"/>
                </a:spcBef>
                <a:spcAft>
                  <a:spcPts val="0"/>
                </a:spcAft>
                <a:buClr>
                  <a:srgbClr val="000000"/>
                </a:buClr>
                <a:buSzPts val="3400"/>
                <a:buFont typeface="Arial"/>
                <a:buNone/>
              </a:pPr>
              <a:t>103</a:t>
            </a:fld>
            <a:endParaRPr sz="3400" b="1" i="0" u="none" strike="noStrike" cap="none">
              <a:solidFill>
                <a:srgbClr val="0066FF"/>
              </a:solidFill>
              <a:latin typeface="Helvetica Neue"/>
              <a:ea typeface="Helvetica Neue"/>
              <a:cs typeface="Helvetica Neue"/>
              <a:sym typeface="Helvetica Neue"/>
            </a:endParaRPr>
          </a:p>
        </p:txBody>
      </p:sp>
      <p:sp>
        <p:nvSpPr>
          <p:cNvPr id="701" name="Google Shape;701;p103:notes"/>
          <p:cNvSpPr>
            <a:spLocks noGrp="1" noRot="1" noChangeAspect="1"/>
          </p:cNvSpPr>
          <p:nvPr>
            <p:ph type="sldImg" idx="2"/>
          </p:nvPr>
        </p:nvSpPr>
        <p:spPr>
          <a:xfrm>
            <a:off x="1057275" y="717550"/>
            <a:ext cx="5191125" cy="3595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2" name="Google Shape;702;p103:notes"/>
          <p:cNvSpPr txBox="1">
            <a:spLocks noGrp="1"/>
          </p:cNvSpPr>
          <p:nvPr>
            <p:ph type="body" idx="1"/>
          </p:nvPr>
        </p:nvSpPr>
        <p:spPr>
          <a:xfrm>
            <a:off x="973667" y="4554538"/>
            <a:ext cx="5355167" cy="4318154"/>
          </a:xfrm>
          <a:prstGeom prst="rect">
            <a:avLst/>
          </a:prstGeom>
          <a:noFill/>
          <a:ln>
            <a:noFill/>
          </a:ln>
        </p:spPr>
        <p:txBody>
          <a:bodyPr spcFirstLastPara="1" wrap="square" lIns="91750" tIns="45075" rIns="91750" bIns="45075" anchor="ctr"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p104:notes"/>
          <p:cNvSpPr txBox="1">
            <a:spLocks noGrp="1"/>
          </p:cNvSpPr>
          <p:nvPr>
            <p:ph type="sldNum" idx="12"/>
          </p:nvPr>
        </p:nvSpPr>
        <p:spPr>
          <a:xfrm>
            <a:off x="4136393" y="9107411"/>
            <a:ext cx="3164417" cy="479425"/>
          </a:xfrm>
          <a:prstGeom prst="rect">
            <a:avLst/>
          </a:prstGeom>
          <a:noFill/>
          <a:ln>
            <a:noFill/>
          </a:ln>
        </p:spPr>
        <p:txBody>
          <a:bodyPr spcFirstLastPara="1" wrap="square" lIns="96500" tIns="48250" rIns="96500" bIns="48250" anchor="t" anchorCtr="0">
            <a:noAutofit/>
          </a:bodyPr>
          <a:lstStyle/>
          <a:p>
            <a:pPr marL="0" marR="0" lvl="0" indent="0" algn="ctr" rtl="0">
              <a:lnSpc>
                <a:spcPct val="87000"/>
              </a:lnSpc>
              <a:spcBef>
                <a:spcPts val="0"/>
              </a:spcBef>
              <a:spcAft>
                <a:spcPts val="0"/>
              </a:spcAft>
              <a:buClr>
                <a:srgbClr val="000000"/>
              </a:buClr>
              <a:buSzPts val="3400"/>
              <a:buFont typeface="Arial"/>
              <a:buNone/>
            </a:pPr>
            <a:fld id="{00000000-1234-1234-1234-123412341234}" type="slidenum">
              <a:rPr lang="en-US" sz="3400" b="1" i="0" u="none" strike="noStrike" cap="none">
                <a:solidFill>
                  <a:srgbClr val="0066FF"/>
                </a:solidFill>
                <a:latin typeface="Helvetica Neue"/>
                <a:ea typeface="Helvetica Neue"/>
                <a:cs typeface="Helvetica Neue"/>
                <a:sym typeface="Helvetica Neue"/>
              </a:rPr>
              <a:pPr marL="0" marR="0" lvl="0" indent="0" algn="ctr" rtl="0">
                <a:lnSpc>
                  <a:spcPct val="87000"/>
                </a:lnSpc>
                <a:spcBef>
                  <a:spcPts val="0"/>
                </a:spcBef>
                <a:spcAft>
                  <a:spcPts val="0"/>
                </a:spcAft>
                <a:buClr>
                  <a:srgbClr val="000000"/>
                </a:buClr>
                <a:buSzPts val="3400"/>
                <a:buFont typeface="Arial"/>
                <a:buNone/>
              </a:pPr>
              <a:t>104</a:t>
            </a:fld>
            <a:endParaRPr sz="3400" b="1" i="0" u="none" strike="noStrike" cap="none">
              <a:solidFill>
                <a:srgbClr val="0066FF"/>
              </a:solidFill>
              <a:latin typeface="Helvetica Neue"/>
              <a:ea typeface="Helvetica Neue"/>
              <a:cs typeface="Helvetica Neue"/>
              <a:sym typeface="Helvetica Neue"/>
            </a:endParaRPr>
          </a:p>
        </p:txBody>
      </p:sp>
      <p:sp>
        <p:nvSpPr>
          <p:cNvPr id="709" name="Google Shape;709;p104:notes"/>
          <p:cNvSpPr>
            <a:spLocks noGrp="1" noRot="1" noChangeAspect="1"/>
          </p:cNvSpPr>
          <p:nvPr>
            <p:ph type="sldImg" idx="2"/>
          </p:nvPr>
        </p:nvSpPr>
        <p:spPr>
          <a:xfrm>
            <a:off x="1057275" y="717550"/>
            <a:ext cx="5191125" cy="3595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0" name="Google Shape;710;p104:notes"/>
          <p:cNvSpPr txBox="1">
            <a:spLocks noGrp="1"/>
          </p:cNvSpPr>
          <p:nvPr>
            <p:ph type="body" idx="1"/>
          </p:nvPr>
        </p:nvSpPr>
        <p:spPr>
          <a:xfrm>
            <a:off x="973667" y="4554538"/>
            <a:ext cx="5355167" cy="4318154"/>
          </a:xfrm>
          <a:prstGeom prst="rect">
            <a:avLst/>
          </a:prstGeom>
          <a:noFill/>
          <a:ln>
            <a:noFill/>
          </a:ln>
        </p:spPr>
        <p:txBody>
          <a:bodyPr spcFirstLastPara="1" wrap="square" lIns="91750" tIns="45075" rIns="91750" bIns="45075" anchor="ctr"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105:notes"/>
          <p:cNvSpPr txBox="1">
            <a:spLocks noGrp="1"/>
          </p:cNvSpPr>
          <p:nvPr>
            <p:ph type="sldNum" idx="12"/>
          </p:nvPr>
        </p:nvSpPr>
        <p:spPr>
          <a:xfrm>
            <a:off x="4136393" y="9107411"/>
            <a:ext cx="3164417" cy="479425"/>
          </a:xfrm>
          <a:prstGeom prst="rect">
            <a:avLst/>
          </a:prstGeom>
          <a:noFill/>
          <a:ln>
            <a:noFill/>
          </a:ln>
        </p:spPr>
        <p:txBody>
          <a:bodyPr spcFirstLastPara="1" wrap="square" lIns="96500" tIns="48250" rIns="96500" bIns="48250" anchor="t" anchorCtr="0">
            <a:noAutofit/>
          </a:bodyPr>
          <a:lstStyle/>
          <a:p>
            <a:pPr marL="0" marR="0" lvl="0" indent="0" algn="ctr" rtl="0">
              <a:lnSpc>
                <a:spcPct val="87000"/>
              </a:lnSpc>
              <a:spcBef>
                <a:spcPts val="0"/>
              </a:spcBef>
              <a:spcAft>
                <a:spcPts val="0"/>
              </a:spcAft>
              <a:buClr>
                <a:srgbClr val="000000"/>
              </a:buClr>
              <a:buSzPts val="3400"/>
              <a:buFont typeface="Arial"/>
              <a:buNone/>
            </a:pPr>
            <a:fld id="{00000000-1234-1234-1234-123412341234}" type="slidenum">
              <a:rPr lang="en-US" sz="3400" b="1" i="0" u="none" strike="noStrike" cap="none">
                <a:solidFill>
                  <a:srgbClr val="0066FF"/>
                </a:solidFill>
                <a:latin typeface="Helvetica Neue"/>
                <a:ea typeface="Helvetica Neue"/>
                <a:cs typeface="Helvetica Neue"/>
                <a:sym typeface="Helvetica Neue"/>
              </a:rPr>
              <a:pPr marL="0" marR="0" lvl="0" indent="0" algn="ctr" rtl="0">
                <a:lnSpc>
                  <a:spcPct val="87000"/>
                </a:lnSpc>
                <a:spcBef>
                  <a:spcPts val="0"/>
                </a:spcBef>
                <a:spcAft>
                  <a:spcPts val="0"/>
                </a:spcAft>
                <a:buClr>
                  <a:srgbClr val="000000"/>
                </a:buClr>
                <a:buSzPts val="3400"/>
                <a:buFont typeface="Arial"/>
                <a:buNone/>
              </a:pPr>
              <a:t>105</a:t>
            </a:fld>
            <a:endParaRPr sz="3400" b="1" i="0" u="none" strike="noStrike" cap="none">
              <a:solidFill>
                <a:srgbClr val="0066FF"/>
              </a:solidFill>
              <a:latin typeface="Helvetica Neue"/>
              <a:ea typeface="Helvetica Neue"/>
              <a:cs typeface="Helvetica Neue"/>
              <a:sym typeface="Helvetica Neue"/>
            </a:endParaRPr>
          </a:p>
        </p:txBody>
      </p:sp>
      <p:sp>
        <p:nvSpPr>
          <p:cNvPr id="717" name="Google Shape;717;p105:notes"/>
          <p:cNvSpPr>
            <a:spLocks noGrp="1" noRot="1" noChangeAspect="1"/>
          </p:cNvSpPr>
          <p:nvPr>
            <p:ph type="sldImg" idx="2"/>
          </p:nvPr>
        </p:nvSpPr>
        <p:spPr>
          <a:xfrm>
            <a:off x="1057275" y="717550"/>
            <a:ext cx="5191125" cy="3595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8" name="Google Shape;718;p105:notes"/>
          <p:cNvSpPr txBox="1">
            <a:spLocks noGrp="1"/>
          </p:cNvSpPr>
          <p:nvPr>
            <p:ph type="body" idx="1"/>
          </p:nvPr>
        </p:nvSpPr>
        <p:spPr>
          <a:xfrm>
            <a:off x="973667" y="4554538"/>
            <a:ext cx="5355167" cy="4318154"/>
          </a:xfrm>
          <a:prstGeom prst="rect">
            <a:avLst/>
          </a:prstGeom>
          <a:noFill/>
          <a:ln>
            <a:noFill/>
          </a:ln>
        </p:spPr>
        <p:txBody>
          <a:bodyPr spcFirstLastPara="1" wrap="square" lIns="91750" tIns="45075" rIns="91750" bIns="45075" anchor="ctr"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106:notes"/>
          <p:cNvSpPr txBox="1">
            <a:spLocks noGrp="1"/>
          </p:cNvSpPr>
          <p:nvPr>
            <p:ph type="sldNum" idx="12"/>
          </p:nvPr>
        </p:nvSpPr>
        <p:spPr>
          <a:xfrm>
            <a:off x="4136393" y="9107411"/>
            <a:ext cx="3164417" cy="479425"/>
          </a:xfrm>
          <a:prstGeom prst="rect">
            <a:avLst/>
          </a:prstGeom>
          <a:noFill/>
          <a:ln>
            <a:noFill/>
          </a:ln>
        </p:spPr>
        <p:txBody>
          <a:bodyPr spcFirstLastPara="1" wrap="square" lIns="96500" tIns="48250" rIns="96500" bIns="48250" anchor="t" anchorCtr="0">
            <a:noAutofit/>
          </a:bodyPr>
          <a:lstStyle/>
          <a:p>
            <a:pPr marL="0" marR="0" lvl="0" indent="0" algn="ctr" rtl="0">
              <a:lnSpc>
                <a:spcPct val="87000"/>
              </a:lnSpc>
              <a:spcBef>
                <a:spcPts val="0"/>
              </a:spcBef>
              <a:spcAft>
                <a:spcPts val="0"/>
              </a:spcAft>
              <a:buClr>
                <a:srgbClr val="000000"/>
              </a:buClr>
              <a:buSzPts val="3400"/>
              <a:buFont typeface="Arial"/>
              <a:buNone/>
            </a:pPr>
            <a:fld id="{00000000-1234-1234-1234-123412341234}" type="slidenum">
              <a:rPr lang="en-US" sz="3400" b="1" i="0" u="none" strike="noStrike" cap="none">
                <a:solidFill>
                  <a:srgbClr val="0066FF"/>
                </a:solidFill>
                <a:latin typeface="Helvetica Neue"/>
                <a:ea typeface="Helvetica Neue"/>
                <a:cs typeface="Helvetica Neue"/>
                <a:sym typeface="Helvetica Neue"/>
              </a:rPr>
              <a:pPr marL="0" marR="0" lvl="0" indent="0" algn="ctr" rtl="0">
                <a:lnSpc>
                  <a:spcPct val="87000"/>
                </a:lnSpc>
                <a:spcBef>
                  <a:spcPts val="0"/>
                </a:spcBef>
                <a:spcAft>
                  <a:spcPts val="0"/>
                </a:spcAft>
                <a:buClr>
                  <a:srgbClr val="000000"/>
                </a:buClr>
                <a:buSzPts val="3400"/>
                <a:buFont typeface="Arial"/>
                <a:buNone/>
              </a:pPr>
              <a:t>106</a:t>
            </a:fld>
            <a:endParaRPr sz="3400" b="1" i="0" u="none" strike="noStrike" cap="none">
              <a:solidFill>
                <a:srgbClr val="0066FF"/>
              </a:solidFill>
              <a:latin typeface="Helvetica Neue"/>
              <a:ea typeface="Helvetica Neue"/>
              <a:cs typeface="Helvetica Neue"/>
              <a:sym typeface="Helvetica Neue"/>
            </a:endParaRPr>
          </a:p>
        </p:txBody>
      </p:sp>
      <p:sp>
        <p:nvSpPr>
          <p:cNvPr id="726" name="Google Shape;726;p106:notes"/>
          <p:cNvSpPr>
            <a:spLocks noGrp="1" noRot="1" noChangeAspect="1"/>
          </p:cNvSpPr>
          <p:nvPr>
            <p:ph type="sldImg" idx="2"/>
          </p:nvPr>
        </p:nvSpPr>
        <p:spPr>
          <a:xfrm>
            <a:off x="1057275" y="717550"/>
            <a:ext cx="5191125" cy="3595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7" name="Google Shape;727;p106:notes"/>
          <p:cNvSpPr txBox="1">
            <a:spLocks noGrp="1"/>
          </p:cNvSpPr>
          <p:nvPr>
            <p:ph type="body" idx="1"/>
          </p:nvPr>
        </p:nvSpPr>
        <p:spPr>
          <a:xfrm>
            <a:off x="973667" y="4554538"/>
            <a:ext cx="5355167" cy="4318154"/>
          </a:xfrm>
          <a:prstGeom prst="rect">
            <a:avLst/>
          </a:prstGeom>
          <a:noFill/>
          <a:ln>
            <a:noFill/>
          </a:ln>
        </p:spPr>
        <p:txBody>
          <a:bodyPr spcFirstLastPara="1" wrap="square" lIns="91750" tIns="45075" rIns="91750" bIns="45075" anchor="ctr"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107:notes"/>
          <p:cNvSpPr txBox="1">
            <a:spLocks noGrp="1"/>
          </p:cNvSpPr>
          <p:nvPr>
            <p:ph type="sldNum" idx="12"/>
          </p:nvPr>
        </p:nvSpPr>
        <p:spPr>
          <a:xfrm>
            <a:off x="4136393" y="9107411"/>
            <a:ext cx="3164417" cy="479425"/>
          </a:xfrm>
          <a:prstGeom prst="rect">
            <a:avLst/>
          </a:prstGeom>
          <a:noFill/>
          <a:ln>
            <a:noFill/>
          </a:ln>
        </p:spPr>
        <p:txBody>
          <a:bodyPr spcFirstLastPara="1" wrap="square" lIns="96500" tIns="48250" rIns="96500" bIns="48250" anchor="t" anchorCtr="0">
            <a:noAutofit/>
          </a:bodyPr>
          <a:lstStyle/>
          <a:p>
            <a:pPr marL="0" marR="0" lvl="0" indent="0" algn="ctr" rtl="0">
              <a:lnSpc>
                <a:spcPct val="87000"/>
              </a:lnSpc>
              <a:spcBef>
                <a:spcPts val="0"/>
              </a:spcBef>
              <a:spcAft>
                <a:spcPts val="0"/>
              </a:spcAft>
              <a:buClr>
                <a:srgbClr val="000000"/>
              </a:buClr>
              <a:buSzPts val="3400"/>
              <a:buFont typeface="Arial"/>
              <a:buNone/>
            </a:pPr>
            <a:fld id="{00000000-1234-1234-1234-123412341234}" type="slidenum">
              <a:rPr lang="en-US" sz="3400" b="1" i="0" u="none" strike="noStrike" cap="none">
                <a:solidFill>
                  <a:srgbClr val="0066FF"/>
                </a:solidFill>
                <a:latin typeface="Helvetica Neue"/>
                <a:ea typeface="Helvetica Neue"/>
                <a:cs typeface="Helvetica Neue"/>
                <a:sym typeface="Helvetica Neue"/>
              </a:rPr>
              <a:pPr marL="0" marR="0" lvl="0" indent="0" algn="ctr" rtl="0">
                <a:lnSpc>
                  <a:spcPct val="87000"/>
                </a:lnSpc>
                <a:spcBef>
                  <a:spcPts val="0"/>
                </a:spcBef>
                <a:spcAft>
                  <a:spcPts val="0"/>
                </a:spcAft>
                <a:buClr>
                  <a:srgbClr val="000000"/>
                </a:buClr>
                <a:buSzPts val="3400"/>
                <a:buFont typeface="Arial"/>
                <a:buNone/>
              </a:pPr>
              <a:t>107</a:t>
            </a:fld>
            <a:endParaRPr sz="3400" b="1" i="0" u="none" strike="noStrike" cap="none">
              <a:solidFill>
                <a:srgbClr val="0066FF"/>
              </a:solidFill>
              <a:latin typeface="Helvetica Neue"/>
              <a:ea typeface="Helvetica Neue"/>
              <a:cs typeface="Helvetica Neue"/>
              <a:sym typeface="Helvetica Neue"/>
            </a:endParaRPr>
          </a:p>
        </p:txBody>
      </p:sp>
      <p:sp>
        <p:nvSpPr>
          <p:cNvPr id="735" name="Google Shape;735;p107:notes"/>
          <p:cNvSpPr>
            <a:spLocks noGrp="1" noRot="1" noChangeAspect="1"/>
          </p:cNvSpPr>
          <p:nvPr>
            <p:ph type="sldImg" idx="2"/>
          </p:nvPr>
        </p:nvSpPr>
        <p:spPr>
          <a:xfrm>
            <a:off x="1057275" y="717550"/>
            <a:ext cx="5191125" cy="3595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6" name="Google Shape;736;p107:notes"/>
          <p:cNvSpPr txBox="1">
            <a:spLocks noGrp="1"/>
          </p:cNvSpPr>
          <p:nvPr>
            <p:ph type="body" idx="1"/>
          </p:nvPr>
        </p:nvSpPr>
        <p:spPr>
          <a:xfrm>
            <a:off x="973667" y="4554538"/>
            <a:ext cx="5355167" cy="4318154"/>
          </a:xfrm>
          <a:prstGeom prst="rect">
            <a:avLst/>
          </a:prstGeom>
          <a:noFill/>
          <a:ln>
            <a:noFill/>
          </a:ln>
        </p:spPr>
        <p:txBody>
          <a:bodyPr spcFirstLastPara="1" wrap="square" lIns="91750" tIns="45075" rIns="91750" bIns="45075" anchor="ctr"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108:notes"/>
          <p:cNvSpPr txBox="1">
            <a:spLocks noGrp="1"/>
          </p:cNvSpPr>
          <p:nvPr>
            <p:ph type="sldNum" idx="12"/>
          </p:nvPr>
        </p:nvSpPr>
        <p:spPr>
          <a:xfrm>
            <a:off x="4136393" y="9107411"/>
            <a:ext cx="3164417" cy="479425"/>
          </a:xfrm>
          <a:prstGeom prst="rect">
            <a:avLst/>
          </a:prstGeom>
          <a:noFill/>
          <a:ln>
            <a:noFill/>
          </a:ln>
        </p:spPr>
        <p:txBody>
          <a:bodyPr spcFirstLastPara="1" wrap="square" lIns="96500" tIns="48250" rIns="96500" bIns="48250" anchor="t" anchorCtr="0">
            <a:noAutofit/>
          </a:bodyPr>
          <a:lstStyle/>
          <a:p>
            <a:pPr marL="0" marR="0" lvl="0" indent="0" algn="ctr" rtl="0">
              <a:lnSpc>
                <a:spcPct val="87000"/>
              </a:lnSpc>
              <a:spcBef>
                <a:spcPts val="0"/>
              </a:spcBef>
              <a:spcAft>
                <a:spcPts val="0"/>
              </a:spcAft>
              <a:buClr>
                <a:srgbClr val="000000"/>
              </a:buClr>
              <a:buSzPts val="3400"/>
              <a:buFont typeface="Arial"/>
              <a:buNone/>
            </a:pPr>
            <a:fld id="{00000000-1234-1234-1234-123412341234}" type="slidenum">
              <a:rPr lang="en-US" sz="3400" b="1" i="0" u="none" strike="noStrike" cap="none">
                <a:solidFill>
                  <a:srgbClr val="0066FF"/>
                </a:solidFill>
                <a:latin typeface="Helvetica Neue"/>
                <a:ea typeface="Helvetica Neue"/>
                <a:cs typeface="Helvetica Neue"/>
                <a:sym typeface="Helvetica Neue"/>
              </a:rPr>
              <a:pPr marL="0" marR="0" lvl="0" indent="0" algn="ctr" rtl="0">
                <a:lnSpc>
                  <a:spcPct val="87000"/>
                </a:lnSpc>
                <a:spcBef>
                  <a:spcPts val="0"/>
                </a:spcBef>
                <a:spcAft>
                  <a:spcPts val="0"/>
                </a:spcAft>
                <a:buClr>
                  <a:srgbClr val="000000"/>
                </a:buClr>
                <a:buSzPts val="3400"/>
                <a:buFont typeface="Arial"/>
                <a:buNone/>
              </a:pPr>
              <a:t>108</a:t>
            </a:fld>
            <a:endParaRPr sz="3400" b="1" i="0" u="none" strike="noStrike" cap="none">
              <a:solidFill>
                <a:srgbClr val="0066FF"/>
              </a:solidFill>
              <a:latin typeface="Helvetica Neue"/>
              <a:ea typeface="Helvetica Neue"/>
              <a:cs typeface="Helvetica Neue"/>
              <a:sym typeface="Helvetica Neue"/>
            </a:endParaRPr>
          </a:p>
        </p:txBody>
      </p:sp>
      <p:sp>
        <p:nvSpPr>
          <p:cNvPr id="744" name="Google Shape;744;p108:notes"/>
          <p:cNvSpPr>
            <a:spLocks noGrp="1" noRot="1" noChangeAspect="1"/>
          </p:cNvSpPr>
          <p:nvPr>
            <p:ph type="sldImg" idx="2"/>
          </p:nvPr>
        </p:nvSpPr>
        <p:spPr>
          <a:xfrm>
            <a:off x="1057275" y="717550"/>
            <a:ext cx="5191125" cy="3595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5" name="Google Shape;745;p108:notes"/>
          <p:cNvSpPr txBox="1">
            <a:spLocks noGrp="1"/>
          </p:cNvSpPr>
          <p:nvPr>
            <p:ph type="body" idx="1"/>
          </p:nvPr>
        </p:nvSpPr>
        <p:spPr>
          <a:xfrm>
            <a:off x="973667" y="4554538"/>
            <a:ext cx="5355167" cy="4316490"/>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109:notes"/>
          <p:cNvSpPr txBox="1">
            <a:spLocks noGrp="1"/>
          </p:cNvSpPr>
          <p:nvPr>
            <p:ph type="sldNum" idx="12"/>
          </p:nvPr>
        </p:nvSpPr>
        <p:spPr>
          <a:xfrm>
            <a:off x="4136393" y="9107411"/>
            <a:ext cx="3164417" cy="479425"/>
          </a:xfrm>
          <a:prstGeom prst="rect">
            <a:avLst/>
          </a:prstGeom>
          <a:noFill/>
          <a:ln>
            <a:noFill/>
          </a:ln>
        </p:spPr>
        <p:txBody>
          <a:bodyPr spcFirstLastPara="1" wrap="square" lIns="96500" tIns="48250" rIns="96500" bIns="48250" anchor="t" anchorCtr="0">
            <a:noAutofit/>
          </a:bodyPr>
          <a:lstStyle/>
          <a:p>
            <a:pPr marL="0" marR="0" lvl="0" indent="0" algn="ctr" rtl="0">
              <a:lnSpc>
                <a:spcPct val="87000"/>
              </a:lnSpc>
              <a:spcBef>
                <a:spcPts val="0"/>
              </a:spcBef>
              <a:spcAft>
                <a:spcPts val="0"/>
              </a:spcAft>
              <a:buClr>
                <a:srgbClr val="000000"/>
              </a:buClr>
              <a:buSzPts val="3400"/>
              <a:buFont typeface="Arial"/>
              <a:buNone/>
            </a:pPr>
            <a:fld id="{00000000-1234-1234-1234-123412341234}" type="slidenum">
              <a:rPr lang="en-US" sz="3400" b="1" i="0" u="none" strike="noStrike" cap="none">
                <a:solidFill>
                  <a:srgbClr val="0066FF"/>
                </a:solidFill>
                <a:latin typeface="Helvetica Neue"/>
                <a:ea typeface="Helvetica Neue"/>
                <a:cs typeface="Helvetica Neue"/>
                <a:sym typeface="Helvetica Neue"/>
              </a:rPr>
              <a:pPr marL="0" marR="0" lvl="0" indent="0" algn="ctr" rtl="0">
                <a:lnSpc>
                  <a:spcPct val="87000"/>
                </a:lnSpc>
                <a:spcBef>
                  <a:spcPts val="0"/>
                </a:spcBef>
                <a:spcAft>
                  <a:spcPts val="0"/>
                </a:spcAft>
                <a:buClr>
                  <a:srgbClr val="000000"/>
                </a:buClr>
                <a:buSzPts val="3400"/>
                <a:buFont typeface="Arial"/>
                <a:buNone/>
              </a:pPr>
              <a:t>109</a:t>
            </a:fld>
            <a:endParaRPr sz="3400" b="1" i="0" u="none" strike="noStrike" cap="none">
              <a:solidFill>
                <a:srgbClr val="0066FF"/>
              </a:solidFill>
              <a:latin typeface="Helvetica Neue"/>
              <a:ea typeface="Helvetica Neue"/>
              <a:cs typeface="Helvetica Neue"/>
              <a:sym typeface="Helvetica Neue"/>
            </a:endParaRPr>
          </a:p>
        </p:txBody>
      </p:sp>
      <p:sp>
        <p:nvSpPr>
          <p:cNvPr id="756" name="Google Shape;756;p109:notes"/>
          <p:cNvSpPr>
            <a:spLocks noGrp="1" noRot="1" noChangeAspect="1"/>
          </p:cNvSpPr>
          <p:nvPr>
            <p:ph type="sldImg" idx="2"/>
          </p:nvPr>
        </p:nvSpPr>
        <p:spPr>
          <a:xfrm>
            <a:off x="1057275" y="717550"/>
            <a:ext cx="5191125" cy="3595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7" name="Google Shape;757;p109:notes"/>
          <p:cNvSpPr txBox="1">
            <a:spLocks noGrp="1"/>
          </p:cNvSpPr>
          <p:nvPr>
            <p:ph type="body" idx="1"/>
          </p:nvPr>
        </p:nvSpPr>
        <p:spPr>
          <a:xfrm>
            <a:off x="973667" y="4554538"/>
            <a:ext cx="5355167" cy="4318154"/>
          </a:xfrm>
          <a:prstGeom prst="rect">
            <a:avLst/>
          </a:prstGeom>
          <a:noFill/>
          <a:ln>
            <a:noFill/>
          </a:ln>
        </p:spPr>
        <p:txBody>
          <a:bodyPr spcFirstLastPara="1" wrap="square" lIns="91750" tIns="45075" rIns="91750" bIns="45075" anchor="ctr"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1: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4" name="Google Shape;134;p11: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110:notes"/>
          <p:cNvSpPr txBox="1">
            <a:spLocks noGrp="1"/>
          </p:cNvSpPr>
          <p:nvPr>
            <p:ph type="sldNum" idx="12"/>
          </p:nvPr>
        </p:nvSpPr>
        <p:spPr>
          <a:xfrm>
            <a:off x="4136393" y="9107411"/>
            <a:ext cx="3164417" cy="479425"/>
          </a:xfrm>
          <a:prstGeom prst="rect">
            <a:avLst/>
          </a:prstGeom>
          <a:noFill/>
          <a:ln>
            <a:noFill/>
          </a:ln>
        </p:spPr>
        <p:txBody>
          <a:bodyPr spcFirstLastPara="1" wrap="square" lIns="96500" tIns="48250" rIns="96500" bIns="48250" anchor="t" anchorCtr="0">
            <a:noAutofit/>
          </a:bodyPr>
          <a:lstStyle/>
          <a:p>
            <a:pPr marL="0" marR="0" lvl="0" indent="0" algn="ctr" rtl="0">
              <a:lnSpc>
                <a:spcPct val="87000"/>
              </a:lnSpc>
              <a:spcBef>
                <a:spcPts val="0"/>
              </a:spcBef>
              <a:spcAft>
                <a:spcPts val="0"/>
              </a:spcAft>
              <a:buClr>
                <a:srgbClr val="000000"/>
              </a:buClr>
              <a:buSzPts val="3400"/>
              <a:buFont typeface="Arial"/>
              <a:buNone/>
            </a:pPr>
            <a:fld id="{00000000-1234-1234-1234-123412341234}" type="slidenum">
              <a:rPr lang="en-US" sz="3400" b="1" i="0" u="none" strike="noStrike" cap="none">
                <a:solidFill>
                  <a:srgbClr val="0066FF"/>
                </a:solidFill>
                <a:latin typeface="Helvetica Neue"/>
                <a:ea typeface="Helvetica Neue"/>
                <a:cs typeface="Helvetica Neue"/>
                <a:sym typeface="Helvetica Neue"/>
              </a:rPr>
              <a:pPr marL="0" marR="0" lvl="0" indent="0" algn="ctr" rtl="0">
                <a:lnSpc>
                  <a:spcPct val="87000"/>
                </a:lnSpc>
                <a:spcBef>
                  <a:spcPts val="0"/>
                </a:spcBef>
                <a:spcAft>
                  <a:spcPts val="0"/>
                </a:spcAft>
                <a:buClr>
                  <a:srgbClr val="000000"/>
                </a:buClr>
                <a:buSzPts val="3400"/>
                <a:buFont typeface="Arial"/>
                <a:buNone/>
              </a:pPr>
              <a:t>110</a:t>
            </a:fld>
            <a:endParaRPr sz="3400" b="1" i="0" u="none" strike="noStrike" cap="none">
              <a:solidFill>
                <a:srgbClr val="0066FF"/>
              </a:solidFill>
              <a:latin typeface="Helvetica Neue"/>
              <a:ea typeface="Helvetica Neue"/>
              <a:cs typeface="Helvetica Neue"/>
              <a:sym typeface="Helvetica Neue"/>
            </a:endParaRPr>
          </a:p>
        </p:txBody>
      </p:sp>
      <p:sp>
        <p:nvSpPr>
          <p:cNvPr id="765" name="Google Shape;765;p110:notes"/>
          <p:cNvSpPr>
            <a:spLocks noGrp="1" noRot="1" noChangeAspect="1"/>
          </p:cNvSpPr>
          <p:nvPr>
            <p:ph type="sldImg" idx="2"/>
          </p:nvPr>
        </p:nvSpPr>
        <p:spPr>
          <a:xfrm>
            <a:off x="1057275" y="717550"/>
            <a:ext cx="5191125" cy="3595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6" name="Google Shape;766;p110:notes"/>
          <p:cNvSpPr txBox="1">
            <a:spLocks noGrp="1"/>
          </p:cNvSpPr>
          <p:nvPr>
            <p:ph type="body" idx="1"/>
          </p:nvPr>
        </p:nvSpPr>
        <p:spPr>
          <a:xfrm>
            <a:off x="973667" y="4554538"/>
            <a:ext cx="5355167" cy="4318154"/>
          </a:xfrm>
          <a:prstGeom prst="rect">
            <a:avLst/>
          </a:prstGeom>
          <a:noFill/>
          <a:ln>
            <a:noFill/>
          </a:ln>
        </p:spPr>
        <p:txBody>
          <a:bodyPr spcFirstLastPara="1" wrap="square" lIns="91750" tIns="45075" rIns="91750" bIns="45075" anchor="ctr"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p111:notes"/>
          <p:cNvSpPr txBox="1">
            <a:spLocks noGrp="1"/>
          </p:cNvSpPr>
          <p:nvPr>
            <p:ph type="sldNum" idx="12"/>
          </p:nvPr>
        </p:nvSpPr>
        <p:spPr>
          <a:xfrm>
            <a:off x="4136393" y="9107411"/>
            <a:ext cx="3164417" cy="479425"/>
          </a:xfrm>
          <a:prstGeom prst="rect">
            <a:avLst/>
          </a:prstGeom>
          <a:noFill/>
          <a:ln>
            <a:noFill/>
          </a:ln>
        </p:spPr>
        <p:txBody>
          <a:bodyPr spcFirstLastPara="1" wrap="square" lIns="96500" tIns="48250" rIns="96500" bIns="48250" anchor="t" anchorCtr="0">
            <a:noAutofit/>
          </a:bodyPr>
          <a:lstStyle/>
          <a:p>
            <a:pPr marL="0" marR="0" lvl="0" indent="0" algn="ctr" rtl="0">
              <a:lnSpc>
                <a:spcPct val="87000"/>
              </a:lnSpc>
              <a:spcBef>
                <a:spcPts val="0"/>
              </a:spcBef>
              <a:spcAft>
                <a:spcPts val="0"/>
              </a:spcAft>
              <a:buClr>
                <a:srgbClr val="000000"/>
              </a:buClr>
              <a:buSzPts val="3400"/>
              <a:buFont typeface="Arial"/>
              <a:buNone/>
            </a:pPr>
            <a:fld id="{00000000-1234-1234-1234-123412341234}" type="slidenum">
              <a:rPr lang="en-US" sz="3400" b="1" i="0" u="none" strike="noStrike" cap="none">
                <a:solidFill>
                  <a:srgbClr val="0066FF"/>
                </a:solidFill>
                <a:latin typeface="Helvetica Neue"/>
                <a:ea typeface="Helvetica Neue"/>
                <a:cs typeface="Helvetica Neue"/>
                <a:sym typeface="Helvetica Neue"/>
              </a:rPr>
              <a:pPr marL="0" marR="0" lvl="0" indent="0" algn="ctr" rtl="0">
                <a:lnSpc>
                  <a:spcPct val="87000"/>
                </a:lnSpc>
                <a:spcBef>
                  <a:spcPts val="0"/>
                </a:spcBef>
                <a:spcAft>
                  <a:spcPts val="0"/>
                </a:spcAft>
                <a:buClr>
                  <a:srgbClr val="000000"/>
                </a:buClr>
                <a:buSzPts val="3400"/>
                <a:buFont typeface="Arial"/>
                <a:buNone/>
              </a:pPr>
              <a:t>111</a:t>
            </a:fld>
            <a:endParaRPr sz="3400" b="1" i="0" u="none" strike="noStrike" cap="none">
              <a:solidFill>
                <a:srgbClr val="0066FF"/>
              </a:solidFill>
              <a:latin typeface="Helvetica Neue"/>
              <a:ea typeface="Helvetica Neue"/>
              <a:cs typeface="Helvetica Neue"/>
              <a:sym typeface="Helvetica Neue"/>
            </a:endParaRPr>
          </a:p>
        </p:txBody>
      </p:sp>
      <p:sp>
        <p:nvSpPr>
          <p:cNvPr id="773" name="Google Shape;773;p111:notes"/>
          <p:cNvSpPr>
            <a:spLocks noGrp="1" noRot="1" noChangeAspect="1"/>
          </p:cNvSpPr>
          <p:nvPr>
            <p:ph type="sldImg" idx="2"/>
          </p:nvPr>
        </p:nvSpPr>
        <p:spPr>
          <a:xfrm>
            <a:off x="1057275" y="717550"/>
            <a:ext cx="5191125" cy="3595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4" name="Google Shape;774;p111:notes"/>
          <p:cNvSpPr txBox="1">
            <a:spLocks noGrp="1"/>
          </p:cNvSpPr>
          <p:nvPr>
            <p:ph type="body" idx="1"/>
          </p:nvPr>
        </p:nvSpPr>
        <p:spPr>
          <a:xfrm>
            <a:off x="730250" y="4554538"/>
            <a:ext cx="5842000" cy="4316490"/>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112: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780" name="Google Shape;780;p112: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113: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786" name="Google Shape;786;p113: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114:notes"/>
          <p:cNvSpPr txBox="1">
            <a:spLocks noGrp="1"/>
          </p:cNvSpPr>
          <p:nvPr>
            <p:ph type="sldNum" idx="12"/>
          </p:nvPr>
        </p:nvSpPr>
        <p:spPr>
          <a:xfrm>
            <a:off x="4136393" y="9107411"/>
            <a:ext cx="3164417" cy="479425"/>
          </a:xfrm>
          <a:prstGeom prst="rect">
            <a:avLst/>
          </a:prstGeom>
          <a:noFill/>
          <a:ln>
            <a:noFill/>
          </a:ln>
        </p:spPr>
        <p:txBody>
          <a:bodyPr spcFirstLastPara="1" wrap="square" lIns="96500" tIns="48250" rIns="96500" bIns="48250" anchor="t" anchorCtr="0">
            <a:noAutofit/>
          </a:bodyPr>
          <a:lstStyle/>
          <a:p>
            <a:pPr marL="0" marR="0" lvl="0" indent="0" algn="ctr" rtl="0">
              <a:lnSpc>
                <a:spcPct val="87000"/>
              </a:lnSpc>
              <a:spcBef>
                <a:spcPts val="0"/>
              </a:spcBef>
              <a:spcAft>
                <a:spcPts val="0"/>
              </a:spcAft>
              <a:buClr>
                <a:srgbClr val="000000"/>
              </a:buClr>
              <a:buSzPts val="3400"/>
              <a:buFont typeface="Arial"/>
              <a:buNone/>
            </a:pPr>
            <a:fld id="{00000000-1234-1234-1234-123412341234}" type="slidenum">
              <a:rPr lang="en-US" sz="3400" b="1" i="0" u="none" strike="noStrike" cap="none">
                <a:solidFill>
                  <a:srgbClr val="0066FF"/>
                </a:solidFill>
                <a:latin typeface="Helvetica Neue"/>
                <a:ea typeface="Helvetica Neue"/>
                <a:cs typeface="Helvetica Neue"/>
                <a:sym typeface="Helvetica Neue"/>
              </a:rPr>
              <a:pPr marL="0" marR="0" lvl="0" indent="0" algn="ctr" rtl="0">
                <a:lnSpc>
                  <a:spcPct val="87000"/>
                </a:lnSpc>
                <a:spcBef>
                  <a:spcPts val="0"/>
                </a:spcBef>
                <a:spcAft>
                  <a:spcPts val="0"/>
                </a:spcAft>
                <a:buClr>
                  <a:srgbClr val="000000"/>
                </a:buClr>
                <a:buSzPts val="3400"/>
                <a:buFont typeface="Arial"/>
                <a:buNone/>
              </a:pPr>
              <a:t>114</a:t>
            </a:fld>
            <a:endParaRPr sz="3400" b="1" i="0" u="none" strike="noStrike" cap="none">
              <a:solidFill>
                <a:srgbClr val="0066FF"/>
              </a:solidFill>
              <a:latin typeface="Helvetica Neue"/>
              <a:ea typeface="Helvetica Neue"/>
              <a:cs typeface="Helvetica Neue"/>
              <a:sym typeface="Helvetica Neue"/>
            </a:endParaRPr>
          </a:p>
        </p:txBody>
      </p:sp>
      <p:sp>
        <p:nvSpPr>
          <p:cNvPr id="792" name="Google Shape;792;p114:notes"/>
          <p:cNvSpPr>
            <a:spLocks noGrp="1" noRot="1" noChangeAspect="1"/>
          </p:cNvSpPr>
          <p:nvPr>
            <p:ph type="sldImg" idx="2"/>
          </p:nvPr>
        </p:nvSpPr>
        <p:spPr>
          <a:xfrm>
            <a:off x="1057275" y="717550"/>
            <a:ext cx="5191125" cy="3595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3" name="Google Shape;793;p114:notes"/>
          <p:cNvSpPr txBox="1">
            <a:spLocks noGrp="1"/>
          </p:cNvSpPr>
          <p:nvPr>
            <p:ph type="body" idx="1"/>
          </p:nvPr>
        </p:nvSpPr>
        <p:spPr>
          <a:xfrm>
            <a:off x="730250" y="4554538"/>
            <a:ext cx="5842000" cy="4316490"/>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p115:notes"/>
          <p:cNvSpPr txBox="1">
            <a:spLocks noGrp="1"/>
          </p:cNvSpPr>
          <p:nvPr>
            <p:ph type="sldNum" idx="12"/>
          </p:nvPr>
        </p:nvSpPr>
        <p:spPr>
          <a:xfrm>
            <a:off x="4136393" y="9107411"/>
            <a:ext cx="3164417" cy="479425"/>
          </a:xfrm>
          <a:prstGeom prst="rect">
            <a:avLst/>
          </a:prstGeom>
          <a:noFill/>
          <a:ln>
            <a:noFill/>
          </a:ln>
        </p:spPr>
        <p:txBody>
          <a:bodyPr spcFirstLastPara="1" wrap="square" lIns="96500" tIns="48250" rIns="96500" bIns="48250" anchor="t" anchorCtr="0">
            <a:noAutofit/>
          </a:bodyPr>
          <a:lstStyle/>
          <a:p>
            <a:pPr marL="0" marR="0" lvl="0" indent="0" algn="ctr" rtl="0">
              <a:lnSpc>
                <a:spcPct val="87000"/>
              </a:lnSpc>
              <a:spcBef>
                <a:spcPts val="0"/>
              </a:spcBef>
              <a:spcAft>
                <a:spcPts val="0"/>
              </a:spcAft>
              <a:buClr>
                <a:srgbClr val="000000"/>
              </a:buClr>
              <a:buSzPts val="3400"/>
              <a:buFont typeface="Arial"/>
              <a:buNone/>
            </a:pPr>
            <a:fld id="{00000000-1234-1234-1234-123412341234}" type="slidenum">
              <a:rPr lang="en-US" sz="3400" b="1" i="0" u="none" strike="noStrike" cap="none">
                <a:solidFill>
                  <a:srgbClr val="0066FF"/>
                </a:solidFill>
                <a:latin typeface="Helvetica Neue"/>
                <a:ea typeface="Helvetica Neue"/>
                <a:cs typeface="Helvetica Neue"/>
                <a:sym typeface="Helvetica Neue"/>
              </a:rPr>
              <a:pPr marL="0" marR="0" lvl="0" indent="0" algn="ctr" rtl="0">
                <a:lnSpc>
                  <a:spcPct val="87000"/>
                </a:lnSpc>
                <a:spcBef>
                  <a:spcPts val="0"/>
                </a:spcBef>
                <a:spcAft>
                  <a:spcPts val="0"/>
                </a:spcAft>
                <a:buClr>
                  <a:srgbClr val="000000"/>
                </a:buClr>
                <a:buSzPts val="3400"/>
                <a:buFont typeface="Arial"/>
                <a:buNone/>
              </a:pPr>
              <a:t>115</a:t>
            </a:fld>
            <a:endParaRPr sz="3400" b="1" i="0" u="none" strike="noStrike" cap="none">
              <a:solidFill>
                <a:srgbClr val="0066FF"/>
              </a:solidFill>
              <a:latin typeface="Helvetica Neue"/>
              <a:ea typeface="Helvetica Neue"/>
              <a:cs typeface="Helvetica Neue"/>
              <a:sym typeface="Helvetica Neue"/>
            </a:endParaRPr>
          </a:p>
        </p:txBody>
      </p:sp>
      <p:sp>
        <p:nvSpPr>
          <p:cNvPr id="799" name="Google Shape;799;p115:notes"/>
          <p:cNvSpPr>
            <a:spLocks noGrp="1" noRot="1" noChangeAspect="1"/>
          </p:cNvSpPr>
          <p:nvPr>
            <p:ph type="sldImg" idx="2"/>
          </p:nvPr>
        </p:nvSpPr>
        <p:spPr>
          <a:xfrm>
            <a:off x="1057275" y="717550"/>
            <a:ext cx="5191125" cy="3595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0" name="Google Shape;800;p115:notes"/>
          <p:cNvSpPr txBox="1">
            <a:spLocks noGrp="1"/>
          </p:cNvSpPr>
          <p:nvPr>
            <p:ph type="body" idx="1"/>
          </p:nvPr>
        </p:nvSpPr>
        <p:spPr>
          <a:xfrm>
            <a:off x="730250" y="4554538"/>
            <a:ext cx="5842000" cy="4316490"/>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116:notes"/>
          <p:cNvSpPr txBox="1">
            <a:spLocks noGrp="1"/>
          </p:cNvSpPr>
          <p:nvPr>
            <p:ph type="sldNum" idx="12"/>
          </p:nvPr>
        </p:nvSpPr>
        <p:spPr>
          <a:xfrm>
            <a:off x="4136393" y="9107411"/>
            <a:ext cx="3164417" cy="479425"/>
          </a:xfrm>
          <a:prstGeom prst="rect">
            <a:avLst/>
          </a:prstGeom>
          <a:noFill/>
          <a:ln>
            <a:noFill/>
          </a:ln>
        </p:spPr>
        <p:txBody>
          <a:bodyPr spcFirstLastPara="1" wrap="square" lIns="96500" tIns="48250" rIns="96500" bIns="48250" anchor="t" anchorCtr="0">
            <a:noAutofit/>
          </a:bodyPr>
          <a:lstStyle/>
          <a:p>
            <a:pPr marL="0" marR="0" lvl="0" indent="0" algn="ctr" rtl="0">
              <a:lnSpc>
                <a:spcPct val="87000"/>
              </a:lnSpc>
              <a:spcBef>
                <a:spcPts val="0"/>
              </a:spcBef>
              <a:spcAft>
                <a:spcPts val="0"/>
              </a:spcAft>
              <a:buClr>
                <a:srgbClr val="000000"/>
              </a:buClr>
              <a:buSzPts val="3400"/>
              <a:buFont typeface="Arial"/>
              <a:buNone/>
            </a:pPr>
            <a:fld id="{00000000-1234-1234-1234-123412341234}" type="slidenum">
              <a:rPr lang="en-US" sz="3400" b="1" i="0" u="none" strike="noStrike" cap="none">
                <a:solidFill>
                  <a:srgbClr val="0066FF"/>
                </a:solidFill>
                <a:latin typeface="Helvetica Neue"/>
                <a:ea typeface="Helvetica Neue"/>
                <a:cs typeface="Helvetica Neue"/>
                <a:sym typeface="Helvetica Neue"/>
              </a:rPr>
              <a:pPr marL="0" marR="0" lvl="0" indent="0" algn="ctr" rtl="0">
                <a:lnSpc>
                  <a:spcPct val="87000"/>
                </a:lnSpc>
                <a:spcBef>
                  <a:spcPts val="0"/>
                </a:spcBef>
                <a:spcAft>
                  <a:spcPts val="0"/>
                </a:spcAft>
                <a:buClr>
                  <a:srgbClr val="000000"/>
                </a:buClr>
                <a:buSzPts val="3400"/>
                <a:buFont typeface="Arial"/>
                <a:buNone/>
              </a:pPr>
              <a:t>116</a:t>
            </a:fld>
            <a:endParaRPr sz="3400" b="1" i="0" u="none" strike="noStrike" cap="none">
              <a:solidFill>
                <a:srgbClr val="0066FF"/>
              </a:solidFill>
              <a:latin typeface="Helvetica Neue"/>
              <a:ea typeface="Helvetica Neue"/>
              <a:cs typeface="Helvetica Neue"/>
              <a:sym typeface="Helvetica Neue"/>
            </a:endParaRPr>
          </a:p>
        </p:txBody>
      </p:sp>
      <p:sp>
        <p:nvSpPr>
          <p:cNvPr id="822" name="Google Shape;822;p116:notes"/>
          <p:cNvSpPr>
            <a:spLocks noGrp="1" noRot="1" noChangeAspect="1"/>
          </p:cNvSpPr>
          <p:nvPr>
            <p:ph type="sldImg" idx="2"/>
          </p:nvPr>
        </p:nvSpPr>
        <p:spPr>
          <a:xfrm>
            <a:off x="1057275" y="717550"/>
            <a:ext cx="5191125" cy="3595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3" name="Google Shape;823;p116:notes"/>
          <p:cNvSpPr txBox="1">
            <a:spLocks noGrp="1"/>
          </p:cNvSpPr>
          <p:nvPr>
            <p:ph type="body" idx="1"/>
          </p:nvPr>
        </p:nvSpPr>
        <p:spPr>
          <a:xfrm>
            <a:off x="730250" y="4554538"/>
            <a:ext cx="5842000" cy="4316490"/>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p117: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829" name="Google Shape;829;p117: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118:notes"/>
          <p:cNvSpPr txBox="1">
            <a:spLocks noGrp="1"/>
          </p:cNvSpPr>
          <p:nvPr>
            <p:ph type="sldNum" idx="12"/>
          </p:nvPr>
        </p:nvSpPr>
        <p:spPr>
          <a:xfrm>
            <a:off x="4136393" y="9107411"/>
            <a:ext cx="3164417" cy="479425"/>
          </a:xfrm>
          <a:prstGeom prst="rect">
            <a:avLst/>
          </a:prstGeom>
          <a:noFill/>
          <a:ln>
            <a:noFill/>
          </a:ln>
        </p:spPr>
        <p:txBody>
          <a:bodyPr spcFirstLastPara="1" wrap="square" lIns="96500" tIns="48250" rIns="96500" bIns="48250" anchor="t" anchorCtr="0">
            <a:noAutofit/>
          </a:bodyPr>
          <a:lstStyle/>
          <a:p>
            <a:pPr marL="0" marR="0" lvl="0" indent="0" algn="ctr" rtl="0">
              <a:lnSpc>
                <a:spcPct val="87000"/>
              </a:lnSpc>
              <a:spcBef>
                <a:spcPts val="0"/>
              </a:spcBef>
              <a:spcAft>
                <a:spcPts val="0"/>
              </a:spcAft>
              <a:buClr>
                <a:srgbClr val="000000"/>
              </a:buClr>
              <a:buSzPts val="3400"/>
              <a:buFont typeface="Arial"/>
              <a:buNone/>
            </a:pPr>
            <a:fld id="{00000000-1234-1234-1234-123412341234}" type="slidenum">
              <a:rPr lang="en-US" sz="3400" b="1" i="0" u="none" strike="noStrike" cap="none">
                <a:solidFill>
                  <a:srgbClr val="0066FF"/>
                </a:solidFill>
                <a:latin typeface="Helvetica Neue"/>
                <a:ea typeface="Helvetica Neue"/>
                <a:cs typeface="Helvetica Neue"/>
                <a:sym typeface="Helvetica Neue"/>
              </a:rPr>
              <a:pPr marL="0" marR="0" lvl="0" indent="0" algn="ctr" rtl="0">
                <a:lnSpc>
                  <a:spcPct val="87000"/>
                </a:lnSpc>
                <a:spcBef>
                  <a:spcPts val="0"/>
                </a:spcBef>
                <a:spcAft>
                  <a:spcPts val="0"/>
                </a:spcAft>
                <a:buClr>
                  <a:srgbClr val="000000"/>
                </a:buClr>
                <a:buSzPts val="3400"/>
                <a:buFont typeface="Arial"/>
                <a:buNone/>
              </a:pPr>
              <a:t>118</a:t>
            </a:fld>
            <a:endParaRPr sz="3400" b="1" i="0" u="none" strike="noStrike" cap="none">
              <a:solidFill>
                <a:srgbClr val="0066FF"/>
              </a:solidFill>
              <a:latin typeface="Helvetica Neue"/>
              <a:ea typeface="Helvetica Neue"/>
              <a:cs typeface="Helvetica Neue"/>
              <a:sym typeface="Helvetica Neue"/>
            </a:endParaRPr>
          </a:p>
        </p:txBody>
      </p:sp>
      <p:sp>
        <p:nvSpPr>
          <p:cNvPr id="835" name="Google Shape;835;p118:notes"/>
          <p:cNvSpPr/>
          <p:nvPr/>
        </p:nvSpPr>
        <p:spPr>
          <a:xfrm>
            <a:off x="4138083" y="0"/>
            <a:ext cx="3164417" cy="479425"/>
          </a:xfrm>
          <a:prstGeom prst="rect">
            <a:avLst/>
          </a:prstGeom>
          <a:noFill/>
          <a:ln>
            <a:noFill/>
          </a:ln>
        </p:spPr>
        <p:txBody>
          <a:bodyPr spcFirstLastPara="1" wrap="square" lIns="96500" tIns="48250" rIns="96500" bIns="48250" anchor="ctr" anchorCtr="0">
            <a:noAutofit/>
          </a:bodyPr>
          <a:lstStyle/>
          <a:p>
            <a:pPr marL="0" marR="0" lvl="0" indent="0" algn="ctr" rtl="0">
              <a:lnSpc>
                <a:spcPct val="87000"/>
              </a:lnSpc>
              <a:spcBef>
                <a:spcPts val="0"/>
              </a:spcBef>
              <a:spcAft>
                <a:spcPts val="0"/>
              </a:spcAft>
              <a:buClr>
                <a:srgbClr val="000000"/>
              </a:buClr>
              <a:buSzPts val="3400"/>
              <a:buFont typeface="Arial"/>
              <a:buNone/>
            </a:pPr>
            <a:endParaRPr sz="3400" b="1" i="0" u="none" strike="noStrike" cap="none">
              <a:solidFill>
                <a:srgbClr val="0066FF"/>
              </a:solidFill>
              <a:latin typeface="Helvetica Neue"/>
              <a:ea typeface="Helvetica Neue"/>
              <a:cs typeface="Helvetica Neue"/>
              <a:sym typeface="Helvetica Neue"/>
            </a:endParaRPr>
          </a:p>
        </p:txBody>
      </p:sp>
      <p:sp>
        <p:nvSpPr>
          <p:cNvPr id="836" name="Google Shape;836;p118:notes"/>
          <p:cNvSpPr/>
          <p:nvPr/>
        </p:nvSpPr>
        <p:spPr>
          <a:xfrm>
            <a:off x="4138083" y="9109075"/>
            <a:ext cx="3164417" cy="479425"/>
          </a:xfrm>
          <a:prstGeom prst="rect">
            <a:avLst/>
          </a:prstGeom>
          <a:noFill/>
          <a:ln>
            <a:noFill/>
          </a:ln>
        </p:spPr>
        <p:txBody>
          <a:bodyPr spcFirstLastPara="1" wrap="square" lIns="97150" tIns="48575" rIns="97150" bIns="48575" anchor="b" anchorCtr="0">
            <a:noAutofit/>
          </a:bodyPr>
          <a:lstStyle/>
          <a:p>
            <a:pPr marL="0" marR="0" lvl="0" indent="0" algn="r" rtl="0">
              <a:lnSpc>
                <a:spcPct val="87000"/>
              </a:lnSpc>
              <a:spcBef>
                <a:spcPts val="0"/>
              </a:spcBef>
              <a:spcAft>
                <a:spcPts val="0"/>
              </a:spcAft>
              <a:buClr>
                <a:srgbClr val="000000"/>
              </a:buClr>
              <a:buSzPts val="1300"/>
              <a:buFont typeface="Arial"/>
              <a:buNone/>
            </a:pPr>
            <a:r>
              <a:rPr lang="en-US" sz="1300" b="1" i="0" u="none" strike="noStrike" cap="none">
                <a:solidFill>
                  <a:srgbClr val="0066FF"/>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837" name="Google Shape;837;p118:notes"/>
          <p:cNvSpPr/>
          <p:nvPr/>
        </p:nvSpPr>
        <p:spPr>
          <a:xfrm>
            <a:off x="0" y="9109075"/>
            <a:ext cx="3164417" cy="479425"/>
          </a:xfrm>
          <a:prstGeom prst="rect">
            <a:avLst/>
          </a:prstGeom>
          <a:noFill/>
          <a:ln>
            <a:noFill/>
          </a:ln>
        </p:spPr>
        <p:txBody>
          <a:bodyPr spcFirstLastPara="1" wrap="square" lIns="96500" tIns="48250" rIns="96500" bIns="48250" anchor="ctr" anchorCtr="0">
            <a:noAutofit/>
          </a:bodyPr>
          <a:lstStyle/>
          <a:p>
            <a:pPr marL="0" marR="0" lvl="0" indent="0" algn="ctr" rtl="0">
              <a:lnSpc>
                <a:spcPct val="87000"/>
              </a:lnSpc>
              <a:spcBef>
                <a:spcPts val="0"/>
              </a:spcBef>
              <a:spcAft>
                <a:spcPts val="0"/>
              </a:spcAft>
              <a:buClr>
                <a:srgbClr val="000000"/>
              </a:buClr>
              <a:buSzPts val="3400"/>
              <a:buFont typeface="Arial"/>
              <a:buNone/>
            </a:pPr>
            <a:endParaRPr sz="3400" b="1" i="0" u="none" strike="noStrike" cap="none">
              <a:solidFill>
                <a:srgbClr val="0066FF"/>
              </a:solidFill>
              <a:latin typeface="Helvetica Neue"/>
              <a:ea typeface="Helvetica Neue"/>
              <a:cs typeface="Helvetica Neue"/>
              <a:sym typeface="Helvetica Neue"/>
            </a:endParaRPr>
          </a:p>
        </p:txBody>
      </p:sp>
      <p:sp>
        <p:nvSpPr>
          <p:cNvPr id="838" name="Google Shape;838;p118:notes"/>
          <p:cNvSpPr/>
          <p:nvPr/>
        </p:nvSpPr>
        <p:spPr>
          <a:xfrm>
            <a:off x="0" y="0"/>
            <a:ext cx="3164417" cy="479425"/>
          </a:xfrm>
          <a:prstGeom prst="rect">
            <a:avLst/>
          </a:prstGeom>
          <a:noFill/>
          <a:ln>
            <a:noFill/>
          </a:ln>
        </p:spPr>
        <p:txBody>
          <a:bodyPr spcFirstLastPara="1" wrap="square" lIns="96500" tIns="48250" rIns="96500" bIns="48250" anchor="ctr" anchorCtr="0">
            <a:noAutofit/>
          </a:bodyPr>
          <a:lstStyle/>
          <a:p>
            <a:pPr marL="0" marR="0" lvl="0" indent="0" algn="ctr" rtl="0">
              <a:lnSpc>
                <a:spcPct val="87000"/>
              </a:lnSpc>
              <a:spcBef>
                <a:spcPts val="0"/>
              </a:spcBef>
              <a:spcAft>
                <a:spcPts val="0"/>
              </a:spcAft>
              <a:buClr>
                <a:srgbClr val="000000"/>
              </a:buClr>
              <a:buSzPts val="3400"/>
              <a:buFont typeface="Arial"/>
              <a:buNone/>
            </a:pPr>
            <a:endParaRPr sz="3400" b="1" i="0" u="none" strike="noStrike" cap="none">
              <a:solidFill>
                <a:srgbClr val="0066FF"/>
              </a:solidFill>
              <a:latin typeface="Helvetica Neue"/>
              <a:ea typeface="Helvetica Neue"/>
              <a:cs typeface="Helvetica Neue"/>
              <a:sym typeface="Helvetica Neue"/>
            </a:endParaRPr>
          </a:p>
        </p:txBody>
      </p:sp>
      <p:sp>
        <p:nvSpPr>
          <p:cNvPr id="839" name="Google Shape;839;p118:notes"/>
          <p:cNvSpPr>
            <a:spLocks noGrp="1" noRot="1" noChangeAspect="1"/>
          </p:cNvSpPr>
          <p:nvPr>
            <p:ph type="sldImg" idx="2"/>
          </p:nvPr>
        </p:nvSpPr>
        <p:spPr>
          <a:xfrm>
            <a:off x="1063625" y="725488"/>
            <a:ext cx="5173663"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40" name="Google Shape;840;p118:notes"/>
          <p:cNvSpPr txBox="1">
            <a:spLocks noGrp="1"/>
          </p:cNvSpPr>
          <p:nvPr>
            <p:ph type="body" idx="1"/>
          </p:nvPr>
        </p:nvSpPr>
        <p:spPr>
          <a:xfrm>
            <a:off x="973667" y="4554538"/>
            <a:ext cx="5355167" cy="4314825"/>
          </a:xfrm>
          <a:prstGeom prst="rect">
            <a:avLst/>
          </a:prstGeom>
          <a:noFill/>
          <a:ln>
            <a:noFill/>
          </a:ln>
        </p:spPr>
        <p:txBody>
          <a:bodyPr spcFirstLastPara="1" wrap="square" lIns="97150" tIns="48575" rIns="97150" bIns="485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p119:notes"/>
          <p:cNvSpPr txBox="1">
            <a:spLocks noGrp="1"/>
          </p:cNvSpPr>
          <p:nvPr>
            <p:ph type="sldNum" idx="12"/>
          </p:nvPr>
        </p:nvSpPr>
        <p:spPr>
          <a:xfrm>
            <a:off x="4136393" y="9107411"/>
            <a:ext cx="3164417" cy="479425"/>
          </a:xfrm>
          <a:prstGeom prst="rect">
            <a:avLst/>
          </a:prstGeom>
          <a:noFill/>
          <a:ln>
            <a:noFill/>
          </a:ln>
        </p:spPr>
        <p:txBody>
          <a:bodyPr spcFirstLastPara="1" wrap="square" lIns="96500" tIns="48250" rIns="96500" bIns="48250" anchor="t" anchorCtr="0">
            <a:noAutofit/>
          </a:bodyPr>
          <a:lstStyle/>
          <a:p>
            <a:pPr marL="0" marR="0" lvl="0" indent="0" algn="ctr" rtl="0">
              <a:lnSpc>
                <a:spcPct val="87000"/>
              </a:lnSpc>
              <a:spcBef>
                <a:spcPts val="0"/>
              </a:spcBef>
              <a:spcAft>
                <a:spcPts val="0"/>
              </a:spcAft>
              <a:buClr>
                <a:srgbClr val="000000"/>
              </a:buClr>
              <a:buSzPts val="3400"/>
              <a:buFont typeface="Arial"/>
              <a:buNone/>
            </a:pPr>
            <a:fld id="{00000000-1234-1234-1234-123412341234}" type="slidenum">
              <a:rPr lang="en-US" sz="3400" b="1" i="0" u="none" strike="noStrike" cap="none">
                <a:solidFill>
                  <a:srgbClr val="0066FF"/>
                </a:solidFill>
                <a:latin typeface="Helvetica Neue"/>
                <a:ea typeface="Helvetica Neue"/>
                <a:cs typeface="Helvetica Neue"/>
                <a:sym typeface="Helvetica Neue"/>
              </a:rPr>
              <a:pPr marL="0" marR="0" lvl="0" indent="0" algn="ctr" rtl="0">
                <a:lnSpc>
                  <a:spcPct val="87000"/>
                </a:lnSpc>
                <a:spcBef>
                  <a:spcPts val="0"/>
                </a:spcBef>
                <a:spcAft>
                  <a:spcPts val="0"/>
                </a:spcAft>
                <a:buClr>
                  <a:srgbClr val="000000"/>
                </a:buClr>
                <a:buSzPts val="3400"/>
                <a:buFont typeface="Arial"/>
                <a:buNone/>
              </a:pPr>
              <a:t>119</a:t>
            </a:fld>
            <a:endParaRPr sz="3400" b="1" i="0" u="none" strike="noStrike" cap="none">
              <a:solidFill>
                <a:srgbClr val="0066FF"/>
              </a:solidFill>
              <a:latin typeface="Helvetica Neue"/>
              <a:ea typeface="Helvetica Neue"/>
              <a:cs typeface="Helvetica Neue"/>
              <a:sym typeface="Helvetica Neue"/>
            </a:endParaRPr>
          </a:p>
        </p:txBody>
      </p:sp>
      <p:sp>
        <p:nvSpPr>
          <p:cNvPr id="849" name="Google Shape;849;p119:notes"/>
          <p:cNvSpPr/>
          <p:nvPr/>
        </p:nvSpPr>
        <p:spPr>
          <a:xfrm>
            <a:off x="4138083" y="0"/>
            <a:ext cx="3164417" cy="479425"/>
          </a:xfrm>
          <a:prstGeom prst="rect">
            <a:avLst/>
          </a:prstGeom>
          <a:noFill/>
          <a:ln>
            <a:noFill/>
          </a:ln>
        </p:spPr>
        <p:txBody>
          <a:bodyPr spcFirstLastPara="1" wrap="square" lIns="96500" tIns="48250" rIns="96500" bIns="48250" anchor="ctr" anchorCtr="0">
            <a:noAutofit/>
          </a:bodyPr>
          <a:lstStyle/>
          <a:p>
            <a:pPr marL="0" marR="0" lvl="0" indent="0" algn="ctr" rtl="0">
              <a:lnSpc>
                <a:spcPct val="87000"/>
              </a:lnSpc>
              <a:spcBef>
                <a:spcPts val="0"/>
              </a:spcBef>
              <a:spcAft>
                <a:spcPts val="0"/>
              </a:spcAft>
              <a:buClr>
                <a:srgbClr val="000000"/>
              </a:buClr>
              <a:buSzPts val="3400"/>
              <a:buFont typeface="Arial"/>
              <a:buNone/>
            </a:pPr>
            <a:endParaRPr sz="3400" b="1" i="0" u="none" strike="noStrike" cap="none">
              <a:solidFill>
                <a:srgbClr val="0066FF"/>
              </a:solidFill>
              <a:latin typeface="Helvetica Neue"/>
              <a:ea typeface="Helvetica Neue"/>
              <a:cs typeface="Helvetica Neue"/>
              <a:sym typeface="Helvetica Neue"/>
            </a:endParaRPr>
          </a:p>
        </p:txBody>
      </p:sp>
      <p:sp>
        <p:nvSpPr>
          <p:cNvPr id="850" name="Google Shape;850;p119:notes"/>
          <p:cNvSpPr/>
          <p:nvPr/>
        </p:nvSpPr>
        <p:spPr>
          <a:xfrm>
            <a:off x="4138083" y="9109075"/>
            <a:ext cx="3164417" cy="479425"/>
          </a:xfrm>
          <a:prstGeom prst="rect">
            <a:avLst/>
          </a:prstGeom>
          <a:noFill/>
          <a:ln>
            <a:noFill/>
          </a:ln>
        </p:spPr>
        <p:txBody>
          <a:bodyPr spcFirstLastPara="1" wrap="square" lIns="97150" tIns="48575" rIns="97150" bIns="48575" anchor="b" anchorCtr="0">
            <a:noAutofit/>
          </a:bodyPr>
          <a:lstStyle/>
          <a:p>
            <a:pPr marL="0" marR="0" lvl="0" indent="0" algn="r" rtl="0">
              <a:lnSpc>
                <a:spcPct val="87000"/>
              </a:lnSpc>
              <a:spcBef>
                <a:spcPts val="0"/>
              </a:spcBef>
              <a:spcAft>
                <a:spcPts val="0"/>
              </a:spcAft>
              <a:buClr>
                <a:srgbClr val="000000"/>
              </a:buClr>
              <a:buSzPts val="1300"/>
              <a:buFont typeface="Arial"/>
              <a:buNone/>
            </a:pPr>
            <a:r>
              <a:rPr lang="en-US" sz="1300" b="1" i="0" u="none" strike="noStrike" cap="none">
                <a:solidFill>
                  <a:srgbClr val="0066FF"/>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851" name="Google Shape;851;p119:notes"/>
          <p:cNvSpPr/>
          <p:nvPr/>
        </p:nvSpPr>
        <p:spPr>
          <a:xfrm>
            <a:off x="0" y="9109075"/>
            <a:ext cx="3164417" cy="479425"/>
          </a:xfrm>
          <a:prstGeom prst="rect">
            <a:avLst/>
          </a:prstGeom>
          <a:noFill/>
          <a:ln>
            <a:noFill/>
          </a:ln>
        </p:spPr>
        <p:txBody>
          <a:bodyPr spcFirstLastPara="1" wrap="square" lIns="96500" tIns="48250" rIns="96500" bIns="48250" anchor="ctr" anchorCtr="0">
            <a:noAutofit/>
          </a:bodyPr>
          <a:lstStyle/>
          <a:p>
            <a:pPr marL="0" marR="0" lvl="0" indent="0" algn="ctr" rtl="0">
              <a:lnSpc>
                <a:spcPct val="87000"/>
              </a:lnSpc>
              <a:spcBef>
                <a:spcPts val="0"/>
              </a:spcBef>
              <a:spcAft>
                <a:spcPts val="0"/>
              </a:spcAft>
              <a:buClr>
                <a:srgbClr val="000000"/>
              </a:buClr>
              <a:buSzPts val="3400"/>
              <a:buFont typeface="Arial"/>
              <a:buNone/>
            </a:pPr>
            <a:endParaRPr sz="3400" b="1" i="0" u="none" strike="noStrike" cap="none">
              <a:solidFill>
                <a:srgbClr val="0066FF"/>
              </a:solidFill>
              <a:latin typeface="Helvetica Neue"/>
              <a:ea typeface="Helvetica Neue"/>
              <a:cs typeface="Helvetica Neue"/>
              <a:sym typeface="Helvetica Neue"/>
            </a:endParaRPr>
          </a:p>
        </p:txBody>
      </p:sp>
      <p:sp>
        <p:nvSpPr>
          <p:cNvPr id="852" name="Google Shape;852;p119:notes"/>
          <p:cNvSpPr/>
          <p:nvPr/>
        </p:nvSpPr>
        <p:spPr>
          <a:xfrm>
            <a:off x="0" y="0"/>
            <a:ext cx="3164417" cy="479425"/>
          </a:xfrm>
          <a:prstGeom prst="rect">
            <a:avLst/>
          </a:prstGeom>
          <a:noFill/>
          <a:ln>
            <a:noFill/>
          </a:ln>
        </p:spPr>
        <p:txBody>
          <a:bodyPr spcFirstLastPara="1" wrap="square" lIns="96500" tIns="48250" rIns="96500" bIns="48250" anchor="ctr" anchorCtr="0">
            <a:noAutofit/>
          </a:bodyPr>
          <a:lstStyle/>
          <a:p>
            <a:pPr marL="0" marR="0" lvl="0" indent="0" algn="ctr" rtl="0">
              <a:lnSpc>
                <a:spcPct val="87000"/>
              </a:lnSpc>
              <a:spcBef>
                <a:spcPts val="0"/>
              </a:spcBef>
              <a:spcAft>
                <a:spcPts val="0"/>
              </a:spcAft>
              <a:buClr>
                <a:srgbClr val="000000"/>
              </a:buClr>
              <a:buSzPts val="3400"/>
              <a:buFont typeface="Arial"/>
              <a:buNone/>
            </a:pPr>
            <a:endParaRPr sz="3400" b="1" i="0" u="none" strike="noStrike" cap="none">
              <a:solidFill>
                <a:srgbClr val="0066FF"/>
              </a:solidFill>
              <a:latin typeface="Helvetica Neue"/>
              <a:ea typeface="Helvetica Neue"/>
              <a:cs typeface="Helvetica Neue"/>
              <a:sym typeface="Helvetica Neue"/>
            </a:endParaRPr>
          </a:p>
        </p:txBody>
      </p:sp>
      <p:sp>
        <p:nvSpPr>
          <p:cNvPr id="853" name="Google Shape;853;p119:notes"/>
          <p:cNvSpPr>
            <a:spLocks noGrp="1" noRot="1" noChangeAspect="1"/>
          </p:cNvSpPr>
          <p:nvPr>
            <p:ph type="sldImg" idx="2"/>
          </p:nvPr>
        </p:nvSpPr>
        <p:spPr>
          <a:xfrm>
            <a:off x="1063625" y="725488"/>
            <a:ext cx="5173663" cy="35829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4" name="Google Shape;854;p119:notes"/>
          <p:cNvSpPr txBox="1">
            <a:spLocks noGrp="1"/>
          </p:cNvSpPr>
          <p:nvPr>
            <p:ph type="body" idx="1"/>
          </p:nvPr>
        </p:nvSpPr>
        <p:spPr>
          <a:xfrm>
            <a:off x="973667" y="4554538"/>
            <a:ext cx="5355167" cy="4314825"/>
          </a:xfrm>
          <a:prstGeom prst="rect">
            <a:avLst/>
          </a:prstGeom>
          <a:noFill/>
          <a:ln>
            <a:noFill/>
          </a:ln>
        </p:spPr>
        <p:txBody>
          <a:bodyPr spcFirstLastPara="1" wrap="square" lIns="97150" tIns="48575" rIns="97150" bIns="485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2: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0" name="Google Shape;140;p12: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p120:notes"/>
          <p:cNvSpPr txBox="1">
            <a:spLocks noGrp="1"/>
          </p:cNvSpPr>
          <p:nvPr>
            <p:ph type="sldNum" idx="12"/>
          </p:nvPr>
        </p:nvSpPr>
        <p:spPr>
          <a:xfrm>
            <a:off x="4136393" y="9107411"/>
            <a:ext cx="3164417" cy="479425"/>
          </a:xfrm>
          <a:prstGeom prst="rect">
            <a:avLst/>
          </a:prstGeom>
          <a:noFill/>
          <a:ln>
            <a:noFill/>
          </a:ln>
        </p:spPr>
        <p:txBody>
          <a:bodyPr spcFirstLastPara="1" wrap="square" lIns="96500" tIns="48250" rIns="96500" bIns="48250" anchor="t" anchorCtr="0">
            <a:noAutofit/>
          </a:bodyPr>
          <a:lstStyle/>
          <a:p>
            <a:pPr marL="0" marR="0" lvl="0" indent="0" algn="ctr" rtl="0">
              <a:lnSpc>
                <a:spcPct val="87000"/>
              </a:lnSpc>
              <a:spcBef>
                <a:spcPts val="0"/>
              </a:spcBef>
              <a:spcAft>
                <a:spcPts val="0"/>
              </a:spcAft>
              <a:buClr>
                <a:srgbClr val="000000"/>
              </a:buClr>
              <a:buSzPts val="3400"/>
              <a:buFont typeface="Arial"/>
              <a:buNone/>
            </a:pPr>
            <a:fld id="{00000000-1234-1234-1234-123412341234}" type="slidenum">
              <a:rPr lang="en-US" sz="3400" b="1" i="0" u="none" strike="noStrike" cap="none">
                <a:solidFill>
                  <a:srgbClr val="0066FF"/>
                </a:solidFill>
                <a:latin typeface="Helvetica Neue"/>
                <a:ea typeface="Helvetica Neue"/>
                <a:cs typeface="Helvetica Neue"/>
                <a:sym typeface="Helvetica Neue"/>
              </a:rPr>
              <a:pPr marL="0" marR="0" lvl="0" indent="0" algn="ctr" rtl="0">
                <a:lnSpc>
                  <a:spcPct val="87000"/>
                </a:lnSpc>
                <a:spcBef>
                  <a:spcPts val="0"/>
                </a:spcBef>
                <a:spcAft>
                  <a:spcPts val="0"/>
                </a:spcAft>
                <a:buClr>
                  <a:srgbClr val="000000"/>
                </a:buClr>
                <a:buSzPts val="3400"/>
                <a:buFont typeface="Arial"/>
                <a:buNone/>
              </a:pPr>
              <a:t>120</a:t>
            </a:fld>
            <a:endParaRPr sz="3400" b="1" i="0" u="none" strike="noStrike" cap="none">
              <a:solidFill>
                <a:srgbClr val="0066FF"/>
              </a:solidFill>
              <a:latin typeface="Helvetica Neue"/>
              <a:ea typeface="Helvetica Neue"/>
              <a:cs typeface="Helvetica Neue"/>
              <a:sym typeface="Helvetica Neue"/>
            </a:endParaRPr>
          </a:p>
        </p:txBody>
      </p:sp>
      <p:sp>
        <p:nvSpPr>
          <p:cNvPr id="863" name="Google Shape;863;p120:notes"/>
          <p:cNvSpPr>
            <a:spLocks noGrp="1" noRot="1" noChangeAspect="1"/>
          </p:cNvSpPr>
          <p:nvPr>
            <p:ph type="sldImg" idx="2"/>
          </p:nvPr>
        </p:nvSpPr>
        <p:spPr>
          <a:xfrm>
            <a:off x="1057275" y="717550"/>
            <a:ext cx="5191125" cy="3595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4" name="Google Shape;864;p120:notes"/>
          <p:cNvSpPr txBox="1">
            <a:spLocks noGrp="1"/>
          </p:cNvSpPr>
          <p:nvPr>
            <p:ph type="body" idx="1"/>
          </p:nvPr>
        </p:nvSpPr>
        <p:spPr>
          <a:xfrm>
            <a:off x="730250" y="4554538"/>
            <a:ext cx="5842000" cy="4316490"/>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p121:notes"/>
          <p:cNvSpPr txBox="1">
            <a:spLocks noGrp="1"/>
          </p:cNvSpPr>
          <p:nvPr>
            <p:ph type="sldNum" idx="12"/>
          </p:nvPr>
        </p:nvSpPr>
        <p:spPr>
          <a:xfrm>
            <a:off x="4136393" y="9107411"/>
            <a:ext cx="3164417" cy="479425"/>
          </a:xfrm>
          <a:prstGeom prst="rect">
            <a:avLst/>
          </a:prstGeom>
          <a:noFill/>
          <a:ln>
            <a:noFill/>
          </a:ln>
        </p:spPr>
        <p:txBody>
          <a:bodyPr spcFirstLastPara="1" wrap="square" lIns="96500" tIns="48250" rIns="96500" bIns="48250" anchor="t" anchorCtr="0">
            <a:noAutofit/>
          </a:bodyPr>
          <a:lstStyle/>
          <a:p>
            <a:pPr marL="0" marR="0" lvl="0" indent="0" algn="ctr" rtl="0">
              <a:lnSpc>
                <a:spcPct val="87000"/>
              </a:lnSpc>
              <a:spcBef>
                <a:spcPts val="0"/>
              </a:spcBef>
              <a:spcAft>
                <a:spcPts val="0"/>
              </a:spcAft>
              <a:buClr>
                <a:srgbClr val="000000"/>
              </a:buClr>
              <a:buSzPts val="3400"/>
              <a:buFont typeface="Arial"/>
              <a:buNone/>
            </a:pPr>
            <a:fld id="{00000000-1234-1234-1234-123412341234}" type="slidenum">
              <a:rPr lang="en-US" sz="3400" b="1" i="0" u="none" strike="noStrike" cap="none">
                <a:solidFill>
                  <a:srgbClr val="0066FF"/>
                </a:solidFill>
                <a:latin typeface="Helvetica Neue"/>
                <a:ea typeface="Helvetica Neue"/>
                <a:cs typeface="Helvetica Neue"/>
                <a:sym typeface="Helvetica Neue"/>
              </a:rPr>
              <a:pPr marL="0" marR="0" lvl="0" indent="0" algn="ctr" rtl="0">
                <a:lnSpc>
                  <a:spcPct val="87000"/>
                </a:lnSpc>
                <a:spcBef>
                  <a:spcPts val="0"/>
                </a:spcBef>
                <a:spcAft>
                  <a:spcPts val="0"/>
                </a:spcAft>
                <a:buClr>
                  <a:srgbClr val="000000"/>
                </a:buClr>
                <a:buSzPts val="3400"/>
                <a:buFont typeface="Arial"/>
                <a:buNone/>
              </a:pPr>
              <a:t>121</a:t>
            </a:fld>
            <a:endParaRPr sz="3400" b="1" i="0" u="none" strike="noStrike" cap="none">
              <a:solidFill>
                <a:srgbClr val="0066FF"/>
              </a:solidFill>
              <a:latin typeface="Helvetica Neue"/>
              <a:ea typeface="Helvetica Neue"/>
              <a:cs typeface="Helvetica Neue"/>
              <a:sym typeface="Helvetica Neue"/>
            </a:endParaRPr>
          </a:p>
        </p:txBody>
      </p:sp>
      <p:sp>
        <p:nvSpPr>
          <p:cNvPr id="870" name="Google Shape;870;p121:notes"/>
          <p:cNvSpPr>
            <a:spLocks noGrp="1" noRot="1" noChangeAspect="1"/>
          </p:cNvSpPr>
          <p:nvPr>
            <p:ph type="sldImg" idx="2"/>
          </p:nvPr>
        </p:nvSpPr>
        <p:spPr>
          <a:xfrm>
            <a:off x="1057275" y="717550"/>
            <a:ext cx="5191125" cy="3595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1" name="Google Shape;871;p121:notes"/>
          <p:cNvSpPr txBox="1">
            <a:spLocks noGrp="1"/>
          </p:cNvSpPr>
          <p:nvPr>
            <p:ph type="body" idx="1"/>
          </p:nvPr>
        </p:nvSpPr>
        <p:spPr>
          <a:xfrm>
            <a:off x="730250" y="4554538"/>
            <a:ext cx="5842000" cy="4316490"/>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p122:notes"/>
          <p:cNvSpPr txBox="1">
            <a:spLocks noGrp="1"/>
          </p:cNvSpPr>
          <p:nvPr>
            <p:ph type="sldNum" idx="12"/>
          </p:nvPr>
        </p:nvSpPr>
        <p:spPr>
          <a:xfrm>
            <a:off x="4136393" y="9107411"/>
            <a:ext cx="3164417" cy="479425"/>
          </a:xfrm>
          <a:prstGeom prst="rect">
            <a:avLst/>
          </a:prstGeom>
          <a:noFill/>
          <a:ln>
            <a:noFill/>
          </a:ln>
        </p:spPr>
        <p:txBody>
          <a:bodyPr spcFirstLastPara="1" wrap="square" lIns="96500" tIns="48250" rIns="96500" bIns="48250" anchor="t" anchorCtr="0">
            <a:noAutofit/>
          </a:bodyPr>
          <a:lstStyle/>
          <a:p>
            <a:pPr marL="0" marR="0" lvl="0" indent="0" algn="ctr" rtl="0">
              <a:lnSpc>
                <a:spcPct val="87000"/>
              </a:lnSpc>
              <a:spcBef>
                <a:spcPts val="0"/>
              </a:spcBef>
              <a:spcAft>
                <a:spcPts val="0"/>
              </a:spcAft>
              <a:buClr>
                <a:srgbClr val="000000"/>
              </a:buClr>
              <a:buSzPts val="3400"/>
              <a:buFont typeface="Arial"/>
              <a:buNone/>
            </a:pPr>
            <a:fld id="{00000000-1234-1234-1234-123412341234}" type="slidenum">
              <a:rPr lang="en-US" sz="3400" b="1" i="0" u="none" strike="noStrike" cap="none">
                <a:solidFill>
                  <a:srgbClr val="0066FF"/>
                </a:solidFill>
                <a:latin typeface="Helvetica Neue"/>
                <a:ea typeface="Helvetica Neue"/>
                <a:cs typeface="Helvetica Neue"/>
                <a:sym typeface="Helvetica Neue"/>
              </a:rPr>
              <a:pPr marL="0" marR="0" lvl="0" indent="0" algn="ctr" rtl="0">
                <a:lnSpc>
                  <a:spcPct val="87000"/>
                </a:lnSpc>
                <a:spcBef>
                  <a:spcPts val="0"/>
                </a:spcBef>
                <a:spcAft>
                  <a:spcPts val="0"/>
                </a:spcAft>
                <a:buClr>
                  <a:srgbClr val="000000"/>
                </a:buClr>
                <a:buSzPts val="3400"/>
                <a:buFont typeface="Arial"/>
                <a:buNone/>
              </a:pPr>
              <a:t>122</a:t>
            </a:fld>
            <a:endParaRPr sz="3400" b="1" i="0" u="none" strike="noStrike" cap="none">
              <a:solidFill>
                <a:srgbClr val="0066FF"/>
              </a:solidFill>
              <a:latin typeface="Helvetica Neue"/>
              <a:ea typeface="Helvetica Neue"/>
              <a:cs typeface="Helvetica Neue"/>
              <a:sym typeface="Helvetica Neue"/>
            </a:endParaRPr>
          </a:p>
        </p:txBody>
      </p:sp>
      <p:sp>
        <p:nvSpPr>
          <p:cNvPr id="877" name="Google Shape;877;p122:notes"/>
          <p:cNvSpPr>
            <a:spLocks noGrp="1" noRot="1" noChangeAspect="1"/>
          </p:cNvSpPr>
          <p:nvPr>
            <p:ph type="sldImg" idx="2"/>
          </p:nvPr>
        </p:nvSpPr>
        <p:spPr>
          <a:xfrm>
            <a:off x="1057275" y="717550"/>
            <a:ext cx="5191125" cy="3595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8" name="Google Shape;878;p122:notes"/>
          <p:cNvSpPr txBox="1">
            <a:spLocks noGrp="1"/>
          </p:cNvSpPr>
          <p:nvPr>
            <p:ph type="body" idx="1"/>
          </p:nvPr>
        </p:nvSpPr>
        <p:spPr>
          <a:xfrm>
            <a:off x="730250" y="4554538"/>
            <a:ext cx="5842000" cy="4316490"/>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123:notes"/>
          <p:cNvSpPr txBox="1">
            <a:spLocks noGrp="1"/>
          </p:cNvSpPr>
          <p:nvPr>
            <p:ph type="sldNum" idx="12"/>
          </p:nvPr>
        </p:nvSpPr>
        <p:spPr>
          <a:xfrm>
            <a:off x="4136393" y="9107411"/>
            <a:ext cx="3164417" cy="479425"/>
          </a:xfrm>
          <a:prstGeom prst="rect">
            <a:avLst/>
          </a:prstGeom>
          <a:noFill/>
          <a:ln>
            <a:noFill/>
          </a:ln>
        </p:spPr>
        <p:txBody>
          <a:bodyPr spcFirstLastPara="1" wrap="square" lIns="96500" tIns="48250" rIns="96500" bIns="48250" anchor="t" anchorCtr="0">
            <a:noAutofit/>
          </a:bodyPr>
          <a:lstStyle/>
          <a:p>
            <a:pPr marL="0" marR="0" lvl="0" indent="0" algn="ctr" rtl="0">
              <a:lnSpc>
                <a:spcPct val="87000"/>
              </a:lnSpc>
              <a:spcBef>
                <a:spcPts val="0"/>
              </a:spcBef>
              <a:spcAft>
                <a:spcPts val="0"/>
              </a:spcAft>
              <a:buClr>
                <a:srgbClr val="000000"/>
              </a:buClr>
              <a:buSzPts val="3400"/>
              <a:buFont typeface="Arial"/>
              <a:buNone/>
            </a:pPr>
            <a:fld id="{00000000-1234-1234-1234-123412341234}" type="slidenum">
              <a:rPr lang="en-US" sz="3400" b="1" i="0" u="none" strike="noStrike" cap="none">
                <a:solidFill>
                  <a:srgbClr val="0066FF"/>
                </a:solidFill>
                <a:latin typeface="Helvetica Neue"/>
                <a:ea typeface="Helvetica Neue"/>
                <a:cs typeface="Helvetica Neue"/>
                <a:sym typeface="Helvetica Neue"/>
              </a:rPr>
              <a:pPr marL="0" marR="0" lvl="0" indent="0" algn="ctr" rtl="0">
                <a:lnSpc>
                  <a:spcPct val="87000"/>
                </a:lnSpc>
                <a:spcBef>
                  <a:spcPts val="0"/>
                </a:spcBef>
                <a:spcAft>
                  <a:spcPts val="0"/>
                </a:spcAft>
                <a:buClr>
                  <a:srgbClr val="000000"/>
                </a:buClr>
                <a:buSzPts val="3400"/>
                <a:buFont typeface="Arial"/>
                <a:buNone/>
              </a:pPr>
              <a:t>123</a:t>
            </a:fld>
            <a:endParaRPr sz="3400" b="1" i="0" u="none" strike="noStrike" cap="none">
              <a:solidFill>
                <a:srgbClr val="0066FF"/>
              </a:solidFill>
              <a:latin typeface="Helvetica Neue"/>
              <a:ea typeface="Helvetica Neue"/>
              <a:cs typeface="Helvetica Neue"/>
              <a:sym typeface="Helvetica Neue"/>
            </a:endParaRPr>
          </a:p>
        </p:txBody>
      </p:sp>
      <p:sp>
        <p:nvSpPr>
          <p:cNvPr id="884" name="Google Shape;884;p123:notes"/>
          <p:cNvSpPr>
            <a:spLocks noGrp="1" noRot="1" noChangeAspect="1"/>
          </p:cNvSpPr>
          <p:nvPr>
            <p:ph type="sldImg" idx="2"/>
          </p:nvPr>
        </p:nvSpPr>
        <p:spPr>
          <a:xfrm>
            <a:off x="1057275" y="717550"/>
            <a:ext cx="5191125" cy="3595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5" name="Google Shape;885;p123:notes"/>
          <p:cNvSpPr txBox="1">
            <a:spLocks noGrp="1"/>
          </p:cNvSpPr>
          <p:nvPr>
            <p:ph type="body" idx="1"/>
          </p:nvPr>
        </p:nvSpPr>
        <p:spPr>
          <a:xfrm>
            <a:off x="730250" y="4554538"/>
            <a:ext cx="5842000" cy="4316490"/>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p124: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891" name="Google Shape;891;p124: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7" name="Google Shape;147;p13: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4: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p14: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5: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9" name="Google Shape;159;p15: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6: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165" name="Google Shape;165;p16: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7: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0" name="Google Shape;170;p17: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8: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6" name="Google Shape;176;p18: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9: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19: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78" name="Google Shape;78;p2: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0: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8" name="Google Shape;188;p20: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1: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194" name="Google Shape;194;p21: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2: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9" name="Google Shape;199;p22: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3: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5" name="Google Shape;205;p23: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4: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211" name="Google Shape;211;p24: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5: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6" name="Google Shape;216;p25: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6: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3" name="Google Shape;223;p26: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7: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9" name="Google Shape;229;p27: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8: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4" name="Google Shape;234;p28: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9: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0" name="Google Shape;240;p29: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4" name="Google Shape;84;p3: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0: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p30: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31: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1" name="Google Shape;251;p31: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2: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6" name="Google Shape;256;p32: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3: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2" name="Google Shape;262;p33: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34: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7" name="Google Shape;267;p34: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5: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2" name="Google Shape;272;p35: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6: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8" name="Google Shape;278;p36: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37: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4" name="Google Shape;284;p37: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8: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1" name="Google Shape;291;p38: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9: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8" name="Google Shape;298;p39: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0" name="Google Shape;90;p4: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40: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5" name="Google Shape;305;p40: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41: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3" name="Google Shape;313;p41: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42: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0" name="Google Shape;320;p42: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43: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327" name="Google Shape;327;p43: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44: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333" name="Google Shape;333;p44: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45: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339" name="Google Shape;339;p45: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46: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345" name="Google Shape;345;p46: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47: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351" name="Google Shape;351;p47: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8: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357" name="Google Shape;357;p48: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49: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3" name="Google Shape;363;p49: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5: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5: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50: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369" name="Google Shape;369;p50: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51: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5" name="Google Shape;375;p51: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52: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1" name="Google Shape;381;p52: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53: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388" name="Google Shape;388;p53: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54: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393" name="Google Shape;393;p54: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55: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398" name="Google Shape;398;p55: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56: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404" name="Google Shape;404;p56: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57: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0" name="Google Shape;410;p57: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58: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7" name="Google Shape;417;p58: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59: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424" name="Google Shape;424;p59: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 name="Google Shape;104;p6: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60: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429" name="Google Shape;429;p60: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61: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5" name="Google Shape;435;p61: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62: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442" name="Google Shape;442;p62: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63: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449" name="Google Shape;449;p63: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64: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455" name="Google Shape;455;p64: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65: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461" name="Google Shape;461;p65: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66: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467" name="Google Shape;467;p66: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67: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3" name="Google Shape;473;p67: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68: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479" name="Google Shape;479;p68: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69: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485" name="Google Shape;485;p69: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1" name="Google Shape;111;p7: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70: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1" name="Google Shape;491;p70: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71: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8" name="Google Shape;498;p71: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72: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503" name="Google Shape;503;p72: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73: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508" name="Google Shape;508;p73: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74: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513" name="Google Shape;513;p74: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75: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9" name="Google Shape;519;p75: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76: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525" name="Google Shape;525;p76: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77: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531" name="Google Shape;531;p77: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78: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7" name="Google Shape;537;p78: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79: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480"/>
              </a:spcBef>
              <a:spcAft>
                <a:spcPts val="0"/>
              </a:spcAft>
              <a:buSzPts val="1400"/>
              <a:buNone/>
            </a:pPr>
            <a:endParaRPr/>
          </a:p>
        </p:txBody>
      </p:sp>
      <p:sp>
        <p:nvSpPr>
          <p:cNvPr id="542" name="Google Shape;542;p79: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8: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p8: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80:notes"/>
          <p:cNvSpPr txBox="1">
            <a:spLocks noGrp="1"/>
          </p:cNvSpPr>
          <p:nvPr>
            <p:ph type="sldNum" idx="12"/>
          </p:nvPr>
        </p:nvSpPr>
        <p:spPr>
          <a:xfrm>
            <a:off x="4136393" y="9107411"/>
            <a:ext cx="3164417" cy="479425"/>
          </a:xfrm>
          <a:prstGeom prst="rect">
            <a:avLst/>
          </a:prstGeom>
          <a:noFill/>
          <a:ln>
            <a:noFill/>
          </a:ln>
        </p:spPr>
        <p:txBody>
          <a:bodyPr spcFirstLastPara="1" wrap="square" lIns="96500" tIns="48250" rIns="96500" bIns="48250" anchor="t" anchorCtr="0">
            <a:noAutofit/>
          </a:bodyPr>
          <a:lstStyle/>
          <a:p>
            <a:pPr marL="0" marR="0" lvl="0" indent="0" algn="ctr" rtl="0">
              <a:lnSpc>
                <a:spcPct val="87000"/>
              </a:lnSpc>
              <a:spcBef>
                <a:spcPts val="0"/>
              </a:spcBef>
              <a:spcAft>
                <a:spcPts val="0"/>
              </a:spcAft>
              <a:buClr>
                <a:srgbClr val="000000"/>
              </a:buClr>
              <a:buSzPts val="3400"/>
              <a:buFont typeface="Arial"/>
              <a:buNone/>
            </a:pPr>
            <a:fld id="{00000000-1234-1234-1234-123412341234}" type="slidenum">
              <a:rPr lang="en-US" sz="3400" b="1" i="0" u="none" strike="noStrike" cap="none">
                <a:solidFill>
                  <a:srgbClr val="0066FF"/>
                </a:solidFill>
                <a:latin typeface="Helvetica Neue"/>
                <a:ea typeface="Helvetica Neue"/>
                <a:cs typeface="Helvetica Neue"/>
                <a:sym typeface="Helvetica Neue"/>
              </a:rPr>
              <a:pPr marL="0" marR="0" lvl="0" indent="0" algn="ctr" rtl="0">
                <a:lnSpc>
                  <a:spcPct val="87000"/>
                </a:lnSpc>
                <a:spcBef>
                  <a:spcPts val="0"/>
                </a:spcBef>
                <a:spcAft>
                  <a:spcPts val="0"/>
                </a:spcAft>
                <a:buClr>
                  <a:srgbClr val="000000"/>
                </a:buClr>
                <a:buSzPts val="3400"/>
                <a:buFont typeface="Arial"/>
                <a:buNone/>
              </a:pPr>
              <a:t>80</a:t>
            </a:fld>
            <a:endParaRPr sz="3400" b="1" i="0" u="none" strike="noStrike" cap="none">
              <a:solidFill>
                <a:srgbClr val="0066FF"/>
              </a:solidFill>
              <a:latin typeface="Helvetica Neue"/>
              <a:ea typeface="Helvetica Neue"/>
              <a:cs typeface="Helvetica Neue"/>
              <a:sym typeface="Helvetica Neue"/>
            </a:endParaRPr>
          </a:p>
        </p:txBody>
      </p:sp>
      <p:sp>
        <p:nvSpPr>
          <p:cNvPr id="548" name="Google Shape;548;p80: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9" name="Google Shape;549;p80: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81: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8" name="Google Shape;558;p81: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82: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4" name="Google Shape;564;p82: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83: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0" name="Google Shape;570;p83: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84: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6" name="Google Shape;576;p84: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85: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2" name="Google Shape;582;p85: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86: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8" name="Google Shape;588;p86: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87: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4" name="Google Shape;594;p87: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88: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0" name="Google Shape;600;p88: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89: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6" name="Google Shape;606;p89: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9: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3" name="Google Shape;123;p9: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90: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3" name="Google Shape;613;p90: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91: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0" name="Google Shape;620;p91: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92: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7" name="Google Shape;627;p92: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93: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3" name="Google Shape;633;p93: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94: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9" name="Google Shape;639;p94: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95: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6" name="Google Shape;646;p95: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96: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2" name="Google Shape;652;p96: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97: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9" name="Google Shape;659;p97: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98: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5" name="Google Shape;665;p98: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99:notes"/>
          <p:cNvSpPr txBox="1">
            <a:spLocks noGrp="1"/>
          </p:cNvSpPr>
          <p:nvPr>
            <p:ph type="sldNum" idx="12"/>
          </p:nvPr>
        </p:nvSpPr>
        <p:spPr>
          <a:xfrm>
            <a:off x="4136393" y="9107411"/>
            <a:ext cx="3164417" cy="479425"/>
          </a:xfrm>
          <a:prstGeom prst="rect">
            <a:avLst/>
          </a:prstGeom>
          <a:noFill/>
          <a:ln>
            <a:noFill/>
          </a:ln>
        </p:spPr>
        <p:txBody>
          <a:bodyPr spcFirstLastPara="1" wrap="square" lIns="96500" tIns="48250" rIns="96500" bIns="48250" anchor="t" anchorCtr="0">
            <a:noAutofit/>
          </a:bodyPr>
          <a:lstStyle/>
          <a:p>
            <a:pPr marL="0" marR="0" lvl="0" indent="0" algn="ctr" rtl="0">
              <a:lnSpc>
                <a:spcPct val="87000"/>
              </a:lnSpc>
              <a:spcBef>
                <a:spcPts val="0"/>
              </a:spcBef>
              <a:spcAft>
                <a:spcPts val="0"/>
              </a:spcAft>
              <a:buClr>
                <a:srgbClr val="000000"/>
              </a:buClr>
              <a:buSzPts val="3400"/>
              <a:buFont typeface="Arial"/>
              <a:buNone/>
            </a:pPr>
            <a:fld id="{00000000-1234-1234-1234-123412341234}" type="slidenum">
              <a:rPr lang="en-US" sz="3400" b="1" i="0" u="none" strike="noStrike" cap="none">
                <a:solidFill>
                  <a:srgbClr val="0066FF"/>
                </a:solidFill>
                <a:latin typeface="Helvetica Neue"/>
                <a:ea typeface="Helvetica Neue"/>
                <a:cs typeface="Helvetica Neue"/>
                <a:sym typeface="Helvetica Neue"/>
              </a:rPr>
              <a:pPr marL="0" marR="0" lvl="0" indent="0" algn="ctr" rtl="0">
                <a:lnSpc>
                  <a:spcPct val="87000"/>
                </a:lnSpc>
                <a:spcBef>
                  <a:spcPts val="0"/>
                </a:spcBef>
                <a:spcAft>
                  <a:spcPts val="0"/>
                </a:spcAft>
                <a:buClr>
                  <a:srgbClr val="000000"/>
                </a:buClr>
                <a:buSzPts val="3400"/>
                <a:buFont typeface="Arial"/>
                <a:buNone/>
              </a:pPr>
              <a:t>99</a:t>
            </a:fld>
            <a:endParaRPr sz="3400" b="1" i="0" u="none" strike="noStrike" cap="none">
              <a:solidFill>
                <a:srgbClr val="0066FF"/>
              </a:solidFill>
              <a:latin typeface="Helvetica Neue"/>
              <a:ea typeface="Helvetica Neue"/>
              <a:cs typeface="Helvetica Neue"/>
              <a:sym typeface="Helvetica Neue"/>
            </a:endParaRPr>
          </a:p>
        </p:txBody>
      </p:sp>
      <p:sp>
        <p:nvSpPr>
          <p:cNvPr id="671" name="Google Shape;671;p99:notes"/>
          <p:cNvSpPr>
            <a:spLocks noGrp="1" noRot="1" noChangeAspect="1"/>
          </p:cNvSpPr>
          <p:nvPr>
            <p:ph type="sldImg" idx="2"/>
          </p:nvPr>
        </p:nvSpPr>
        <p:spPr>
          <a:xfrm>
            <a:off x="1068388" y="723900"/>
            <a:ext cx="5180012"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2" name="Google Shape;672;p99:notes"/>
          <p:cNvSpPr txBox="1">
            <a:spLocks noGrp="1"/>
          </p:cNvSpPr>
          <p:nvPr>
            <p:ph type="body" idx="1"/>
          </p:nvPr>
        </p:nvSpPr>
        <p:spPr>
          <a:xfrm>
            <a:off x="973138" y="4554538"/>
            <a:ext cx="5356225" cy="4316412"/>
          </a:xfrm>
          <a:prstGeom prst="rect">
            <a:avLst/>
          </a:prstGeom>
          <a:noFill/>
          <a:ln>
            <a:noFill/>
          </a:ln>
        </p:spPr>
        <p:txBody>
          <a:bodyPr spcFirstLastPara="1" wrap="square" lIns="91750" tIns="45075" rIns="91750" bIns="45075" anchor="t"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subTitle" idx="1"/>
          </p:nvPr>
        </p:nvSpPr>
        <p:spPr>
          <a:xfrm>
            <a:off x="1485900" y="2501900"/>
            <a:ext cx="6934200" cy="1752600"/>
          </a:xfrm>
          <a:prstGeom prst="rect">
            <a:avLst/>
          </a:prstGeom>
          <a:noFill/>
          <a:ln>
            <a:noFill/>
          </a:ln>
        </p:spPr>
        <p:txBody>
          <a:bodyPr spcFirstLastPara="1" wrap="square" lIns="90475" tIns="44425" rIns="90475" bIns="44425" anchor="t" anchorCtr="0">
            <a:noAutofit/>
          </a:bodyPr>
          <a:lstStyle>
            <a:lvl1pPr lvl="0" algn="ctr">
              <a:lnSpc>
                <a:spcPct val="95000"/>
              </a:lnSpc>
              <a:spcBef>
                <a:spcPts val="2000"/>
              </a:spcBef>
              <a:spcAft>
                <a:spcPts val="0"/>
              </a:spcAft>
              <a:buSzPts val="4000"/>
              <a:buChar char="●"/>
              <a:defRPr sz="4000"/>
            </a:lvl1pPr>
            <a:lvl2pPr lvl="1" algn="l">
              <a:lnSpc>
                <a:spcPct val="100000"/>
              </a:lnSpc>
              <a:spcBef>
                <a:spcPts val="450"/>
              </a:spcBef>
              <a:spcAft>
                <a:spcPts val="0"/>
              </a:spcAft>
              <a:buSzPts val="1350"/>
              <a:buChar char="■"/>
              <a:defRPr/>
            </a:lvl2pPr>
            <a:lvl3pPr lvl="2" algn="l">
              <a:lnSpc>
                <a:spcPct val="107000"/>
              </a:lnSpc>
              <a:spcBef>
                <a:spcPts val="180"/>
              </a:spcBef>
              <a:spcAft>
                <a:spcPts val="0"/>
              </a:spcAft>
              <a:buSzPts val="1620"/>
              <a:buChar char="●"/>
              <a:defRPr/>
            </a:lvl3pPr>
            <a:lvl4pPr lvl="3" algn="l">
              <a:lnSpc>
                <a:spcPct val="100000"/>
              </a:lnSpc>
              <a:spcBef>
                <a:spcPts val="360"/>
              </a:spcBef>
              <a:spcAft>
                <a:spcPts val="0"/>
              </a:spcAft>
              <a:buClr>
                <a:srgbClr val="000000"/>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sp>
        <p:nvSpPr>
          <p:cNvPr id="14" name="Google Shape;14;p2"/>
          <p:cNvSpPr txBox="1">
            <a:spLocks noGrp="1"/>
          </p:cNvSpPr>
          <p:nvPr>
            <p:ph type="ctrTitle"/>
          </p:nvPr>
        </p:nvSpPr>
        <p:spPr>
          <a:xfrm>
            <a:off x="742950" y="365125"/>
            <a:ext cx="8420100" cy="1143000"/>
          </a:xfrm>
          <a:prstGeom prst="rect">
            <a:avLst/>
          </a:prstGeom>
          <a:noFill/>
          <a:ln>
            <a:noFill/>
          </a:ln>
        </p:spPr>
        <p:txBody>
          <a:bodyPr spcFirstLastPara="1" wrap="square" lIns="92050" tIns="46025" rIns="92050" bIns="46025" anchor="ctr" anchorCtr="0">
            <a:noAutofit/>
          </a:bodyPr>
          <a:lstStyle>
            <a:lvl1pPr lvl="0" algn="ctr">
              <a:lnSpc>
                <a:spcPct val="87000"/>
              </a:lnSpc>
              <a:spcBef>
                <a:spcPts val="0"/>
              </a:spcBef>
              <a:spcAft>
                <a:spcPts val="0"/>
              </a:spcAft>
              <a:buSzPts val="1400"/>
              <a:buNone/>
              <a:defRPr sz="3000">
                <a:solidFill>
                  <a:schemeClr val="accent1"/>
                </a:solidFill>
              </a:defRPr>
            </a:lvl1pPr>
            <a:lvl2pPr lvl="1" algn="ctr">
              <a:lnSpc>
                <a:spcPct val="87000"/>
              </a:lnSpc>
              <a:spcBef>
                <a:spcPts val="0"/>
              </a:spcBef>
              <a:spcAft>
                <a:spcPts val="0"/>
              </a:spcAft>
              <a:buSzPts val="1400"/>
              <a:buNone/>
              <a:defRPr/>
            </a:lvl2pPr>
            <a:lvl3pPr lvl="2" algn="ctr">
              <a:lnSpc>
                <a:spcPct val="87000"/>
              </a:lnSpc>
              <a:spcBef>
                <a:spcPts val="0"/>
              </a:spcBef>
              <a:spcAft>
                <a:spcPts val="0"/>
              </a:spcAft>
              <a:buSzPts val="1400"/>
              <a:buNone/>
              <a:defRPr/>
            </a:lvl3pPr>
            <a:lvl4pPr lvl="3" algn="ctr">
              <a:lnSpc>
                <a:spcPct val="87000"/>
              </a:lnSpc>
              <a:spcBef>
                <a:spcPts val="0"/>
              </a:spcBef>
              <a:spcAft>
                <a:spcPts val="0"/>
              </a:spcAft>
              <a:buSzPts val="1400"/>
              <a:buNone/>
              <a:defRPr/>
            </a:lvl4pPr>
            <a:lvl5pPr lvl="4" algn="ctr">
              <a:lnSpc>
                <a:spcPct val="87000"/>
              </a:lnSpc>
              <a:spcBef>
                <a:spcPts val="0"/>
              </a:spcBef>
              <a:spcAft>
                <a:spcPts val="0"/>
              </a:spcAft>
              <a:buSzPts val="1400"/>
              <a:buNone/>
              <a:defRPr/>
            </a:lvl5pPr>
            <a:lvl6pPr lvl="5" algn="ctr">
              <a:lnSpc>
                <a:spcPct val="87000"/>
              </a:lnSpc>
              <a:spcBef>
                <a:spcPts val="0"/>
              </a:spcBef>
              <a:spcAft>
                <a:spcPts val="0"/>
              </a:spcAft>
              <a:buSzPts val="1400"/>
              <a:buNone/>
              <a:defRPr/>
            </a:lvl6pPr>
            <a:lvl7pPr lvl="6" algn="ctr">
              <a:lnSpc>
                <a:spcPct val="87000"/>
              </a:lnSpc>
              <a:spcBef>
                <a:spcPts val="0"/>
              </a:spcBef>
              <a:spcAft>
                <a:spcPts val="0"/>
              </a:spcAft>
              <a:buSzPts val="1400"/>
              <a:buNone/>
              <a:defRPr/>
            </a:lvl7pPr>
            <a:lvl8pPr lvl="7" algn="ctr">
              <a:lnSpc>
                <a:spcPct val="87000"/>
              </a:lnSpc>
              <a:spcBef>
                <a:spcPts val="0"/>
              </a:spcBef>
              <a:spcAft>
                <a:spcPts val="0"/>
              </a:spcAft>
              <a:buSzPts val="1400"/>
              <a:buNone/>
              <a:defRPr/>
            </a:lvl8pPr>
            <a:lvl9pPr lvl="8" algn="ctr">
              <a:lnSpc>
                <a:spcPct val="87000"/>
              </a:lnSpc>
              <a:spcBef>
                <a:spcPts val="0"/>
              </a:spcBef>
              <a:spcAft>
                <a:spcPts val="0"/>
              </a:spcAft>
              <a:buSzPts val="1400"/>
              <a:buNone/>
              <a:defRPr/>
            </a:lvl9pPr>
          </a:lstStyle>
          <a:p>
            <a:endParaRPr/>
          </a:p>
        </p:txBody>
      </p:sp>
      <p:sp>
        <p:nvSpPr>
          <p:cNvPr id="15" name="Google Shape;15;p2"/>
          <p:cNvSpPr txBox="1">
            <a:spLocks noGrp="1"/>
          </p:cNvSpPr>
          <p:nvPr>
            <p:ph type="sldNum" idx="12"/>
          </p:nvPr>
        </p:nvSpPr>
        <p:spPr>
          <a:xfrm>
            <a:off x="8915400" y="6553200"/>
            <a:ext cx="57785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16" name="Google Shape;16;p2" descr="Image result for srm logo png"/>
          <p:cNvPicPr preferRelativeResize="0"/>
          <p:nvPr/>
        </p:nvPicPr>
        <p:blipFill rotWithShape="1">
          <a:blip r:embed="rId2">
            <a:alphaModFix/>
          </a:blip>
          <a:srcRect/>
          <a:stretch/>
        </p:blipFill>
        <p:spPr>
          <a:xfrm>
            <a:off x="8040687" y="76200"/>
            <a:ext cx="1749425" cy="97190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53"/>
        <p:cNvGrpSpPr/>
        <p:nvPr/>
      </p:nvGrpSpPr>
      <p:grpSpPr>
        <a:xfrm>
          <a:off x="0" y="0"/>
          <a:ext cx="0" cy="0"/>
          <a:chOff x="0" y="0"/>
          <a:chExt cx="0" cy="0"/>
        </a:xfrm>
      </p:grpSpPr>
      <p:sp>
        <p:nvSpPr>
          <p:cNvPr id="54" name="Google Shape;54;p11"/>
          <p:cNvSpPr>
            <a:spLocks noGrp="1"/>
          </p:cNvSpPr>
          <p:nvPr>
            <p:ph type="pic" idx="2"/>
          </p:nvPr>
        </p:nvSpPr>
        <p:spPr>
          <a:xfrm>
            <a:off x="1941513" y="612775"/>
            <a:ext cx="5943600" cy="4114800"/>
          </a:xfrm>
          <a:prstGeom prst="rect">
            <a:avLst/>
          </a:prstGeom>
          <a:noFill/>
          <a:ln>
            <a:noFill/>
          </a:ln>
        </p:spPr>
      </p:sp>
      <p:sp>
        <p:nvSpPr>
          <p:cNvPr id="55" name="Google Shape;55;p11"/>
          <p:cNvSpPr txBox="1">
            <a:spLocks noGrp="1"/>
          </p:cNvSpPr>
          <p:nvPr>
            <p:ph type="body" idx="1"/>
          </p:nvPr>
        </p:nvSpPr>
        <p:spPr>
          <a:xfrm>
            <a:off x="1941513" y="5367338"/>
            <a:ext cx="5943600" cy="804862"/>
          </a:xfrm>
          <a:prstGeom prst="rect">
            <a:avLst/>
          </a:prstGeom>
          <a:noFill/>
          <a:ln>
            <a:noFill/>
          </a:ln>
        </p:spPr>
        <p:txBody>
          <a:bodyPr spcFirstLastPara="1" wrap="square" lIns="90475" tIns="44425" rIns="90475" bIns="44425" anchor="t" anchorCtr="0">
            <a:noAutofit/>
          </a:bodyPr>
          <a:lstStyle>
            <a:lvl1pPr marL="457200" lvl="0" indent="-228600" algn="l">
              <a:lnSpc>
                <a:spcPct val="95000"/>
              </a:lnSpc>
              <a:spcBef>
                <a:spcPts val="700"/>
              </a:spcBef>
              <a:spcAft>
                <a:spcPts val="0"/>
              </a:spcAft>
              <a:buSzPts val="1400"/>
              <a:buNone/>
              <a:defRPr sz="1400">
                <a:solidFill>
                  <a:schemeClr val="dk2"/>
                </a:solidFill>
                <a:latin typeface="Times New Roman"/>
                <a:ea typeface="Times New Roman"/>
                <a:cs typeface="Times New Roman"/>
                <a:sym typeface="Times New Roman"/>
              </a:defRPr>
            </a:lvl1pPr>
            <a:lvl2pPr marL="914400" lvl="1" indent="-228600" algn="l">
              <a:lnSpc>
                <a:spcPct val="100000"/>
              </a:lnSpc>
              <a:spcBef>
                <a:spcPts val="300"/>
              </a:spcBef>
              <a:spcAft>
                <a:spcPts val="0"/>
              </a:spcAft>
              <a:buSzPts val="900"/>
              <a:buNone/>
              <a:defRPr sz="1200"/>
            </a:lvl2pPr>
            <a:lvl3pPr marL="1371600" lvl="2" indent="-228600" algn="l">
              <a:lnSpc>
                <a:spcPct val="107000"/>
              </a:lnSpc>
              <a:spcBef>
                <a:spcPts val="100"/>
              </a:spcBef>
              <a:spcAft>
                <a:spcPts val="0"/>
              </a:spcAft>
              <a:buSzPts val="900"/>
              <a:buNone/>
              <a:defRPr sz="1000"/>
            </a:lvl3pPr>
            <a:lvl4pPr marL="1828800" lvl="3" indent="-228600" algn="l">
              <a:lnSpc>
                <a:spcPct val="100000"/>
              </a:lnSpc>
              <a:spcBef>
                <a:spcPts val="180"/>
              </a:spcBef>
              <a:spcAft>
                <a:spcPts val="0"/>
              </a:spcAft>
              <a:buClr>
                <a:srgbClr val="000000"/>
              </a:buClr>
              <a:buSzPts val="900"/>
              <a:buFont typeface="Times New Roman"/>
              <a:buNone/>
              <a:defRPr sz="900"/>
            </a:lvl4pPr>
            <a:lvl5pPr marL="2286000" lvl="4" indent="-228600" algn="l">
              <a:lnSpc>
                <a:spcPct val="100000"/>
              </a:lnSpc>
              <a:spcBef>
                <a:spcPts val="180"/>
              </a:spcBef>
              <a:spcAft>
                <a:spcPts val="0"/>
              </a:spcAft>
              <a:buClr>
                <a:schemeClr val="dk1"/>
              </a:buClr>
              <a:buSzPts val="900"/>
              <a:buFont typeface="Times New Roman"/>
              <a:buNone/>
              <a:defRPr sz="900"/>
            </a:lvl5pPr>
            <a:lvl6pPr marL="2743200" lvl="5" indent="-228600" algn="l">
              <a:lnSpc>
                <a:spcPct val="100000"/>
              </a:lnSpc>
              <a:spcBef>
                <a:spcPts val="180"/>
              </a:spcBef>
              <a:spcAft>
                <a:spcPts val="0"/>
              </a:spcAft>
              <a:buClr>
                <a:schemeClr val="dk1"/>
              </a:buClr>
              <a:buSzPts val="900"/>
              <a:buFont typeface="Times New Roman"/>
              <a:buNone/>
              <a:defRPr sz="900"/>
            </a:lvl6pPr>
            <a:lvl7pPr marL="3200400" lvl="6" indent="-228600" algn="l">
              <a:lnSpc>
                <a:spcPct val="100000"/>
              </a:lnSpc>
              <a:spcBef>
                <a:spcPts val="180"/>
              </a:spcBef>
              <a:spcAft>
                <a:spcPts val="0"/>
              </a:spcAft>
              <a:buClr>
                <a:schemeClr val="dk1"/>
              </a:buClr>
              <a:buSzPts val="900"/>
              <a:buFont typeface="Times New Roman"/>
              <a:buNone/>
              <a:defRPr sz="900"/>
            </a:lvl7pPr>
            <a:lvl8pPr marL="3657600" lvl="7" indent="-228600" algn="l">
              <a:lnSpc>
                <a:spcPct val="100000"/>
              </a:lnSpc>
              <a:spcBef>
                <a:spcPts val="180"/>
              </a:spcBef>
              <a:spcAft>
                <a:spcPts val="0"/>
              </a:spcAft>
              <a:buClr>
                <a:schemeClr val="dk1"/>
              </a:buClr>
              <a:buSzPts val="900"/>
              <a:buFont typeface="Times New Roman"/>
              <a:buNone/>
              <a:defRPr sz="900"/>
            </a:lvl8pPr>
            <a:lvl9pPr marL="4114800" lvl="8" indent="-228600" algn="l">
              <a:lnSpc>
                <a:spcPct val="100000"/>
              </a:lnSpc>
              <a:spcBef>
                <a:spcPts val="180"/>
              </a:spcBef>
              <a:spcAft>
                <a:spcPts val="0"/>
              </a:spcAft>
              <a:buClr>
                <a:schemeClr val="dk1"/>
              </a:buClr>
              <a:buSzPts val="900"/>
              <a:buFont typeface="Times New Roman"/>
              <a:buNone/>
              <a:defRPr sz="900"/>
            </a:lvl9pPr>
          </a:lstStyle>
          <a:p>
            <a:endParaRPr/>
          </a:p>
        </p:txBody>
      </p:sp>
      <p:sp>
        <p:nvSpPr>
          <p:cNvPr id="56" name="Google Shape;56;p11"/>
          <p:cNvSpPr txBox="1">
            <a:spLocks noGrp="1"/>
          </p:cNvSpPr>
          <p:nvPr>
            <p:ph type="sldNum" idx="12"/>
          </p:nvPr>
        </p:nvSpPr>
        <p:spPr>
          <a:xfrm>
            <a:off x="8915400" y="6553200"/>
            <a:ext cx="57785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7"/>
        <p:cNvGrpSpPr/>
        <p:nvPr/>
      </p:nvGrpSpPr>
      <p:grpSpPr>
        <a:xfrm>
          <a:off x="0" y="0"/>
          <a:ext cx="0" cy="0"/>
          <a:chOff x="0" y="0"/>
          <a:chExt cx="0" cy="0"/>
        </a:xfrm>
      </p:grpSpPr>
      <p:sp>
        <p:nvSpPr>
          <p:cNvPr id="58" name="Google Shape;58;p12"/>
          <p:cNvSpPr txBox="1">
            <a:spLocks noGrp="1"/>
          </p:cNvSpPr>
          <p:nvPr>
            <p:ph type="title"/>
          </p:nvPr>
        </p:nvSpPr>
        <p:spPr>
          <a:xfrm>
            <a:off x="0" y="0"/>
            <a:ext cx="9906000" cy="762000"/>
          </a:xfrm>
          <a:prstGeom prst="rect">
            <a:avLst/>
          </a:prstGeom>
          <a:noFill/>
          <a:ln>
            <a:noFill/>
          </a:ln>
        </p:spPr>
        <p:txBody>
          <a:bodyPr spcFirstLastPara="1" wrap="square" lIns="0" tIns="0" rIns="0" bIns="0" anchor="ctr" anchorCtr="0">
            <a:noAutofit/>
          </a:bodyPr>
          <a:lstStyle>
            <a:lvl1pPr lvl="0" algn="ctr">
              <a:lnSpc>
                <a:spcPct val="87000"/>
              </a:lnSpc>
              <a:spcBef>
                <a:spcPts val="0"/>
              </a:spcBef>
              <a:spcAft>
                <a:spcPts val="0"/>
              </a:spcAft>
              <a:buSzPts val="1400"/>
              <a:buNone/>
              <a:defRPr>
                <a:solidFill>
                  <a:schemeClr val="dk2"/>
                </a:solidFill>
                <a:latin typeface="Times New Roman"/>
                <a:ea typeface="Times New Roman"/>
                <a:cs typeface="Times New Roman"/>
                <a:sym typeface="Times New Roman"/>
              </a:defRPr>
            </a:lvl1pPr>
            <a:lvl2pPr lvl="1" algn="ctr">
              <a:lnSpc>
                <a:spcPct val="87000"/>
              </a:lnSpc>
              <a:spcBef>
                <a:spcPts val="0"/>
              </a:spcBef>
              <a:spcAft>
                <a:spcPts val="0"/>
              </a:spcAft>
              <a:buSzPts val="1400"/>
              <a:buNone/>
              <a:defRPr/>
            </a:lvl2pPr>
            <a:lvl3pPr lvl="2" algn="ctr">
              <a:lnSpc>
                <a:spcPct val="87000"/>
              </a:lnSpc>
              <a:spcBef>
                <a:spcPts val="0"/>
              </a:spcBef>
              <a:spcAft>
                <a:spcPts val="0"/>
              </a:spcAft>
              <a:buSzPts val="1400"/>
              <a:buNone/>
              <a:defRPr/>
            </a:lvl3pPr>
            <a:lvl4pPr lvl="3" algn="ctr">
              <a:lnSpc>
                <a:spcPct val="87000"/>
              </a:lnSpc>
              <a:spcBef>
                <a:spcPts val="0"/>
              </a:spcBef>
              <a:spcAft>
                <a:spcPts val="0"/>
              </a:spcAft>
              <a:buSzPts val="1400"/>
              <a:buNone/>
              <a:defRPr/>
            </a:lvl4pPr>
            <a:lvl5pPr lvl="4" algn="ctr">
              <a:lnSpc>
                <a:spcPct val="87000"/>
              </a:lnSpc>
              <a:spcBef>
                <a:spcPts val="0"/>
              </a:spcBef>
              <a:spcAft>
                <a:spcPts val="0"/>
              </a:spcAft>
              <a:buSzPts val="1400"/>
              <a:buNone/>
              <a:defRPr/>
            </a:lvl5pPr>
            <a:lvl6pPr lvl="5" algn="ctr">
              <a:lnSpc>
                <a:spcPct val="87000"/>
              </a:lnSpc>
              <a:spcBef>
                <a:spcPts val="0"/>
              </a:spcBef>
              <a:spcAft>
                <a:spcPts val="0"/>
              </a:spcAft>
              <a:buSzPts val="1400"/>
              <a:buNone/>
              <a:defRPr/>
            </a:lvl6pPr>
            <a:lvl7pPr lvl="6" algn="ctr">
              <a:lnSpc>
                <a:spcPct val="87000"/>
              </a:lnSpc>
              <a:spcBef>
                <a:spcPts val="0"/>
              </a:spcBef>
              <a:spcAft>
                <a:spcPts val="0"/>
              </a:spcAft>
              <a:buSzPts val="1400"/>
              <a:buNone/>
              <a:defRPr/>
            </a:lvl7pPr>
            <a:lvl8pPr lvl="7" algn="ctr">
              <a:lnSpc>
                <a:spcPct val="87000"/>
              </a:lnSpc>
              <a:spcBef>
                <a:spcPts val="0"/>
              </a:spcBef>
              <a:spcAft>
                <a:spcPts val="0"/>
              </a:spcAft>
              <a:buSzPts val="1400"/>
              <a:buNone/>
              <a:defRPr/>
            </a:lvl8pPr>
            <a:lvl9pPr lvl="8" algn="ctr">
              <a:lnSpc>
                <a:spcPct val="87000"/>
              </a:lnSpc>
              <a:spcBef>
                <a:spcPts val="0"/>
              </a:spcBef>
              <a:spcAft>
                <a:spcPts val="0"/>
              </a:spcAft>
              <a:buSzPts val="1400"/>
              <a:buNone/>
              <a:defRPr/>
            </a:lvl9pPr>
          </a:lstStyle>
          <a:p>
            <a:endParaRPr/>
          </a:p>
        </p:txBody>
      </p:sp>
      <p:sp>
        <p:nvSpPr>
          <p:cNvPr id="59" name="Google Shape;59;p12"/>
          <p:cNvSpPr txBox="1">
            <a:spLocks noGrp="1"/>
          </p:cNvSpPr>
          <p:nvPr>
            <p:ph type="body" idx="1"/>
          </p:nvPr>
        </p:nvSpPr>
        <p:spPr>
          <a:xfrm rot="5400000">
            <a:off x="2201863" y="-666750"/>
            <a:ext cx="5224462" cy="8999538"/>
          </a:xfrm>
          <a:prstGeom prst="rect">
            <a:avLst/>
          </a:prstGeom>
          <a:noFill/>
          <a:ln>
            <a:noFill/>
          </a:ln>
        </p:spPr>
        <p:txBody>
          <a:bodyPr spcFirstLastPara="1" wrap="square" lIns="90475" tIns="44425" rIns="90475" bIns="44425" anchor="t" anchorCtr="0">
            <a:noAutofit/>
          </a:bodyPr>
          <a:lstStyle>
            <a:lvl1pPr marL="457200" lvl="0" indent="-381000" algn="l">
              <a:lnSpc>
                <a:spcPct val="95000"/>
              </a:lnSpc>
              <a:spcBef>
                <a:spcPts val="1200"/>
              </a:spcBef>
              <a:spcAft>
                <a:spcPts val="0"/>
              </a:spcAft>
              <a:buSzPts val="2400"/>
              <a:buChar char="●"/>
              <a:defRPr>
                <a:solidFill>
                  <a:schemeClr val="dk2"/>
                </a:solidFill>
                <a:latin typeface="Times New Roman"/>
                <a:ea typeface="Times New Roman"/>
                <a:cs typeface="Times New Roman"/>
                <a:sym typeface="Times New Roman"/>
              </a:defRPr>
            </a:lvl1pPr>
            <a:lvl2pPr marL="914400" lvl="1" indent="-323850" algn="l">
              <a:lnSpc>
                <a:spcPct val="100000"/>
              </a:lnSpc>
              <a:spcBef>
                <a:spcPts val="500"/>
              </a:spcBef>
              <a:spcAft>
                <a:spcPts val="0"/>
              </a:spcAft>
              <a:buSzPts val="1500"/>
              <a:buChar char="■"/>
              <a:defRPr>
                <a:solidFill>
                  <a:schemeClr val="dk2"/>
                </a:solidFill>
                <a:latin typeface="Times New Roman"/>
                <a:ea typeface="Times New Roman"/>
                <a:cs typeface="Times New Roman"/>
                <a:sym typeface="Times New Roman"/>
              </a:defRPr>
            </a:lvl2pPr>
            <a:lvl3pPr marL="1371600" lvl="2" indent="-365760" algn="l">
              <a:lnSpc>
                <a:spcPct val="107000"/>
              </a:lnSpc>
              <a:spcBef>
                <a:spcPts val="240"/>
              </a:spcBef>
              <a:spcAft>
                <a:spcPts val="0"/>
              </a:spcAft>
              <a:buSzPts val="2160"/>
              <a:buChar char="●"/>
              <a:defRPr>
                <a:solidFill>
                  <a:schemeClr val="dk2"/>
                </a:solidFill>
                <a:latin typeface="Times New Roman"/>
                <a:ea typeface="Times New Roman"/>
                <a:cs typeface="Times New Roman"/>
                <a:sym typeface="Times New Roman"/>
              </a:defRPr>
            </a:lvl3pPr>
            <a:lvl4pPr marL="1828800" lvl="3" indent="-355600" algn="l">
              <a:lnSpc>
                <a:spcPct val="100000"/>
              </a:lnSpc>
              <a:spcBef>
                <a:spcPts val="400"/>
              </a:spcBef>
              <a:spcAft>
                <a:spcPts val="0"/>
              </a:spcAft>
              <a:buClr>
                <a:schemeClr val="dk2"/>
              </a:buClr>
              <a:buSzPts val="2000"/>
              <a:buFont typeface="Times New Roman"/>
              <a:buChar char="»"/>
              <a:defRPr>
                <a:solidFill>
                  <a:schemeClr val="dk2"/>
                </a:solidFill>
                <a:latin typeface="Times New Roman"/>
                <a:ea typeface="Times New Roman"/>
                <a:cs typeface="Times New Roman"/>
                <a:sym typeface="Times New Roman"/>
              </a:defRPr>
            </a:lvl4pPr>
            <a:lvl5pPr marL="2286000" lvl="4" indent="-355600" algn="l">
              <a:lnSpc>
                <a:spcPct val="100000"/>
              </a:lnSpc>
              <a:spcBef>
                <a:spcPts val="400"/>
              </a:spcBef>
              <a:spcAft>
                <a:spcPts val="0"/>
              </a:spcAft>
              <a:buClr>
                <a:schemeClr val="dk2"/>
              </a:buClr>
              <a:buSzPts val="2000"/>
              <a:buFont typeface="Times New Roman"/>
              <a:buChar char="•"/>
              <a:defRPr>
                <a:solidFill>
                  <a:schemeClr val="dk2"/>
                </a:solidFill>
                <a:latin typeface="Times New Roman"/>
                <a:ea typeface="Times New Roman"/>
                <a:cs typeface="Times New Roman"/>
                <a:sym typeface="Times New Roman"/>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0" name="Google Shape;60;p12"/>
          <p:cNvSpPr txBox="1">
            <a:spLocks noGrp="1"/>
          </p:cNvSpPr>
          <p:nvPr>
            <p:ph type="sldNum" idx="12"/>
          </p:nvPr>
        </p:nvSpPr>
        <p:spPr>
          <a:xfrm>
            <a:off x="8915400" y="6553200"/>
            <a:ext cx="57785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rot="5400000">
            <a:off x="5445125" y="1984375"/>
            <a:ext cx="6445250" cy="2476500"/>
          </a:xfrm>
          <a:prstGeom prst="rect">
            <a:avLst/>
          </a:prstGeom>
          <a:noFill/>
          <a:ln>
            <a:noFill/>
          </a:ln>
        </p:spPr>
        <p:txBody>
          <a:bodyPr spcFirstLastPara="1" wrap="square" lIns="0" tIns="0" rIns="0" bIns="0" anchor="ctr" anchorCtr="0">
            <a:noAutofit/>
          </a:bodyPr>
          <a:lstStyle>
            <a:lvl1pPr lvl="0" algn="ctr">
              <a:lnSpc>
                <a:spcPct val="87000"/>
              </a:lnSpc>
              <a:spcBef>
                <a:spcPts val="0"/>
              </a:spcBef>
              <a:spcAft>
                <a:spcPts val="0"/>
              </a:spcAft>
              <a:buSzPts val="1400"/>
              <a:buNone/>
              <a:defRPr>
                <a:solidFill>
                  <a:schemeClr val="dk2"/>
                </a:solidFill>
                <a:latin typeface="Times New Roman"/>
                <a:ea typeface="Times New Roman"/>
                <a:cs typeface="Times New Roman"/>
                <a:sym typeface="Times New Roman"/>
              </a:defRPr>
            </a:lvl1pPr>
            <a:lvl2pPr lvl="1" algn="ctr">
              <a:lnSpc>
                <a:spcPct val="87000"/>
              </a:lnSpc>
              <a:spcBef>
                <a:spcPts val="0"/>
              </a:spcBef>
              <a:spcAft>
                <a:spcPts val="0"/>
              </a:spcAft>
              <a:buSzPts val="1400"/>
              <a:buNone/>
              <a:defRPr/>
            </a:lvl2pPr>
            <a:lvl3pPr lvl="2" algn="ctr">
              <a:lnSpc>
                <a:spcPct val="87000"/>
              </a:lnSpc>
              <a:spcBef>
                <a:spcPts val="0"/>
              </a:spcBef>
              <a:spcAft>
                <a:spcPts val="0"/>
              </a:spcAft>
              <a:buSzPts val="1400"/>
              <a:buNone/>
              <a:defRPr/>
            </a:lvl3pPr>
            <a:lvl4pPr lvl="3" algn="ctr">
              <a:lnSpc>
                <a:spcPct val="87000"/>
              </a:lnSpc>
              <a:spcBef>
                <a:spcPts val="0"/>
              </a:spcBef>
              <a:spcAft>
                <a:spcPts val="0"/>
              </a:spcAft>
              <a:buSzPts val="1400"/>
              <a:buNone/>
              <a:defRPr/>
            </a:lvl4pPr>
            <a:lvl5pPr lvl="4" algn="ctr">
              <a:lnSpc>
                <a:spcPct val="87000"/>
              </a:lnSpc>
              <a:spcBef>
                <a:spcPts val="0"/>
              </a:spcBef>
              <a:spcAft>
                <a:spcPts val="0"/>
              </a:spcAft>
              <a:buSzPts val="1400"/>
              <a:buNone/>
              <a:defRPr/>
            </a:lvl5pPr>
            <a:lvl6pPr lvl="5" algn="ctr">
              <a:lnSpc>
                <a:spcPct val="87000"/>
              </a:lnSpc>
              <a:spcBef>
                <a:spcPts val="0"/>
              </a:spcBef>
              <a:spcAft>
                <a:spcPts val="0"/>
              </a:spcAft>
              <a:buSzPts val="1400"/>
              <a:buNone/>
              <a:defRPr/>
            </a:lvl6pPr>
            <a:lvl7pPr lvl="6" algn="ctr">
              <a:lnSpc>
                <a:spcPct val="87000"/>
              </a:lnSpc>
              <a:spcBef>
                <a:spcPts val="0"/>
              </a:spcBef>
              <a:spcAft>
                <a:spcPts val="0"/>
              </a:spcAft>
              <a:buSzPts val="1400"/>
              <a:buNone/>
              <a:defRPr/>
            </a:lvl7pPr>
            <a:lvl8pPr lvl="7" algn="ctr">
              <a:lnSpc>
                <a:spcPct val="87000"/>
              </a:lnSpc>
              <a:spcBef>
                <a:spcPts val="0"/>
              </a:spcBef>
              <a:spcAft>
                <a:spcPts val="0"/>
              </a:spcAft>
              <a:buSzPts val="1400"/>
              <a:buNone/>
              <a:defRPr/>
            </a:lvl8pPr>
            <a:lvl9pPr lvl="8" algn="ctr">
              <a:lnSpc>
                <a:spcPct val="87000"/>
              </a:lnSpc>
              <a:spcBef>
                <a:spcPts val="0"/>
              </a:spcBef>
              <a:spcAft>
                <a:spcPts val="0"/>
              </a:spcAft>
              <a:buSzPts val="1400"/>
              <a:buNone/>
              <a:defRPr/>
            </a:lvl9pPr>
          </a:lstStyle>
          <a:p>
            <a:endParaRPr/>
          </a:p>
        </p:txBody>
      </p:sp>
      <p:sp>
        <p:nvSpPr>
          <p:cNvPr id="63" name="Google Shape;63;p13"/>
          <p:cNvSpPr txBox="1">
            <a:spLocks noGrp="1"/>
          </p:cNvSpPr>
          <p:nvPr>
            <p:ph type="body" idx="1"/>
          </p:nvPr>
        </p:nvSpPr>
        <p:spPr>
          <a:xfrm rot="5400000">
            <a:off x="415925" y="-415925"/>
            <a:ext cx="6445250" cy="7277100"/>
          </a:xfrm>
          <a:prstGeom prst="rect">
            <a:avLst/>
          </a:prstGeom>
          <a:noFill/>
          <a:ln>
            <a:noFill/>
          </a:ln>
        </p:spPr>
        <p:txBody>
          <a:bodyPr spcFirstLastPara="1" wrap="square" lIns="90475" tIns="44425" rIns="90475" bIns="44425" anchor="t" anchorCtr="0">
            <a:noAutofit/>
          </a:bodyPr>
          <a:lstStyle>
            <a:lvl1pPr marL="457200" lvl="0" indent="-381000" algn="l">
              <a:lnSpc>
                <a:spcPct val="95000"/>
              </a:lnSpc>
              <a:spcBef>
                <a:spcPts val="1200"/>
              </a:spcBef>
              <a:spcAft>
                <a:spcPts val="0"/>
              </a:spcAft>
              <a:buSzPts val="2400"/>
              <a:buChar char="●"/>
              <a:defRPr>
                <a:solidFill>
                  <a:schemeClr val="dk2"/>
                </a:solidFill>
                <a:latin typeface="Times New Roman"/>
                <a:ea typeface="Times New Roman"/>
                <a:cs typeface="Times New Roman"/>
                <a:sym typeface="Times New Roman"/>
              </a:defRPr>
            </a:lvl1pPr>
            <a:lvl2pPr marL="914400" lvl="1" indent="-323850" algn="l">
              <a:lnSpc>
                <a:spcPct val="100000"/>
              </a:lnSpc>
              <a:spcBef>
                <a:spcPts val="500"/>
              </a:spcBef>
              <a:spcAft>
                <a:spcPts val="0"/>
              </a:spcAft>
              <a:buSzPts val="1500"/>
              <a:buChar char="■"/>
              <a:defRPr>
                <a:solidFill>
                  <a:schemeClr val="dk2"/>
                </a:solidFill>
                <a:latin typeface="Times New Roman"/>
                <a:ea typeface="Times New Roman"/>
                <a:cs typeface="Times New Roman"/>
                <a:sym typeface="Times New Roman"/>
              </a:defRPr>
            </a:lvl2pPr>
            <a:lvl3pPr marL="1371600" lvl="2" indent="-365760" algn="l">
              <a:lnSpc>
                <a:spcPct val="107000"/>
              </a:lnSpc>
              <a:spcBef>
                <a:spcPts val="240"/>
              </a:spcBef>
              <a:spcAft>
                <a:spcPts val="0"/>
              </a:spcAft>
              <a:buSzPts val="2160"/>
              <a:buChar char="●"/>
              <a:defRPr>
                <a:solidFill>
                  <a:schemeClr val="dk2"/>
                </a:solidFill>
                <a:latin typeface="Times New Roman"/>
                <a:ea typeface="Times New Roman"/>
                <a:cs typeface="Times New Roman"/>
                <a:sym typeface="Times New Roman"/>
              </a:defRPr>
            </a:lvl3pPr>
            <a:lvl4pPr marL="1828800" lvl="3" indent="-355600" algn="l">
              <a:lnSpc>
                <a:spcPct val="100000"/>
              </a:lnSpc>
              <a:spcBef>
                <a:spcPts val="400"/>
              </a:spcBef>
              <a:spcAft>
                <a:spcPts val="0"/>
              </a:spcAft>
              <a:buClr>
                <a:schemeClr val="dk2"/>
              </a:buClr>
              <a:buSzPts val="2000"/>
              <a:buFont typeface="Times New Roman"/>
              <a:buChar char="»"/>
              <a:defRPr>
                <a:solidFill>
                  <a:schemeClr val="dk2"/>
                </a:solidFill>
                <a:latin typeface="Times New Roman"/>
                <a:ea typeface="Times New Roman"/>
                <a:cs typeface="Times New Roman"/>
                <a:sym typeface="Times New Roman"/>
              </a:defRPr>
            </a:lvl4pPr>
            <a:lvl5pPr marL="2286000" lvl="4" indent="-355600" algn="l">
              <a:lnSpc>
                <a:spcPct val="100000"/>
              </a:lnSpc>
              <a:spcBef>
                <a:spcPts val="400"/>
              </a:spcBef>
              <a:spcAft>
                <a:spcPts val="0"/>
              </a:spcAft>
              <a:buClr>
                <a:schemeClr val="dk2"/>
              </a:buClr>
              <a:buSzPts val="2000"/>
              <a:buFont typeface="Times New Roman"/>
              <a:buChar char="•"/>
              <a:defRPr>
                <a:solidFill>
                  <a:schemeClr val="dk2"/>
                </a:solidFill>
                <a:latin typeface="Times New Roman"/>
                <a:ea typeface="Times New Roman"/>
                <a:cs typeface="Times New Roman"/>
                <a:sym typeface="Times New Roman"/>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4" name="Google Shape;64;p13"/>
          <p:cNvSpPr txBox="1">
            <a:spLocks noGrp="1"/>
          </p:cNvSpPr>
          <p:nvPr>
            <p:ph type="sldNum" idx="12"/>
          </p:nvPr>
        </p:nvSpPr>
        <p:spPr>
          <a:xfrm>
            <a:off x="8915400" y="6553200"/>
            <a:ext cx="57785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0" y="0"/>
            <a:ext cx="9906000" cy="762000"/>
          </a:xfrm>
          <a:prstGeom prst="rect">
            <a:avLst/>
          </a:prstGeom>
          <a:noFill/>
          <a:ln>
            <a:noFill/>
          </a:ln>
        </p:spPr>
        <p:txBody>
          <a:bodyPr spcFirstLastPara="1" wrap="square" lIns="0" tIns="0" rIns="0" bIns="0" anchor="ctr" anchorCtr="0">
            <a:noAutofit/>
          </a:bodyPr>
          <a:lstStyle>
            <a:lvl1pPr lvl="0" algn="ctr">
              <a:lnSpc>
                <a:spcPct val="87000"/>
              </a:lnSpc>
              <a:spcBef>
                <a:spcPts val="0"/>
              </a:spcBef>
              <a:spcAft>
                <a:spcPts val="0"/>
              </a:spcAft>
              <a:buSzPts val="1400"/>
              <a:buNone/>
              <a:defRPr>
                <a:solidFill>
                  <a:schemeClr val="dk2"/>
                </a:solidFill>
                <a:latin typeface="Times New Roman"/>
                <a:ea typeface="Times New Roman"/>
                <a:cs typeface="Times New Roman"/>
                <a:sym typeface="Times New Roman"/>
              </a:defRPr>
            </a:lvl1pPr>
            <a:lvl2pPr lvl="1" algn="ctr">
              <a:lnSpc>
                <a:spcPct val="87000"/>
              </a:lnSpc>
              <a:spcBef>
                <a:spcPts val="0"/>
              </a:spcBef>
              <a:spcAft>
                <a:spcPts val="0"/>
              </a:spcAft>
              <a:buSzPts val="1400"/>
              <a:buNone/>
              <a:defRPr/>
            </a:lvl2pPr>
            <a:lvl3pPr lvl="2" algn="ctr">
              <a:lnSpc>
                <a:spcPct val="87000"/>
              </a:lnSpc>
              <a:spcBef>
                <a:spcPts val="0"/>
              </a:spcBef>
              <a:spcAft>
                <a:spcPts val="0"/>
              </a:spcAft>
              <a:buSzPts val="1400"/>
              <a:buNone/>
              <a:defRPr/>
            </a:lvl3pPr>
            <a:lvl4pPr lvl="3" algn="ctr">
              <a:lnSpc>
                <a:spcPct val="87000"/>
              </a:lnSpc>
              <a:spcBef>
                <a:spcPts val="0"/>
              </a:spcBef>
              <a:spcAft>
                <a:spcPts val="0"/>
              </a:spcAft>
              <a:buSzPts val="1400"/>
              <a:buNone/>
              <a:defRPr/>
            </a:lvl4pPr>
            <a:lvl5pPr lvl="4" algn="ctr">
              <a:lnSpc>
                <a:spcPct val="87000"/>
              </a:lnSpc>
              <a:spcBef>
                <a:spcPts val="0"/>
              </a:spcBef>
              <a:spcAft>
                <a:spcPts val="0"/>
              </a:spcAft>
              <a:buSzPts val="1400"/>
              <a:buNone/>
              <a:defRPr/>
            </a:lvl5pPr>
            <a:lvl6pPr lvl="5" algn="ctr">
              <a:lnSpc>
                <a:spcPct val="87000"/>
              </a:lnSpc>
              <a:spcBef>
                <a:spcPts val="0"/>
              </a:spcBef>
              <a:spcAft>
                <a:spcPts val="0"/>
              </a:spcAft>
              <a:buSzPts val="1400"/>
              <a:buNone/>
              <a:defRPr/>
            </a:lvl6pPr>
            <a:lvl7pPr lvl="6" algn="ctr">
              <a:lnSpc>
                <a:spcPct val="87000"/>
              </a:lnSpc>
              <a:spcBef>
                <a:spcPts val="0"/>
              </a:spcBef>
              <a:spcAft>
                <a:spcPts val="0"/>
              </a:spcAft>
              <a:buSzPts val="1400"/>
              <a:buNone/>
              <a:defRPr/>
            </a:lvl7pPr>
            <a:lvl8pPr lvl="7" algn="ctr">
              <a:lnSpc>
                <a:spcPct val="87000"/>
              </a:lnSpc>
              <a:spcBef>
                <a:spcPts val="0"/>
              </a:spcBef>
              <a:spcAft>
                <a:spcPts val="0"/>
              </a:spcAft>
              <a:buSzPts val="1400"/>
              <a:buNone/>
              <a:defRPr/>
            </a:lvl8pPr>
            <a:lvl9pPr lvl="8" algn="ctr">
              <a:lnSpc>
                <a:spcPct val="87000"/>
              </a:lnSpc>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314325" y="1220788"/>
            <a:ext cx="4422775" cy="5224462"/>
          </a:xfrm>
          <a:prstGeom prst="rect">
            <a:avLst/>
          </a:prstGeom>
          <a:noFill/>
          <a:ln>
            <a:noFill/>
          </a:ln>
        </p:spPr>
        <p:txBody>
          <a:bodyPr spcFirstLastPara="1" wrap="square" lIns="90475" tIns="44425" rIns="90475" bIns="44425" anchor="t" anchorCtr="0">
            <a:noAutofit/>
          </a:bodyPr>
          <a:lstStyle>
            <a:lvl1pPr marL="457200" lvl="0" indent="-381000" algn="l">
              <a:lnSpc>
                <a:spcPct val="95000"/>
              </a:lnSpc>
              <a:spcBef>
                <a:spcPts val="1200"/>
              </a:spcBef>
              <a:spcAft>
                <a:spcPts val="0"/>
              </a:spcAft>
              <a:buSzPts val="2400"/>
              <a:buChar char="●"/>
              <a:defRPr>
                <a:solidFill>
                  <a:schemeClr val="dk2"/>
                </a:solidFill>
                <a:latin typeface="Times New Roman"/>
                <a:ea typeface="Times New Roman"/>
                <a:cs typeface="Times New Roman"/>
                <a:sym typeface="Times New Roman"/>
              </a:defRPr>
            </a:lvl1pPr>
            <a:lvl2pPr marL="914400" lvl="1" indent="-323850" algn="l">
              <a:lnSpc>
                <a:spcPct val="100000"/>
              </a:lnSpc>
              <a:spcBef>
                <a:spcPts val="500"/>
              </a:spcBef>
              <a:spcAft>
                <a:spcPts val="0"/>
              </a:spcAft>
              <a:buSzPts val="1500"/>
              <a:buChar char="■"/>
              <a:defRPr>
                <a:solidFill>
                  <a:schemeClr val="dk2"/>
                </a:solidFill>
                <a:latin typeface="Times New Roman"/>
                <a:ea typeface="Times New Roman"/>
                <a:cs typeface="Times New Roman"/>
                <a:sym typeface="Times New Roman"/>
              </a:defRPr>
            </a:lvl2pPr>
            <a:lvl3pPr marL="1371600" lvl="2" indent="-365760" algn="l">
              <a:lnSpc>
                <a:spcPct val="107000"/>
              </a:lnSpc>
              <a:spcBef>
                <a:spcPts val="240"/>
              </a:spcBef>
              <a:spcAft>
                <a:spcPts val="0"/>
              </a:spcAft>
              <a:buSzPts val="2160"/>
              <a:buChar char="●"/>
              <a:defRPr>
                <a:solidFill>
                  <a:schemeClr val="dk2"/>
                </a:solidFill>
                <a:latin typeface="Times New Roman"/>
                <a:ea typeface="Times New Roman"/>
                <a:cs typeface="Times New Roman"/>
                <a:sym typeface="Times New Roman"/>
              </a:defRPr>
            </a:lvl3pPr>
            <a:lvl4pPr marL="1828800" lvl="3" indent="-355600" algn="l">
              <a:lnSpc>
                <a:spcPct val="100000"/>
              </a:lnSpc>
              <a:spcBef>
                <a:spcPts val="400"/>
              </a:spcBef>
              <a:spcAft>
                <a:spcPts val="0"/>
              </a:spcAft>
              <a:buClr>
                <a:schemeClr val="dk2"/>
              </a:buClr>
              <a:buSzPts val="2000"/>
              <a:buFont typeface="Times New Roman"/>
              <a:buChar char="»"/>
              <a:defRPr>
                <a:solidFill>
                  <a:schemeClr val="dk2"/>
                </a:solidFill>
                <a:latin typeface="Times New Roman"/>
                <a:ea typeface="Times New Roman"/>
                <a:cs typeface="Times New Roman"/>
                <a:sym typeface="Times New Roman"/>
              </a:defRPr>
            </a:lvl4pPr>
            <a:lvl5pPr marL="2286000" lvl="4" indent="-355600" algn="l">
              <a:lnSpc>
                <a:spcPct val="100000"/>
              </a:lnSpc>
              <a:spcBef>
                <a:spcPts val="400"/>
              </a:spcBef>
              <a:spcAft>
                <a:spcPts val="0"/>
              </a:spcAft>
              <a:buClr>
                <a:schemeClr val="dk2"/>
              </a:buClr>
              <a:buSzPts val="2000"/>
              <a:buFont typeface="Times New Roman"/>
              <a:buChar char="•"/>
              <a:defRPr>
                <a:solidFill>
                  <a:schemeClr val="dk2"/>
                </a:solidFill>
                <a:latin typeface="Times New Roman"/>
                <a:ea typeface="Times New Roman"/>
                <a:cs typeface="Times New Roman"/>
                <a:sym typeface="Times New Roman"/>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8" name="Google Shape;68;p14"/>
          <p:cNvSpPr txBox="1">
            <a:spLocks noGrp="1"/>
          </p:cNvSpPr>
          <p:nvPr>
            <p:ph type="body" idx="2"/>
          </p:nvPr>
        </p:nvSpPr>
        <p:spPr>
          <a:xfrm>
            <a:off x="4889500" y="1220788"/>
            <a:ext cx="4424363" cy="5224462"/>
          </a:xfrm>
          <a:prstGeom prst="rect">
            <a:avLst/>
          </a:prstGeom>
          <a:noFill/>
          <a:ln>
            <a:noFill/>
          </a:ln>
        </p:spPr>
        <p:txBody>
          <a:bodyPr spcFirstLastPara="1" wrap="square" lIns="90475" tIns="44425" rIns="90475" bIns="44425" anchor="t" anchorCtr="0">
            <a:noAutofit/>
          </a:bodyPr>
          <a:lstStyle>
            <a:lvl1pPr marL="457200" lvl="0" indent="-381000" algn="l">
              <a:lnSpc>
                <a:spcPct val="95000"/>
              </a:lnSpc>
              <a:spcBef>
                <a:spcPts val="1200"/>
              </a:spcBef>
              <a:spcAft>
                <a:spcPts val="0"/>
              </a:spcAft>
              <a:buSzPts val="2400"/>
              <a:buChar char="●"/>
              <a:defRPr>
                <a:solidFill>
                  <a:schemeClr val="dk2"/>
                </a:solidFill>
                <a:latin typeface="Times New Roman"/>
                <a:ea typeface="Times New Roman"/>
                <a:cs typeface="Times New Roman"/>
                <a:sym typeface="Times New Roman"/>
              </a:defRPr>
            </a:lvl1pPr>
            <a:lvl2pPr marL="914400" lvl="1" indent="-323850" algn="l">
              <a:lnSpc>
                <a:spcPct val="100000"/>
              </a:lnSpc>
              <a:spcBef>
                <a:spcPts val="500"/>
              </a:spcBef>
              <a:spcAft>
                <a:spcPts val="0"/>
              </a:spcAft>
              <a:buSzPts val="1500"/>
              <a:buChar char="■"/>
              <a:defRPr>
                <a:solidFill>
                  <a:schemeClr val="dk2"/>
                </a:solidFill>
                <a:latin typeface="Times New Roman"/>
                <a:ea typeface="Times New Roman"/>
                <a:cs typeface="Times New Roman"/>
                <a:sym typeface="Times New Roman"/>
              </a:defRPr>
            </a:lvl2pPr>
            <a:lvl3pPr marL="1371600" lvl="2" indent="-365760" algn="l">
              <a:lnSpc>
                <a:spcPct val="107000"/>
              </a:lnSpc>
              <a:spcBef>
                <a:spcPts val="240"/>
              </a:spcBef>
              <a:spcAft>
                <a:spcPts val="0"/>
              </a:spcAft>
              <a:buSzPts val="2160"/>
              <a:buChar char="●"/>
              <a:defRPr>
                <a:solidFill>
                  <a:schemeClr val="dk2"/>
                </a:solidFill>
                <a:latin typeface="Times New Roman"/>
                <a:ea typeface="Times New Roman"/>
                <a:cs typeface="Times New Roman"/>
                <a:sym typeface="Times New Roman"/>
              </a:defRPr>
            </a:lvl3pPr>
            <a:lvl4pPr marL="1828800" lvl="3" indent="-355600" algn="l">
              <a:lnSpc>
                <a:spcPct val="100000"/>
              </a:lnSpc>
              <a:spcBef>
                <a:spcPts val="400"/>
              </a:spcBef>
              <a:spcAft>
                <a:spcPts val="0"/>
              </a:spcAft>
              <a:buClr>
                <a:schemeClr val="dk2"/>
              </a:buClr>
              <a:buSzPts val="2000"/>
              <a:buFont typeface="Times New Roman"/>
              <a:buChar char="»"/>
              <a:defRPr>
                <a:solidFill>
                  <a:schemeClr val="dk2"/>
                </a:solidFill>
                <a:latin typeface="Times New Roman"/>
                <a:ea typeface="Times New Roman"/>
                <a:cs typeface="Times New Roman"/>
                <a:sym typeface="Times New Roman"/>
              </a:defRPr>
            </a:lvl4pPr>
            <a:lvl5pPr marL="2286000" lvl="4" indent="-355600" algn="l">
              <a:lnSpc>
                <a:spcPct val="100000"/>
              </a:lnSpc>
              <a:spcBef>
                <a:spcPts val="400"/>
              </a:spcBef>
              <a:spcAft>
                <a:spcPts val="0"/>
              </a:spcAft>
              <a:buClr>
                <a:schemeClr val="dk2"/>
              </a:buClr>
              <a:buSzPts val="2000"/>
              <a:buFont typeface="Times New Roman"/>
              <a:buChar char="•"/>
              <a:defRPr>
                <a:solidFill>
                  <a:schemeClr val="dk2"/>
                </a:solidFill>
                <a:latin typeface="Times New Roman"/>
                <a:ea typeface="Times New Roman"/>
                <a:cs typeface="Times New Roman"/>
                <a:sym typeface="Times New Roman"/>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9" name="Google Shape;69;p14"/>
          <p:cNvSpPr txBox="1">
            <a:spLocks noGrp="1"/>
          </p:cNvSpPr>
          <p:nvPr>
            <p:ph type="sldNum" idx="12"/>
          </p:nvPr>
        </p:nvSpPr>
        <p:spPr>
          <a:xfrm>
            <a:off x="8915400" y="6553200"/>
            <a:ext cx="57785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over Content" type="txOverObj">
  <p:cSld name="TEXT_OVER_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742951" y="609600"/>
            <a:ext cx="8420100" cy="1143000"/>
          </a:xfrm>
          <a:prstGeom prst="rect">
            <a:avLst/>
          </a:prstGeom>
          <a:noFill/>
          <a:ln>
            <a:noFill/>
          </a:ln>
        </p:spPr>
        <p:txBody>
          <a:bodyPr spcFirstLastPara="1" wrap="square" lIns="0" tIns="0" rIns="0" bIns="0" anchor="ctr" anchorCtr="0">
            <a:noAutofit/>
          </a:bodyPr>
          <a:lstStyle>
            <a:lvl1pPr lvl="0" algn="ctr">
              <a:lnSpc>
                <a:spcPct val="87000"/>
              </a:lnSpc>
              <a:spcBef>
                <a:spcPts val="0"/>
              </a:spcBef>
              <a:spcAft>
                <a:spcPts val="0"/>
              </a:spcAft>
              <a:buSzPts val="1400"/>
              <a:buNone/>
              <a:defRPr/>
            </a:lvl1pPr>
            <a:lvl2pPr lvl="1" algn="ctr">
              <a:lnSpc>
                <a:spcPct val="87000"/>
              </a:lnSpc>
              <a:spcBef>
                <a:spcPts val="0"/>
              </a:spcBef>
              <a:spcAft>
                <a:spcPts val="0"/>
              </a:spcAft>
              <a:buSzPts val="1400"/>
              <a:buNone/>
              <a:defRPr/>
            </a:lvl2pPr>
            <a:lvl3pPr lvl="2" algn="ctr">
              <a:lnSpc>
                <a:spcPct val="87000"/>
              </a:lnSpc>
              <a:spcBef>
                <a:spcPts val="0"/>
              </a:spcBef>
              <a:spcAft>
                <a:spcPts val="0"/>
              </a:spcAft>
              <a:buSzPts val="1400"/>
              <a:buNone/>
              <a:defRPr/>
            </a:lvl3pPr>
            <a:lvl4pPr lvl="3" algn="ctr">
              <a:lnSpc>
                <a:spcPct val="87000"/>
              </a:lnSpc>
              <a:spcBef>
                <a:spcPts val="0"/>
              </a:spcBef>
              <a:spcAft>
                <a:spcPts val="0"/>
              </a:spcAft>
              <a:buSzPts val="1400"/>
              <a:buNone/>
              <a:defRPr/>
            </a:lvl4pPr>
            <a:lvl5pPr lvl="4" algn="ctr">
              <a:lnSpc>
                <a:spcPct val="87000"/>
              </a:lnSpc>
              <a:spcBef>
                <a:spcPts val="0"/>
              </a:spcBef>
              <a:spcAft>
                <a:spcPts val="0"/>
              </a:spcAft>
              <a:buSzPts val="1400"/>
              <a:buNone/>
              <a:defRPr/>
            </a:lvl5pPr>
            <a:lvl6pPr lvl="5" algn="ctr">
              <a:lnSpc>
                <a:spcPct val="87000"/>
              </a:lnSpc>
              <a:spcBef>
                <a:spcPts val="0"/>
              </a:spcBef>
              <a:spcAft>
                <a:spcPts val="0"/>
              </a:spcAft>
              <a:buSzPts val="1400"/>
              <a:buNone/>
              <a:defRPr/>
            </a:lvl6pPr>
            <a:lvl7pPr lvl="6" algn="ctr">
              <a:lnSpc>
                <a:spcPct val="87000"/>
              </a:lnSpc>
              <a:spcBef>
                <a:spcPts val="0"/>
              </a:spcBef>
              <a:spcAft>
                <a:spcPts val="0"/>
              </a:spcAft>
              <a:buSzPts val="1400"/>
              <a:buNone/>
              <a:defRPr/>
            </a:lvl7pPr>
            <a:lvl8pPr lvl="7" algn="ctr">
              <a:lnSpc>
                <a:spcPct val="87000"/>
              </a:lnSpc>
              <a:spcBef>
                <a:spcPts val="0"/>
              </a:spcBef>
              <a:spcAft>
                <a:spcPts val="0"/>
              </a:spcAft>
              <a:buSzPts val="1400"/>
              <a:buNone/>
              <a:defRPr/>
            </a:lvl8pPr>
            <a:lvl9pPr lvl="8" algn="ctr">
              <a:lnSpc>
                <a:spcPct val="87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742951" y="1981200"/>
            <a:ext cx="8420100" cy="1981200"/>
          </a:xfrm>
          <a:prstGeom prst="rect">
            <a:avLst/>
          </a:prstGeom>
          <a:noFill/>
          <a:ln>
            <a:noFill/>
          </a:ln>
        </p:spPr>
        <p:txBody>
          <a:bodyPr spcFirstLastPara="1" wrap="square" lIns="90475" tIns="44425" rIns="90475" bIns="44425" anchor="t" anchorCtr="0">
            <a:noAutofit/>
          </a:bodyPr>
          <a:lstStyle>
            <a:lvl1pPr marL="457200" lvl="0" indent="-342900" algn="l">
              <a:lnSpc>
                <a:spcPct val="95000"/>
              </a:lnSpc>
              <a:spcBef>
                <a:spcPts val="900"/>
              </a:spcBef>
              <a:spcAft>
                <a:spcPts val="0"/>
              </a:spcAft>
              <a:buSzPts val="1800"/>
              <a:buChar char="●"/>
              <a:defRPr/>
            </a:lvl1pPr>
            <a:lvl2pPr marL="914400" lvl="1" indent="-314325" algn="l">
              <a:lnSpc>
                <a:spcPct val="100000"/>
              </a:lnSpc>
              <a:spcBef>
                <a:spcPts val="450"/>
              </a:spcBef>
              <a:spcAft>
                <a:spcPts val="0"/>
              </a:spcAft>
              <a:buSzPts val="1350"/>
              <a:buChar char="■"/>
              <a:defRPr/>
            </a:lvl2pPr>
            <a:lvl3pPr marL="1371600" lvl="2" indent="-331469" algn="l">
              <a:lnSpc>
                <a:spcPct val="107000"/>
              </a:lnSpc>
              <a:spcBef>
                <a:spcPts val="180"/>
              </a:spcBef>
              <a:spcAft>
                <a:spcPts val="0"/>
              </a:spcAft>
              <a:buSzPts val="1620"/>
              <a:buChar char="●"/>
              <a:defRPr/>
            </a:lvl3pPr>
            <a:lvl4pPr marL="1828800" lvl="3" indent="-342900" algn="l">
              <a:lnSpc>
                <a:spcPct val="100000"/>
              </a:lnSpc>
              <a:spcBef>
                <a:spcPts val="360"/>
              </a:spcBef>
              <a:spcAft>
                <a:spcPts val="0"/>
              </a:spcAft>
              <a:buClr>
                <a:srgbClr val="000000"/>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body" idx="2"/>
          </p:nvPr>
        </p:nvSpPr>
        <p:spPr>
          <a:xfrm>
            <a:off x="742951" y="4114800"/>
            <a:ext cx="8420100" cy="1981200"/>
          </a:xfrm>
          <a:prstGeom prst="rect">
            <a:avLst/>
          </a:prstGeom>
          <a:noFill/>
          <a:ln>
            <a:noFill/>
          </a:ln>
        </p:spPr>
        <p:txBody>
          <a:bodyPr spcFirstLastPara="1" wrap="square" lIns="90475" tIns="44425" rIns="90475" bIns="44425" anchor="t" anchorCtr="0">
            <a:noAutofit/>
          </a:bodyPr>
          <a:lstStyle>
            <a:lvl1pPr marL="457200" lvl="0" indent="-342900" algn="l">
              <a:lnSpc>
                <a:spcPct val="95000"/>
              </a:lnSpc>
              <a:spcBef>
                <a:spcPts val="900"/>
              </a:spcBef>
              <a:spcAft>
                <a:spcPts val="0"/>
              </a:spcAft>
              <a:buSzPts val="1800"/>
              <a:buChar char="●"/>
              <a:defRPr/>
            </a:lvl1pPr>
            <a:lvl2pPr marL="914400" lvl="1" indent="-314325" algn="l">
              <a:lnSpc>
                <a:spcPct val="100000"/>
              </a:lnSpc>
              <a:spcBef>
                <a:spcPts val="450"/>
              </a:spcBef>
              <a:spcAft>
                <a:spcPts val="0"/>
              </a:spcAft>
              <a:buSzPts val="1350"/>
              <a:buChar char="■"/>
              <a:defRPr/>
            </a:lvl2pPr>
            <a:lvl3pPr marL="1371600" lvl="2" indent="-331469" algn="l">
              <a:lnSpc>
                <a:spcPct val="107000"/>
              </a:lnSpc>
              <a:spcBef>
                <a:spcPts val="180"/>
              </a:spcBef>
              <a:spcAft>
                <a:spcPts val="0"/>
              </a:spcAft>
              <a:buSzPts val="1620"/>
              <a:buChar char="●"/>
              <a:defRPr/>
            </a:lvl3pPr>
            <a:lvl4pPr marL="1828800" lvl="3" indent="-342900" algn="l">
              <a:lnSpc>
                <a:spcPct val="100000"/>
              </a:lnSpc>
              <a:spcBef>
                <a:spcPts val="360"/>
              </a:spcBef>
              <a:spcAft>
                <a:spcPts val="0"/>
              </a:spcAft>
              <a:buClr>
                <a:srgbClr val="000000"/>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0" y="0"/>
            <a:ext cx="9906000" cy="762000"/>
          </a:xfrm>
          <a:prstGeom prst="rect">
            <a:avLst/>
          </a:prstGeom>
          <a:noFill/>
          <a:ln>
            <a:noFill/>
          </a:ln>
        </p:spPr>
        <p:txBody>
          <a:bodyPr spcFirstLastPara="1" wrap="square" lIns="0" tIns="0" rIns="0" bIns="0" anchor="ctr" anchorCtr="0">
            <a:noAutofit/>
          </a:bodyPr>
          <a:lstStyle>
            <a:lvl1pPr lvl="0" algn="ctr">
              <a:lnSpc>
                <a:spcPct val="87000"/>
              </a:lnSpc>
              <a:spcBef>
                <a:spcPts val="0"/>
              </a:spcBef>
              <a:spcAft>
                <a:spcPts val="0"/>
              </a:spcAft>
              <a:buSzPts val="1400"/>
              <a:buNone/>
              <a:defRPr/>
            </a:lvl1pPr>
            <a:lvl2pPr lvl="1" algn="ctr">
              <a:lnSpc>
                <a:spcPct val="87000"/>
              </a:lnSpc>
              <a:spcBef>
                <a:spcPts val="0"/>
              </a:spcBef>
              <a:spcAft>
                <a:spcPts val="0"/>
              </a:spcAft>
              <a:buSzPts val="1400"/>
              <a:buNone/>
              <a:defRPr/>
            </a:lvl2pPr>
            <a:lvl3pPr lvl="2" algn="ctr">
              <a:lnSpc>
                <a:spcPct val="87000"/>
              </a:lnSpc>
              <a:spcBef>
                <a:spcPts val="0"/>
              </a:spcBef>
              <a:spcAft>
                <a:spcPts val="0"/>
              </a:spcAft>
              <a:buSzPts val="1400"/>
              <a:buNone/>
              <a:defRPr/>
            </a:lvl3pPr>
            <a:lvl4pPr lvl="3" algn="ctr">
              <a:lnSpc>
                <a:spcPct val="87000"/>
              </a:lnSpc>
              <a:spcBef>
                <a:spcPts val="0"/>
              </a:spcBef>
              <a:spcAft>
                <a:spcPts val="0"/>
              </a:spcAft>
              <a:buSzPts val="1400"/>
              <a:buNone/>
              <a:defRPr/>
            </a:lvl4pPr>
            <a:lvl5pPr lvl="4" algn="ctr">
              <a:lnSpc>
                <a:spcPct val="87000"/>
              </a:lnSpc>
              <a:spcBef>
                <a:spcPts val="0"/>
              </a:spcBef>
              <a:spcAft>
                <a:spcPts val="0"/>
              </a:spcAft>
              <a:buSzPts val="1400"/>
              <a:buNone/>
              <a:defRPr/>
            </a:lvl5pPr>
            <a:lvl6pPr lvl="5" algn="ctr">
              <a:lnSpc>
                <a:spcPct val="87000"/>
              </a:lnSpc>
              <a:spcBef>
                <a:spcPts val="0"/>
              </a:spcBef>
              <a:spcAft>
                <a:spcPts val="0"/>
              </a:spcAft>
              <a:buSzPts val="1400"/>
              <a:buNone/>
              <a:defRPr/>
            </a:lvl6pPr>
            <a:lvl7pPr lvl="6" algn="ctr">
              <a:lnSpc>
                <a:spcPct val="87000"/>
              </a:lnSpc>
              <a:spcBef>
                <a:spcPts val="0"/>
              </a:spcBef>
              <a:spcAft>
                <a:spcPts val="0"/>
              </a:spcAft>
              <a:buSzPts val="1400"/>
              <a:buNone/>
              <a:defRPr/>
            </a:lvl7pPr>
            <a:lvl8pPr lvl="7" algn="ctr">
              <a:lnSpc>
                <a:spcPct val="87000"/>
              </a:lnSpc>
              <a:spcBef>
                <a:spcPts val="0"/>
              </a:spcBef>
              <a:spcAft>
                <a:spcPts val="0"/>
              </a:spcAft>
              <a:buSzPts val="1400"/>
              <a:buNone/>
              <a:defRPr/>
            </a:lvl8pPr>
            <a:lvl9pPr lvl="8" algn="ctr">
              <a:lnSpc>
                <a:spcPct val="87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lvl1pPr marL="457200" lvl="0" indent="-381000" algn="l">
              <a:lnSpc>
                <a:spcPct val="95000"/>
              </a:lnSpc>
              <a:spcBef>
                <a:spcPts val="1200"/>
              </a:spcBef>
              <a:spcAft>
                <a:spcPts val="0"/>
              </a:spcAft>
              <a:buSzPts val="2400"/>
              <a:buFont typeface="Arial"/>
              <a:buChar char="•"/>
              <a:defRPr/>
            </a:lvl1pPr>
            <a:lvl2pPr marL="914400" lvl="1" indent="-323850" algn="l">
              <a:lnSpc>
                <a:spcPct val="100000"/>
              </a:lnSpc>
              <a:spcBef>
                <a:spcPts val="500"/>
              </a:spcBef>
              <a:spcAft>
                <a:spcPts val="0"/>
              </a:spcAft>
              <a:buSzPts val="1500"/>
              <a:buFont typeface="Arial"/>
              <a:buChar char="•"/>
              <a:defRPr/>
            </a:lvl2pPr>
            <a:lvl3pPr marL="1371600" lvl="2" indent="-365760" algn="l">
              <a:lnSpc>
                <a:spcPct val="107000"/>
              </a:lnSpc>
              <a:spcBef>
                <a:spcPts val="240"/>
              </a:spcBef>
              <a:spcAft>
                <a:spcPts val="0"/>
              </a:spcAft>
              <a:buSzPts val="2160"/>
              <a:buFont typeface="Arial"/>
              <a:buChar char="•"/>
              <a:defRPr/>
            </a:lvl3pPr>
            <a:lvl4pPr marL="1828800" lvl="3" indent="-355600" algn="l">
              <a:lnSpc>
                <a:spcPct val="100000"/>
              </a:lnSpc>
              <a:spcBef>
                <a:spcPts val="400"/>
              </a:spcBef>
              <a:spcAft>
                <a:spcPts val="0"/>
              </a:spcAft>
              <a:buClr>
                <a:srgbClr val="000000"/>
              </a:buClr>
              <a:buSzPts val="2000"/>
              <a:buFont typeface="Arial"/>
              <a:buChar char="•"/>
              <a:defRPr/>
            </a:lvl4pPr>
            <a:lvl5pPr marL="2286000" lvl="4" indent="-355600" algn="l">
              <a:lnSpc>
                <a:spcPct val="100000"/>
              </a:lnSpc>
              <a:spcBef>
                <a:spcPts val="400"/>
              </a:spcBef>
              <a:spcAft>
                <a:spcPts val="0"/>
              </a:spcAft>
              <a:buClr>
                <a:schemeClr val="dk1"/>
              </a:buClr>
              <a:buSzPts val="2000"/>
              <a:buFont typeface="Arial"/>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sldNum" idx="12"/>
          </p:nvPr>
        </p:nvSpPr>
        <p:spPr>
          <a:xfrm>
            <a:off x="8915400" y="6553200"/>
            <a:ext cx="57785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25" name="Google Shape;25;p4" descr="Image result for srm logo png"/>
          <p:cNvPicPr preferRelativeResize="0"/>
          <p:nvPr/>
        </p:nvPicPr>
        <p:blipFill rotWithShape="1">
          <a:blip r:embed="rId2">
            <a:alphaModFix/>
          </a:blip>
          <a:srcRect/>
          <a:stretch/>
        </p:blipFill>
        <p:spPr>
          <a:xfrm>
            <a:off x="8040687" y="25400"/>
            <a:ext cx="1749425" cy="97190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5"/>
          <p:cNvSpPr txBox="1">
            <a:spLocks noGrp="1"/>
          </p:cNvSpPr>
          <p:nvPr>
            <p:ph type="sldNum" idx="12"/>
          </p:nvPr>
        </p:nvSpPr>
        <p:spPr>
          <a:xfrm>
            <a:off x="8915400" y="6553200"/>
            <a:ext cx="57785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782638" y="4114800"/>
            <a:ext cx="7675562" cy="1654175"/>
          </a:xfrm>
          <a:prstGeom prst="rect">
            <a:avLst/>
          </a:prstGeom>
          <a:noFill/>
          <a:ln>
            <a:noFill/>
          </a:ln>
        </p:spPr>
        <p:txBody>
          <a:bodyPr spcFirstLastPara="1" wrap="square" lIns="0" tIns="0" rIns="0" bIns="0" anchor="t" anchorCtr="0">
            <a:noAutofit/>
          </a:bodyPr>
          <a:lstStyle>
            <a:lvl1pPr lvl="0" algn="l">
              <a:lnSpc>
                <a:spcPct val="87000"/>
              </a:lnSpc>
              <a:spcBef>
                <a:spcPts val="0"/>
              </a:spcBef>
              <a:spcAft>
                <a:spcPts val="0"/>
              </a:spcAft>
              <a:buSzPts val="1400"/>
              <a:buNone/>
              <a:defRPr sz="4000" b="1" cap="none"/>
            </a:lvl1pPr>
            <a:lvl2pPr lvl="1" algn="ctr">
              <a:lnSpc>
                <a:spcPct val="87000"/>
              </a:lnSpc>
              <a:spcBef>
                <a:spcPts val="0"/>
              </a:spcBef>
              <a:spcAft>
                <a:spcPts val="0"/>
              </a:spcAft>
              <a:buSzPts val="1400"/>
              <a:buNone/>
              <a:defRPr/>
            </a:lvl2pPr>
            <a:lvl3pPr lvl="2" algn="ctr">
              <a:lnSpc>
                <a:spcPct val="87000"/>
              </a:lnSpc>
              <a:spcBef>
                <a:spcPts val="0"/>
              </a:spcBef>
              <a:spcAft>
                <a:spcPts val="0"/>
              </a:spcAft>
              <a:buSzPts val="1400"/>
              <a:buNone/>
              <a:defRPr/>
            </a:lvl3pPr>
            <a:lvl4pPr lvl="3" algn="ctr">
              <a:lnSpc>
                <a:spcPct val="87000"/>
              </a:lnSpc>
              <a:spcBef>
                <a:spcPts val="0"/>
              </a:spcBef>
              <a:spcAft>
                <a:spcPts val="0"/>
              </a:spcAft>
              <a:buSzPts val="1400"/>
              <a:buNone/>
              <a:defRPr/>
            </a:lvl4pPr>
            <a:lvl5pPr lvl="4" algn="ctr">
              <a:lnSpc>
                <a:spcPct val="87000"/>
              </a:lnSpc>
              <a:spcBef>
                <a:spcPts val="0"/>
              </a:spcBef>
              <a:spcAft>
                <a:spcPts val="0"/>
              </a:spcAft>
              <a:buSzPts val="1400"/>
              <a:buNone/>
              <a:defRPr/>
            </a:lvl5pPr>
            <a:lvl6pPr lvl="5" algn="ctr">
              <a:lnSpc>
                <a:spcPct val="87000"/>
              </a:lnSpc>
              <a:spcBef>
                <a:spcPts val="0"/>
              </a:spcBef>
              <a:spcAft>
                <a:spcPts val="0"/>
              </a:spcAft>
              <a:buSzPts val="1400"/>
              <a:buNone/>
              <a:defRPr/>
            </a:lvl6pPr>
            <a:lvl7pPr lvl="6" algn="ctr">
              <a:lnSpc>
                <a:spcPct val="87000"/>
              </a:lnSpc>
              <a:spcBef>
                <a:spcPts val="0"/>
              </a:spcBef>
              <a:spcAft>
                <a:spcPts val="0"/>
              </a:spcAft>
              <a:buSzPts val="1400"/>
              <a:buNone/>
              <a:defRPr/>
            </a:lvl7pPr>
            <a:lvl8pPr lvl="7" algn="ctr">
              <a:lnSpc>
                <a:spcPct val="87000"/>
              </a:lnSpc>
              <a:spcBef>
                <a:spcPts val="0"/>
              </a:spcBef>
              <a:spcAft>
                <a:spcPts val="0"/>
              </a:spcAft>
              <a:buSzPts val="1400"/>
              <a:buNone/>
              <a:defRPr/>
            </a:lvl8pPr>
            <a:lvl9pPr lvl="8" algn="ctr">
              <a:lnSpc>
                <a:spcPct val="87000"/>
              </a:lnSpc>
              <a:spcBef>
                <a:spcPts val="0"/>
              </a:spcBef>
              <a:spcAft>
                <a:spcPts val="0"/>
              </a:spcAft>
              <a:buSzPts val="1400"/>
              <a:buNone/>
              <a:defRPr/>
            </a:lvl9pPr>
          </a:lstStyle>
          <a:p>
            <a:endParaRPr/>
          </a:p>
        </p:txBody>
      </p:sp>
      <p:sp>
        <p:nvSpPr>
          <p:cNvPr id="30" name="Google Shape;30;p6"/>
          <p:cNvSpPr txBox="1">
            <a:spLocks noGrp="1"/>
          </p:cNvSpPr>
          <p:nvPr>
            <p:ph type="body" idx="1"/>
          </p:nvPr>
        </p:nvSpPr>
        <p:spPr>
          <a:xfrm>
            <a:off x="782638" y="2906713"/>
            <a:ext cx="8420100" cy="1500187"/>
          </a:xfrm>
          <a:prstGeom prst="rect">
            <a:avLst/>
          </a:prstGeom>
          <a:noFill/>
          <a:ln>
            <a:noFill/>
          </a:ln>
        </p:spPr>
        <p:txBody>
          <a:bodyPr spcFirstLastPara="1" wrap="square" lIns="90475" tIns="44425" rIns="90475" bIns="44425" anchor="b" anchorCtr="0">
            <a:noAutofit/>
          </a:bodyPr>
          <a:lstStyle>
            <a:lvl1pPr marL="457200" lvl="0" indent="-228600" algn="l">
              <a:lnSpc>
                <a:spcPct val="95000"/>
              </a:lnSpc>
              <a:spcBef>
                <a:spcPts val="1000"/>
              </a:spcBef>
              <a:spcAft>
                <a:spcPts val="0"/>
              </a:spcAft>
              <a:buSzPts val="2000"/>
              <a:buNone/>
              <a:defRPr sz="2000"/>
            </a:lvl1pPr>
            <a:lvl2pPr marL="914400" lvl="1" indent="-228600" algn="l">
              <a:lnSpc>
                <a:spcPct val="100000"/>
              </a:lnSpc>
              <a:spcBef>
                <a:spcPts val="450"/>
              </a:spcBef>
              <a:spcAft>
                <a:spcPts val="0"/>
              </a:spcAft>
              <a:buSzPts val="1350"/>
              <a:buNone/>
              <a:defRPr sz="1800"/>
            </a:lvl2pPr>
            <a:lvl3pPr marL="1371600" lvl="2" indent="-228600" algn="l">
              <a:lnSpc>
                <a:spcPct val="107000"/>
              </a:lnSpc>
              <a:spcBef>
                <a:spcPts val="160"/>
              </a:spcBef>
              <a:spcAft>
                <a:spcPts val="0"/>
              </a:spcAft>
              <a:buSzPts val="1440"/>
              <a:buNone/>
              <a:defRPr sz="1600"/>
            </a:lvl3pPr>
            <a:lvl4pPr marL="1828800" lvl="3" indent="-228600" algn="l">
              <a:lnSpc>
                <a:spcPct val="100000"/>
              </a:lnSpc>
              <a:spcBef>
                <a:spcPts val="280"/>
              </a:spcBef>
              <a:spcAft>
                <a:spcPts val="0"/>
              </a:spcAft>
              <a:buClr>
                <a:srgbClr val="000000"/>
              </a:buClr>
              <a:buSzPts val="1400"/>
              <a:buFont typeface="Times New Roman"/>
              <a:buNone/>
              <a:defRPr sz="1400"/>
            </a:lvl4pPr>
            <a:lvl5pPr marL="2286000" lvl="4" indent="-228600" algn="l">
              <a:lnSpc>
                <a:spcPct val="100000"/>
              </a:lnSpc>
              <a:spcBef>
                <a:spcPts val="280"/>
              </a:spcBef>
              <a:spcAft>
                <a:spcPts val="0"/>
              </a:spcAft>
              <a:buClr>
                <a:schemeClr val="dk1"/>
              </a:buClr>
              <a:buSzPts val="1400"/>
              <a:buFont typeface="Times New Roman"/>
              <a:buNone/>
              <a:defRPr sz="1400"/>
            </a:lvl5pPr>
            <a:lvl6pPr marL="2743200" lvl="5" indent="-228600" algn="l">
              <a:lnSpc>
                <a:spcPct val="100000"/>
              </a:lnSpc>
              <a:spcBef>
                <a:spcPts val="280"/>
              </a:spcBef>
              <a:spcAft>
                <a:spcPts val="0"/>
              </a:spcAft>
              <a:buClr>
                <a:schemeClr val="dk1"/>
              </a:buClr>
              <a:buSzPts val="1400"/>
              <a:buFont typeface="Times New Roman"/>
              <a:buNone/>
              <a:defRPr sz="1400"/>
            </a:lvl6pPr>
            <a:lvl7pPr marL="3200400" lvl="6" indent="-228600" algn="l">
              <a:lnSpc>
                <a:spcPct val="100000"/>
              </a:lnSpc>
              <a:spcBef>
                <a:spcPts val="280"/>
              </a:spcBef>
              <a:spcAft>
                <a:spcPts val="0"/>
              </a:spcAft>
              <a:buClr>
                <a:schemeClr val="dk1"/>
              </a:buClr>
              <a:buSzPts val="1400"/>
              <a:buFont typeface="Times New Roman"/>
              <a:buNone/>
              <a:defRPr sz="1400"/>
            </a:lvl7pPr>
            <a:lvl8pPr marL="3657600" lvl="7" indent="-228600" algn="l">
              <a:lnSpc>
                <a:spcPct val="100000"/>
              </a:lnSpc>
              <a:spcBef>
                <a:spcPts val="280"/>
              </a:spcBef>
              <a:spcAft>
                <a:spcPts val="0"/>
              </a:spcAft>
              <a:buClr>
                <a:schemeClr val="dk1"/>
              </a:buClr>
              <a:buSzPts val="1400"/>
              <a:buFont typeface="Times New Roman"/>
              <a:buNone/>
              <a:defRPr sz="1400"/>
            </a:lvl8pPr>
            <a:lvl9pPr marL="4114800" lvl="8" indent="-228600" algn="l">
              <a:lnSpc>
                <a:spcPct val="100000"/>
              </a:lnSpc>
              <a:spcBef>
                <a:spcPts val="280"/>
              </a:spcBef>
              <a:spcAft>
                <a:spcPts val="0"/>
              </a:spcAft>
              <a:buClr>
                <a:schemeClr val="dk1"/>
              </a:buClr>
              <a:buSzPts val="1400"/>
              <a:buFont typeface="Times New Roman"/>
              <a:buNone/>
              <a:defRPr sz="1400"/>
            </a:lvl9pPr>
          </a:lstStyle>
          <a:p>
            <a:endParaRPr/>
          </a:p>
        </p:txBody>
      </p:sp>
      <p:sp>
        <p:nvSpPr>
          <p:cNvPr id="31" name="Google Shape;31;p6"/>
          <p:cNvSpPr txBox="1">
            <a:spLocks noGrp="1"/>
          </p:cNvSpPr>
          <p:nvPr>
            <p:ph type="sldNum" idx="12"/>
          </p:nvPr>
        </p:nvSpPr>
        <p:spPr>
          <a:xfrm>
            <a:off x="8915400" y="6553200"/>
            <a:ext cx="57785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0" y="0"/>
            <a:ext cx="9906000" cy="762000"/>
          </a:xfrm>
          <a:prstGeom prst="rect">
            <a:avLst/>
          </a:prstGeom>
          <a:noFill/>
          <a:ln>
            <a:noFill/>
          </a:ln>
        </p:spPr>
        <p:txBody>
          <a:bodyPr spcFirstLastPara="1" wrap="square" lIns="0" tIns="0" rIns="0" bIns="0" anchor="ctr" anchorCtr="0">
            <a:noAutofit/>
          </a:bodyPr>
          <a:lstStyle>
            <a:lvl1pPr lvl="0" algn="ctr">
              <a:lnSpc>
                <a:spcPct val="87000"/>
              </a:lnSpc>
              <a:spcBef>
                <a:spcPts val="0"/>
              </a:spcBef>
              <a:spcAft>
                <a:spcPts val="0"/>
              </a:spcAft>
              <a:buSzPts val="1400"/>
              <a:buNone/>
              <a:defRPr/>
            </a:lvl1pPr>
            <a:lvl2pPr lvl="1" algn="ctr">
              <a:lnSpc>
                <a:spcPct val="87000"/>
              </a:lnSpc>
              <a:spcBef>
                <a:spcPts val="0"/>
              </a:spcBef>
              <a:spcAft>
                <a:spcPts val="0"/>
              </a:spcAft>
              <a:buSzPts val="1400"/>
              <a:buNone/>
              <a:defRPr/>
            </a:lvl2pPr>
            <a:lvl3pPr lvl="2" algn="ctr">
              <a:lnSpc>
                <a:spcPct val="87000"/>
              </a:lnSpc>
              <a:spcBef>
                <a:spcPts val="0"/>
              </a:spcBef>
              <a:spcAft>
                <a:spcPts val="0"/>
              </a:spcAft>
              <a:buSzPts val="1400"/>
              <a:buNone/>
              <a:defRPr/>
            </a:lvl3pPr>
            <a:lvl4pPr lvl="3" algn="ctr">
              <a:lnSpc>
                <a:spcPct val="87000"/>
              </a:lnSpc>
              <a:spcBef>
                <a:spcPts val="0"/>
              </a:spcBef>
              <a:spcAft>
                <a:spcPts val="0"/>
              </a:spcAft>
              <a:buSzPts val="1400"/>
              <a:buNone/>
              <a:defRPr/>
            </a:lvl4pPr>
            <a:lvl5pPr lvl="4" algn="ctr">
              <a:lnSpc>
                <a:spcPct val="87000"/>
              </a:lnSpc>
              <a:spcBef>
                <a:spcPts val="0"/>
              </a:spcBef>
              <a:spcAft>
                <a:spcPts val="0"/>
              </a:spcAft>
              <a:buSzPts val="1400"/>
              <a:buNone/>
              <a:defRPr/>
            </a:lvl5pPr>
            <a:lvl6pPr lvl="5" algn="ctr">
              <a:lnSpc>
                <a:spcPct val="87000"/>
              </a:lnSpc>
              <a:spcBef>
                <a:spcPts val="0"/>
              </a:spcBef>
              <a:spcAft>
                <a:spcPts val="0"/>
              </a:spcAft>
              <a:buSzPts val="1400"/>
              <a:buNone/>
              <a:defRPr/>
            </a:lvl6pPr>
            <a:lvl7pPr lvl="6" algn="ctr">
              <a:lnSpc>
                <a:spcPct val="87000"/>
              </a:lnSpc>
              <a:spcBef>
                <a:spcPts val="0"/>
              </a:spcBef>
              <a:spcAft>
                <a:spcPts val="0"/>
              </a:spcAft>
              <a:buSzPts val="1400"/>
              <a:buNone/>
              <a:defRPr/>
            </a:lvl7pPr>
            <a:lvl8pPr lvl="7" algn="ctr">
              <a:lnSpc>
                <a:spcPct val="87000"/>
              </a:lnSpc>
              <a:spcBef>
                <a:spcPts val="0"/>
              </a:spcBef>
              <a:spcAft>
                <a:spcPts val="0"/>
              </a:spcAft>
              <a:buSzPts val="1400"/>
              <a:buNone/>
              <a:defRPr/>
            </a:lvl8pPr>
            <a:lvl9pPr lvl="8" algn="ctr">
              <a:lnSpc>
                <a:spcPct val="87000"/>
              </a:lnSpc>
              <a:spcBef>
                <a:spcPts val="0"/>
              </a:spcBef>
              <a:spcAft>
                <a:spcPts val="0"/>
              </a:spcAft>
              <a:buSzPts val="1400"/>
              <a:buNone/>
              <a:defRPr/>
            </a:lvl9pPr>
          </a:lstStyle>
          <a:p>
            <a:endParaRPr/>
          </a:p>
        </p:txBody>
      </p:sp>
      <p:sp>
        <p:nvSpPr>
          <p:cNvPr id="34" name="Google Shape;34;p7"/>
          <p:cNvSpPr txBox="1">
            <a:spLocks noGrp="1"/>
          </p:cNvSpPr>
          <p:nvPr>
            <p:ph type="body" idx="1"/>
          </p:nvPr>
        </p:nvSpPr>
        <p:spPr>
          <a:xfrm>
            <a:off x="314325" y="1220788"/>
            <a:ext cx="4422775" cy="5224462"/>
          </a:xfrm>
          <a:prstGeom prst="rect">
            <a:avLst/>
          </a:prstGeom>
          <a:noFill/>
          <a:ln>
            <a:noFill/>
          </a:ln>
        </p:spPr>
        <p:txBody>
          <a:bodyPr spcFirstLastPara="1" wrap="square" lIns="90475" tIns="44425" rIns="90475" bIns="44425" anchor="t" anchorCtr="0">
            <a:noAutofit/>
          </a:bodyPr>
          <a:lstStyle>
            <a:lvl1pPr marL="457200" lvl="0" indent="-406400" algn="l">
              <a:lnSpc>
                <a:spcPct val="95000"/>
              </a:lnSpc>
              <a:spcBef>
                <a:spcPts val="1400"/>
              </a:spcBef>
              <a:spcAft>
                <a:spcPts val="0"/>
              </a:spcAft>
              <a:buSzPts val="2800"/>
              <a:buChar char="●"/>
              <a:defRPr sz="2800"/>
            </a:lvl1pPr>
            <a:lvl2pPr marL="914400" lvl="1" indent="-342900" algn="l">
              <a:lnSpc>
                <a:spcPct val="100000"/>
              </a:lnSpc>
              <a:spcBef>
                <a:spcPts val="600"/>
              </a:spcBef>
              <a:spcAft>
                <a:spcPts val="0"/>
              </a:spcAft>
              <a:buSzPts val="1800"/>
              <a:buChar char="■"/>
              <a:defRPr sz="2400"/>
            </a:lvl2pPr>
            <a:lvl3pPr marL="1371600" lvl="2" indent="-342900" algn="l">
              <a:lnSpc>
                <a:spcPct val="107000"/>
              </a:lnSpc>
              <a:spcBef>
                <a:spcPts val="200"/>
              </a:spcBef>
              <a:spcAft>
                <a:spcPts val="0"/>
              </a:spcAft>
              <a:buSzPts val="1800"/>
              <a:buChar char="●"/>
              <a:defRPr sz="2000"/>
            </a:lvl3pPr>
            <a:lvl4pPr marL="1828800" lvl="3" indent="-342900" algn="l">
              <a:lnSpc>
                <a:spcPct val="100000"/>
              </a:lnSpc>
              <a:spcBef>
                <a:spcPts val="360"/>
              </a:spcBef>
              <a:spcAft>
                <a:spcPts val="0"/>
              </a:spcAft>
              <a:buClr>
                <a:srgbClr val="000000"/>
              </a:buClr>
              <a:buSzPts val="1800"/>
              <a:buFont typeface="Times New Roman"/>
              <a:buChar char="»"/>
              <a:defRPr sz="1800"/>
            </a:lvl4pPr>
            <a:lvl5pPr marL="2286000" lvl="4" indent="-342900" algn="l">
              <a:lnSpc>
                <a:spcPct val="100000"/>
              </a:lnSpc>
              <a:spcBef>
                <a:spcPts val="360"/>
              </a:spcBef>
              <a:spcAft>
                <a:spcPts val="0"/>
              </a:spcAft>
              <a:buClr>
                <a:schemeClr val="dk1"/>
              </a:buClr>
              <a:buSzPts val="1800"/>
              <a:buFont typeface="Times New Roman"/>
              <a:buChar char="•"/>
              <a:defRPr sz="1800"/>
            </a:lvl5pPr>
            <a:lvl6pPr marL="2743200" lvl="5" indent="-342900" algn="l">
              <a:lnSpc>
                <a:spcPct val="100000"/>
              </a:lnSpc>
              <a:spcBef>
                <a:spcPts val="360"/>
              </a:spcBef>
              <a:spcAft>
                <a:spcPts val="0"/>
              </a:spcAft>
              <a:buClr>
                <a:schemeClr val="dk1"/>
              </a:buClr>
              <a:buSzPts val="1800"/>
              <a:buFont typeface="Times New Roman"/>
              <a:buChar char="•"/>
              <a:defRPr sz="1800"/>
            </a:lvl6pPr>
            <a:lvl7pPr marL="3200400" lvl="6" indent="-342900" algn="l">
              <a:lnSpc>
                <a:spcPct val="100000"/>
              </a:lnSpc>
              <a:spcBef>
                <a:spcPts val="360"/>
              </a:spcBef>
              <a:spcAft>
                <a:spcPts val="0"/>
              </a:spcAft>
              <a:buClr>
                <a:schemeClr val="dk1"/>
              </a:buClr>
              <a:buSzPts val="1800"/>
              <a:buFont typeface="Times New Roman"/>
              <a:buChar char="•"/>
              <a:defRPr sz="1800"/>
            </a:lvl7pPr>
            <a:lvl8pPr marL="3657600" lvl="7" indent="-342900" algn="l">
              <a:lnSpc>
                <a:spcPct val="100000"/>
              </a:lnSpc>
              <a:spcBef>
                <a:spcPts val="360"/>
              </a:spcBef>
              <a:spcAft>
                <a:spcPts val="0"/>
              </a:spcAft>
              <a:buClr>
                <a:schemeClr val="dk1"/>
              </a:buClr>
              <a:buSzPts val="1800"/>
              <a:buFont typeface="Times New Roman"/>
              <a:buChar char="•"/>
              <a:defRPr sz="1800"/>
            </a:lvl8pPr>
            <a:lvl9pPr marL="4114800" lvl="8" indent="-342900" algn="l">
              <a:lnSpc>
                <a:spcPct val="100000"/>
              </a:lnSpc>
              <a:spcBef>
                <a:spcPts val="360"/>
              </a:spcBef>
              <a:spcAft>
                <a:spcPts val="0"/>
              </a:spcAft>
              <a:buClr>
                <a:schemeClr val="dk1"/>
              </a:buClr>
              <a:buSzPts val="1800"/>
              <a:buFont typeface="Times New Roman"/>
              <a:buChar char="•"/>
              <a:defRPr sz="1800"/>
            </a:lvl9pPr>
          </a:lstStyle>
          <a:p>
            <a:endParaRPr/>
          </a:p>
        </p:txBody>
      </p:sp>
      <p:sp>
        <p:nvSpPr>
          <p:cNvPr id="35" name="Google Shape;35;p7"/>
          <p:cNvSpPr txBox="1">
            <a:spLocks noGrp="1"/>
          </p:cNvSpPr>
          <p:nvPr>
            <p:ph type="body" idx="2"/>
          </p:nvPr>
        </p:nvSpPr>
        <p:spPr>
          <a:xfrm>
            <a:off x="4889500" y="1220788"/>
            <a:ext cx="4424363" cy="5224462"/>
          </a:xfrm>
          <a:prstGeom prst="rect">
            <a:avLst/>
          </a:prstGeom>
          <a:noFill/>
          <a:ln>
            <a:noFill/>
          </a:ln>
        </p:spPr>
        <p:txBody>
          <a:bodyPr spcFirstLastPara="1" wrap="square" lIns="90475" tIns="44425" rIns="90475" bIns="44425" anchor="t" anchorCtr="0">
            <a:noAutofit/>
          </a:bodyPr>
          <a:lstStyle>
            <a:lvl1pPr marL="457200" lvl="0" indent="-406400" algn="l">
              <a:lnSpc>
                <a:spcPct val="95000"/>
              </a:lnSpc>
              <a:spcBef>
                <a:spcPts val="1400"/>
              </a:spcBef>
              <a:spcAft>
                <a:spcPts val="0"/>
              </a:spcAft>
              <a:buSzPts val="2800"/>
              <a:buChar char="●"/>
              <a:defRPr sz="2800"/>
            </a:lvl1pPr>
            <a:lvl2pPr marL="914400" lvl="1" indent="-342900" algn="l">
              <a:lnSpc>
                <a:spcPct val="100000"/>
              </a:lnSpc>
              <a:spcBef>
                <a:spcPts val="600"/>
              </a:spcBef>
              <a:spcAft>
                <a:spcPts val="0"/>
              </a:spcAft>
              <a:buSzPts val="1800"/>
              <a:buChar char="■"/>
              <a:defRPr sz="2400"/>
            </a:lvl2pPr>
            <a:lvl3pPr marL="1371600" lvl="2" indent="-342900" algn="l">
              <a:lnSpc>
                <a:spcPct val="107000"/>
              </a:lnSpc>
              <a:spcBef>
                <a:spcPts val="200"/>
              </a:spcBef>
              <a:spcAft>
                <a:spcPts val="0"/>
              </a:spcAft>
              <a:buSzPts val="1800"/>
              <a:buChar char="●"/>
              <a:defRPr sz="2000"/>
            </a:lvl3pPr>
            <a:lvl4pPr marL="1828800" lvl="3" indent="-342900" algn="l">
              <a:lnSpc>
                <a:spcPct val="100000"/>
              </a:lnSpc>
              <a:spcBef>
                <a:spcPts val="360"/>
              </a:spcBef>
              <a:spcAft>
                <a:spcPts val="0"/>
              </a:spcAft>
              <a:buClr>
                <a:srgbClr val="000000"/>
              </a:buClr>
              <a:buSzPts val="1800"/>
              <a:buFont typeface="Times New Roman"/>
              <a:buChar char="»"/>
              <a:defRPr sz="1800"/>
            </a:lvl4pPr>
            <a:lvl5pPr marL="2286000" lvl="4" indent="-342900" algn="l">
              <a:lnSpc>
                <a:spcPct val="100000"/>
              </a:lnSpc>
              <a:spcBef>
                <a:spcPts val="360"/>
              </a:spcBef>
              <a:spcAft>
                <a:spcPts val="0"/>
              </a:spcAft>
              <a:buClr>
                <a:schemeClr val="dk1"/>
              </a:buClr>
              <a:buSzPts val="1800"/>
              <a:buFont typeface="Times New Roman"/>
              <a:buChar char="•"/>
              <a:defRPr sz="1800"/>
            </a:lvl5pPr>
            <a:lvl6pPr marL="2743200" lvl="5" indent="-342900" algn="l">
              <a:lnSpc>
                <a:spcPct val="100000"/>
              </a:lnSpc>
              <a:spcBef>
                <a:spcPts val="360"/>
              </a:spcBef>
              <a:spcAft>
                <a:spcPts val="0"/>
              </a:spcAft>
              <a:buClr>
                <a:schemeClr val="dk1"/>
              </a:buClr>
              <a:buSzPts val="1800"/>
              <a:buFont typeface="Times New Roman"/>
              <a:buChar char="•"/>
              <a:defRPr sz="1800"/>
            </a:lvl6pPr>
            <a:lvl7pPr marL="3200400" lvl="6" indent="-342900" algn="l">
              <a:lnSpc>
                <a:spcPct val="100000"/>
              </a:lnSpc>
              <a:spcBef>
                <a:spcPts val="360"/>
              </a:spcBef>
              <a:spcAft>
                <a:spcPts val="0"/>
              </a:spcAft>
              <a:buClr>
                <a:schemeClr val="dk1"/>
              </a:buClr>
              <a:buSzPts val="1800"/>
              <a:buFont typeface="Times New Roman"/>
              <a:buChar char="•"/>
              <a:defRPr sz="1800"/>
            </a:lvl7pPr>
            <a:lvl8pPr marL="3657600" lvl="7" indent="-342900" algn="l">
              <a:lnSpc>
                <a:spcPct val="100000"/>
              </a:lnSpc>
              <a:spcBef>
                <a:spcPts val="360"/>
              </a:spcBef>
              <a:spcAft>
                <a:spcPts val="0"/>
              </a:spcAft>
              <a:buClr>
                <a:schemeClr val="dk1"/>
              </a:buClr>
              <a:buSzPts val="1800"/>
              <a:buFont typeface="Times New Roman"/>
              <a:buChar char="•"/>
              <a:defRPr sz="1800"/>
            </a:lvl8pPr>
            <a:lvl9pPr marL="4114800" lvl="8" indent="-342900" algn="l">
              <a:lnSpc>
                <a:spcPct val="100000"/>
              </a:lnSpc>
              <a:spcBef>
                <a:spcPts val="360"/>
              </a:spcBef>
              <a:spcAft>
                <a:spcPts val="0"/>
              </a:spcAft>
              <a:buClr>
                <a:schemeClr val="dk1"/>
              </a:buClr>
              <a:buSzPts val="1800"/>
              <a:buFont typeface="Times New Roman"/>
              <a:buChar char="•"/>
              <a:defRPr sz="1800"/>
            </a:lvl9pPr>
          </a:lstStyle>
          <a:p>
            <a:endParaRPr/>
          </a:p>
        </p:txBody>
      </p:sp>
      <p:sp>
        <p:nvSpPr>
          <p:cNvPr id="36" name="Google Shape;36;p7"/>
          <p:cNvSpPr txBox="1">
            <a:spLocks noGrp="1"/>
          </p:cNvSpPr>
          <p:nvPr>
            <p:ph type="sldNum" idx="12"/>
          </p:nvPr>
        </p:nvSpPr>
        <p:spPr>
          <a:xfrm>
            <a:off x="8915400" y="6553200"/>
            <a:ext cx="57785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495300" y="274638"/>
            <a:ext cx="8915400" cy="1143000"/>
          </a:xfrm>
          <a:prstGeom prst="rect">
            <a:avLst/>
          </a:prstGeom>
          <a:noFill/>
          <a:ln>
            <a:noFill/>
          </a:ln>
        </p:spPr>
        <p:txBody>
          <a:bodyPr spcFirstLastPara="1" wrap="square" lIns="0" tIns="0" rIns="0" bIns="0" anchor="ctr" anchorCtr="0">
            <a:noAutofit/>
          </a:bodyPr>
          <a:lstStyle>
            <a:lvl1pPr lvl="0" algn="ctr">
              <a:lnSpc>
                <a:spcPct val="87000"/>
              </a:lnSpc>
              <a:spcBef>
                <a:spcPts val="0"/>
              </a:spcBef>
              <a:spcAft>
                <a:spcPts val="0"/>
              </a:spcAft>
              <a:buSzPts val="1400"/>
              <a:buNone/>
              <a:defRPr/>
            </a:lvl1pPr>
            <a:lvl2pPr lvl="1" algn="ctr">
              <a:lnSpc>
                <a:spcPct val="87000"/>
              </a:lnSpc>
              <a:spcBef>
                <a:spcPts val="0"/>
              </a:spcBef>
              <a:spcAft>
                <a:spcPts val="0"/>
              </a:spcAft>
              <a:buSzPts val="1400"/>
              <a:buNone/>
              <a:defRPr/>
            </a:lvl2pPr>
            <a:lvl3pPr lvl="2" algn="ctr">
              <a:lnSpc>
                <a:spcPct val="87000"/>
              </a:lnSpc>
              <a:spcBef>
                <a:spcPts val="0"/>
              </a:spcBef>
              <a:spcAft>
                <a:spcPts val="0"/>
              </a:spcAft>
              <a:buSzPts val="1400"/>
              <a:buNone/>
              <a:defRPr/>
            </a:lvl3pPr>
            <a:lvl4pPr lvl="3" algn="ctr">
              <a:lnSpc>
                <a:spcPct val="87000"/>
              </a:lnSpc>
              <a:spcBef>
                <a:spcPts val="0"/>
              </a:spcBef>
              <a:spcAft>
                <a:spcPts val="0"/>
              </a:spcAft>
              <a:buSzPts val="1400"/>
              <a:buNone/>
              <a:defRPr/>
            </a:lvl4pPr>
            <a:lvl5pPr lvl="4" algn="ctr">
              <a:lnSpc>
                <a:spcPct val="87000"/>
              </a:lnSpc>
              <a:spcBef>
                <a:spcPts val="0"/>
              </a:spcBef>
              <a:spcAft>
                <a:spcPts val="0"/>
              </a:spcAft>
              <a:buSzPts val="1400"/>
              <a:buNone/>
              <a:defRPr/>
            </a:lvl5pPr>
            <a:lvl6pPr lvl="5" algn="ctr">
              <a:lnSpc>
                <a:spcPct val="87000"/>
              </a:lnSpc>
              <a:spcBef>
                <a:spcPts val="0"/>
              </a:spcBef>
              <a:spcAft>
                <a:spcPts val="0"/>
              </a:spcAft>
              <a:buSzPts val="1400"/>
              <a:buNone/>
              <a:defRPr/>
            </a:lvl6pPr>
            <a:lvl7pPr lvl="6" algn="ctr">
              <a:lnSpc>
                <a:spcPct val="87000"/>
              </a:lnSpc>
              <a:spcBef>
                <a:spcPts val="0"/>
              </a:spcBef>
              <a:spcAft>
                <a:spcPts val="0"/>
              </a:spcAft>
              <a:buSzPts val="1400"/>
              <a:buNone/>
              <a:defRPr/>
            </a:lvl7pPr>
            <a:lvl8pPr lvl="7" algn="ctr">
              <a:lnSpc>
                <a:spcPct val="87000"/>
              </a:lnSpc>
              <a:spcBef>
                <a:spcPts val="0"/>
              </a:spcBef>
              <a:spcAft>
                <a:spcPts val="0"/>
              </a:spcAft>
              <a:buSzPts val="1400"/>
              <a:buNone/>
              <a:defRPr/>
            </a:lvl8pPr>
            <a:lvl9pPr lvl="8" algn="ctr">
              <a:lnSpc>
                <a:spcPct val="87000"/>
              </a:lnSpc>
              <a:spcBef>
                <a:spcPts val="0"/>
              </a:spcBef>
              <a:spcAft>
                <a:spcPts val="0"/>
              </a:spcAft>
              <a:buSzPts val="1400"/>
              <a:buNone/>
              <a:defRPr/>
            </a:lvl9pPr>
          </a:lstStyle>
          <a:p>
            <a:endParaRPr/>
          </a:p>
        </p:txBody>
      </p:sp>
      <p:sp>
        <p:nvSpPr>
          <p:cNvPr id="39" name="Google Shape;39;p8"/>
          <p:cNvSpPr txBox="1">
            <a:spLocks noGrp="1"/>
          </p:cNvSpPr>
          <p:nvPr>
            <p:ph type="body" idx="1"/>
          </p:nvPr>
        </p:nvSpPr>
        <p:spPr>
          <a:xfrm>
            <a:off x="495300" y="1535113"/>
            <a:ext cx="4376738" cy="639762"/>
          </a:xfrm>
          <a:prstGeom prst="rect">
            <a:avLst/>
          </a:prstGeom>
          <a:noFill/>
          <a:ln>
            <a:noFill/>
          </a:ln>
        </p:spPr>
        <p:txBody>
          <a:bodyPr spcFirstLastPara="1" wrap="square" lIns="90475" tIns="44425" rIns="90475" bIns="44425" anchor="b" anchorCtr="0">
            <a:noAutofit/>
          </a:bodyPr>
          <a:lstStyle>
            <a:lvl1pPr marL="457200" lvl="0" indent="-228600" algn="l">
              <a:lnSpc>
                <a:spcPct val="95000"/>
              </a:lnSpc>
              <a:spcBef>
                <a:spcPts val="1200"/>
              </a:spcBef>
              <a:spcAft>
                <a:spcPts val="0"/>
              </a:spcAft>
              <a:buSzPts val="2400"/>
              <a:buNone/>
              <a:defRPr sz="2400" b="1"/>
            </a:lvl1pPr>
            <a:lvl2pPr marL="914400" lvl="1" indent="-228600" algn="l">
              <a:lnSpc>
                <a:spcPct val="100000"/>
              </a:lnSpc>
              <a:spcBef>
                <a:spcPts val="500"/>
              </a:spcBef>
              <a:spcAft>
                <a:spcPts val="0"/>
              </a:spcAft>
              <a:buSzPts val="1500"/>
              <a:buNone/>
              <a:defRPr sz="2000" b="1"/>
            </a:lvl2pPr>
            <a:lvl3pPr marL="1371600" lvl="2" indent="-228600" algn="l">
              <a:lnSpc>
                <a:spcPct val="107000"/>
              </a:lnSpc>
              <a:spcBef>
                <a:spcPts val="180"/>
              </a:spcBef>
              <a:spcAft>
                <a:spcPts val="0"/>
              </a:spcAft>
              <a:buSzPts val="1620"/>
              <a:buNone/>
              <a:defRPr sz="1800" b="1"/>
            </a:lvl3pPr>
            <a:lvl4pPr marL="1828800" lvl="3" indent="-228600" algn="l">
              <a:lnSpc>
                <a:spcPct val="100000"/>
              </a:lnSpc>
              <a:spcBef>
                <a:spcPts val="320"/>
              </a:spcBef>
              <a:spcAft>
                <a:spcPts val="0"/>
              </a:spcAft>
              <a:buClr>
                <a:srgbClr val="000000"/>
              </a:buClr>
              <a:buSzPts val="1600"/>
              <a:buFont typeface="Times New Roman"/>
              <a:buNone/>
              <a:defRPr sz="1600" b="1"/>
            </a:lvl4pPr>
            <a:lvl5pPr marL="2286000" lvl="4" indent="-228600" algn="l">
              <a:lnSpc>
                <a:spcPct val="100000"/>
              </a:lnSpc>
              <a:spcBef>
                <a:spcPts val="320"/>
              </a:spcBef>
              <a:spcAft>
                <a:spcPts val="0"/>
              </a:spcAft>
              <a:buClr>
                <a:schemeClr val="dk1"/>
              </a:buClr>
              <a:buSzPts val="1600"/>
              <a:buFont typeface="Times New Roman"/>
              <a:buNone/>
              <a:defRPr sz="1600" b="1"/>
            </a:lvl5pPr>
            <a:lvl6pPr marL="2743200" lvl="5" indent="-228600" algn="l">
              <a:lnSpc>
                <a:spcPct val="100000"/>
              </a:lnSpc>
              <a:spcBef>
                <a:spcPts val="320"/>
              </a:spcBef>
              <a:spcAft>
                <a:spcPts val="0"/>
              </a:spcAft>
              <a:buClr>
                <a:schemeClr val="dk1"/>
              </a:buClr>
              <a:buSzPts val="1600"/>
              <a:buFont typeface="Times New Roman"/>
              <a:buNone/>
              <a:defRPr sz="1600" b="1"/>
            </a:lvl6pPr>
            <a:lvl7pPr marL="3200400" lvl="6" indent="-228600" algn="l">
              <a:lnSpc>
                <a:spcPct val="100000"/>
              </a:lnSpc>
              <a:spcBef>
                <a:spcPts val="320"/>
              </a:spcBef>
              <a:spcAft>
                <a:spcPts val="0"/>
              </a:spcAft>
              <a:buClr>
                <a:schemeClr val="dk1"/>
              </a:buClr>
              <a:buSzPts val="1600"/>
              <a:buFont typeface="Times New Roman"/>
              <a:buNone/>
              <a:defRPr sz="1600" b="1"/>
            </a:lvl7pPr>
            <a:lvl8pPr marL="3657600" lvl="7" indent="-228600" algn="l">
              <a:lnSpc>
                <a:spcPct val="100000"/>
              </a:lnSpc>
              <a:spcBef>
                <a:spcPts val="320"/>
              </a:spcBef>
              <a:spcAft>
                <a:spcPts val="0"/>
              </a:spcAft>
              <a:buClr>
                <a:schemeClr val="dk1"/>
              </a:buClr>
              <a:buSzPts val="1600"/>
              <a:buFont typeface="Times New Roman"/>
              <a:buNone/>
              <a:defRPr sz="1600" b="1"/>
            </a:lvl8pPr>
            <a:lvl9pPr marL="4114800" lvl="8" indent="-228600" algn="l">
              <a:lnSpc>
                <a:spcPct val="100000"/>
              </a:lnSpc>
              <a:spcBef>
                <a:spcPts val="320"/>
              </a:spcBef>
              <a:spcAft>
                <a:spcPts val="0"/>
              </a:spcAft>
              <a:buClr>
                <a:schemeClr val="dk1"/>
              </a:buClr>
              <a:buSzPts val="1600"/>
              <a:buFont typeface="Times New Roman"/>
              <a:buNone/>
              <a:defRPr sz="1600" b="1"/>
            </a:lvl9pPr>
          </a:lstStyle>
          <a:p>
            <a:endParaRPr/>
          </a:p>
        </p:txBody>
      </p:sp>
      <p:sp>
        <p:nvSpPr>
          <p:cNvPr id="40" name="Google Shape;40;p8"/>
          <p:cNvSpPr txBox="1">
            <a:spLocks noGrp="1"/>
          </p:cNvSpPr>
          <p:nvPr>
            <p:ph type="body" idx="2"/>
          </p:nvPr>
        </p:nvSpPr>
        <p:spPr>
          <a:xfrm>
            <a:off x="495300" y="2174875"/>
            <a:ext cx="4376738" cy="3951288"/>
          </a:xfrm>
          <a:prstGeom prst="rect">
            <a:avLst/>
          </a:prstGeom>
          <a:noFill/>
          <a:ln>
            <a:noFill/>
          </a:ln>
        </p:spPr>
        <p:txBody>
          <a:bodyPr spcFirstLastPara="1" wrap="square" lIns="90475" tIns="44425" rIns="90475" bIns="44425" anchor="t" anchorCtr="0">
            <a:noAutofit/>
          </a:bodyPr>
          <a:lstStyle>
            <a:lvl1pPr marL="457200" lvl="0" indent="-381000" algn="l">
              <a:lnSpc>
                <a:spcPct val="95000"/>
              </a:lnSpc>
              <a:spcBef>
                <a:spcPts val="1200"/>
              </a:spcBef>
              <a:spcAft>
                <a:spcPts val="0"/>
              </a:spcAft>
              <a:buSzPts val="2400"/>
              <a:buChar char="●"/>
              <a:defRPr sz="2400"/>
            </a:lvl1pPr>
            <a:lvl2pPr marL="914400" lvl="1" indent="-323850" algn="l">
              <a:lnSpc>
                <a:spcPct val="100000"/>
              </a:lnSpc>
              <a:spcBef>
                <a:spcPts val="500"/>
              </a:spcBef>
              <a:spcAft>
                <a:spcPts val="0"/>
              </a:spcAft>
              <a:buSzPts val="1500"/>
              <a:buChar char="■"/>
              <a:defRPr sz="2000"/>
            </a:lvl2pPr>
            <a:lvl3pPr marL="1371600" lvl="2" indent="-331469" algn="l">
              <a:lnSpc>
                <a:spcPct val="107000"/>
              </a:lnSpc>
              <a:spcBef>
                <a:spcPts val="180"/>
              </a:spcBef>
              <a:spcAft>
                <a:spcPts val="0"/>
              </a:spcAft>
              <a:buSzPts val="1620"/>
              <a:buChar char="●"/>
              <a:defRPr sz="1800"/>
            </a:lvl3pPr>
            <a:lvl4pPr marL="1828800" lvl="3" indent="-330200" algn="l">
              <a:lnSpc>
                <a:spcPct val="100000"/>
              </a:lnSpc>
              <a:spcBef>
                <a:spcPts val="320"/>
              </a:spcBef>
              <a:spcAft>
                <a:spcPts val="0"/>
              </a:spcAft>
              <a:buClr>
                <a:srgbClr val="000000"/>
              </a:buClr>
              <a:buSzPts val="1600"/>
              <a:buFont typeface="Times New Roman"/>
              <a:buChar char="»"/>
              <a:defRPr sz="1600"/>
            </a:lvl4pPr>
            <a:lvl5pPr marL="2286000" lvl="4" indent="-330200" algn="l">
              <a:lnSpc>
                <a:spcPct val="100000"/>
              </a:lnSpc>
              <a:spcBef>
                <a:spcPts val="320"/>
              </a:spcBef>
              <a:spcAft>
                <a:spcPts val="0"/>
              </a:spcAft>
              <a:buClr>
                <a:schemeClr val="dk1"/>
              </a:buClr>
              <a:buSzPts val="1600"/>
              <a:buFont typeface="Times New Roman"/>
              <a:buChar char="•"/>
              <a:defRPr sz="1600"/>
            </a:lvl5pPr>
            <a:lvl6pPr marL="2743200" lvl="5" indent="-330200" algn="l">
              <a:lnSpc>
                <a:spcPct val="100000"/>
              </a:lnSpc>
              <a:spcBef>
                <a:spcPts val="320"/>
              </a:spcBef>
              <a:spcAft>
                <a:spcPts val="0"/>
              </a:spcAft>
              <a:buClr>
                <a:schemeClr val="dk1"/>
              </a:buClr>
              <a:buSzPts val="1600"/>
              <a:buFont typeface="Times New Roman"/>
              <a:buChar char="•"/>
              <a:defRPr sz="1600"/>
            </a:lvl6pPr>
            <a:lvl7pPr marL="3200400" lvl="6" indent="-330200" algn="l">
              <a:lnSpc>
                <a:spcPct val="100000"/>
              </a:lnSpc>
              <a:spcBef>
                <a:spcPts val="320"/>
              </a:spcBef>
              <a:spcAft>
                <a:spcPts val="0"/>
              </a:spcAft>
              <a:buClr>
                <a:schemeClr val="dk1"/>
              </a:buClr>
              <a:buSzPts val="1600"/>
              <a:buFont typeface="Times New Roman"/>
              <a:buChar char="•"/>
              <a:defRPr sz="1600"/>
            </a:lvl7pPr>
            <a:lvl8pPr marL="3657600" lvl="7" indent="-330200" algn="l">
              <a:lnSpc>
                <a:spcPct val="100000"/>
              </a:lnSpc>
              <a:spcBef>
                <a:spcPts val="320"/>
              </a:spcBef>
              <a:spcAft>
                <a:spcPts val="0"/>
              </a:spcAft>
              <a:buClr>
                <a:schemeClr val="dk1"/>
              </a:buClr>
              <a:buSzPts val="1600"/>
              <a:buFont typeface="Times New Roman"/>
              <a:buChar char="•"/>
              <a:defRPr sz="1600"/>
            </a:lvl8pPr>
            <a:lvl9pPr marL="4114800" lvl="8" indent="-330200" algn="l">
              <a:lnSpc>
                <a:spcPct val="100000"/>
              </a:lnSpc>
              <a:spcBef>
                <a:spcPts val="320"/>
              </a:spcBef>
              <a:spcAft>
                <a:spcPts val="0"/>
              </a:spcAft>
              <a:buClr>
                <a:schemeClr val="dk1"/>
              </a:buClr>
              <a:buSzPts val="1600"/>
              <a:buFont typeface="Times New Roman"/>
              <a:buChar char="•"/>
              <a:defRPr sz="1600"/>
            </a:lvl9pPr>
          </a:lstStyle>
          <a:p>
            <a:endParaRPr/>
          </a:p>
        </p:txBody>
      </p:sp>
      <p:sp>
        <p:nvSpPr>
          <p:cNvPr id="41" name="Google Shape;41;p8"/>
          <p:cNvSpPr txBox="1">
            <a:spLocks noGrp="1"/>
          </p:cNvSpPr>
          <p:nvPr>
            <p:ph type="body" idx="3"/>
          </p:nvPr>
        </p:nvSpPr>
        <p:spPr>
          <a:xfrm>
            <a:off x="5032375" y="1535113"/>
            <a:ext cx="4378325" cy="639762"/>
          </a:xfrm>
          <a:prstGeom prst="rect">
            <a:avLst/>
          </a:prstGeom>
          <a:noFill/>
          <a:ln>
            <a:noFill/>
          </a:ln>
        </p:spPr>
        <p:txBody>
          <a:bodyPr spcFirstLastPara="1" wrap="square" lIns="90475" tIns="44425" rIns="90475" bIns="44425" anchor="b" anchorCtr="0">
            <a:noAutofit/>
          </a:bodyPr>
          <a:lstStyle>
            <a:lvl1pPr marL="457200" lvl="0" indent="-228600" algn="l">
              <a:lnSpc>
                <a:spcPct val="95000"/>
              </a:lnSpc>
              <a:spcBef>
                <a:spcPts val="1200"/>
              </a:spcBef>
              <a:spcAft>
                <a:spcPts val="0"/>
              </a:spcAft>
              <a:buSzPts val="2400"/>
              <a:buNone/>
              <a:defRPr sz="2400" b="1"/>
            </a:lvl1pPr>
            <a:lvl2pPr marL="914400" lvl="1" indent="-228600" algn="l">
              <a:lnSpc>
                <a:spcPct val="100000"/>
              </a:lnSpc>
              <a:spcBef>
                <a:spcPts val="500"/>
              </a:spcBef>
              <a:spcAft>
                <a:spcPts val="0"/>
              </a:spcAft>
              <a:buSzPts val="1500"/>
              <a:buNone/>
              <a:defRPr sz="2000" b="1"/>
            </a:lvl2pPr>
            <a:lvl3pPr marL="1371600" lvl="2" indent="-228600" algn="l">
              <a:lnSpc>
                <a:spcPct val="107000"/>
              </a:lnSpc>
              <a:spcBef>
                <a:spcPts val="180"/>
              </a:spcBef>
              <a:spcAft>
                <a:spcPts val="0"/>
              </a:spcAft>
              <a:buSzPts val="1620"/>
              <a:buNone/>
              <a:defRPr sz="1800" b="1"/>
            </a:lvl3pPr>
            <a:lvl4pPr marL="1828800" lvl="3" indent="-228600" algn="l">
              <a:lnSpc>
                <a:spcPct val="100000"/>
              </a:lnSpc>
              <a:spcBef>
                <a:spcPts val="320"/>
              </a:spcBef>
              <a:spcAft>
                <a:spcPts val="0"/>
              </a:spcAft>
              <a:buClr>
                <a:srgbClr val="000000"/>
              </a:buClr>
              <a:buSzPts val="1600"/>
              <a:buFont typeface="Times New Roman"/>
              <a:buNone/>
              <a:defRPr sz="1600" b="1"/>
            </a:lvl4pPr>
            <a:lvl5pPr marL="2286000" lvl="4" indent="-228600" algn="l">
              <a:lnSpc>
                <a:spcPct val="100000"/>
              </a:lnSpc>
              <a:spcBef>
                <a:spcPts val="320"/>
              </a:spcBef>
              <a:spcAft>
                <a:spcPts val="0"/>
              </a:spcAft>
              <a:buClr>
                <a:schemeClr val="dk1"/>
              </a:buClr>
              <a:buSzPts val="1600"/>
              <a:buFont typeface="Times New Roman"/>
              <a:buNone/>
              <a:defRPr sz="1600" b="1"/>
            </a:lvl5pPr>
            <a:lvl6pPr marL="2743200" lvl="5" indent="-228600" algn="l">
              <a:lnSpc>
                <a:spcPct val="100000"/>
              </a:lnSpc>
              <a:spcBef>
                <a:spcPts val="320"/>
              </a:spcBef>
              <a:spcAft>
                <a:spcPts val="0"/>
              </a:spcAft>
              <a:buClr>
                <a:schemeClr val="dk1"/>
              </a:buClr>
              <a:buSzPts val="1600"/>
              <a:buFont typeface="Times New Roman"/>
              <a:buNone/>
              <a:defRPr sz="1600" b="1"/>
            </a:lvl6pPr>
            <a:lvl7pPr marL="3200400" lvl="6" indent="-228600" algn="l">
              <a:lnSpc>
                <a:spcPct val="100000"/>
              </a:lnSpc>
              <a:spcBef>
                <a:spcPts val="320"/>
              </a:spcBef>
              <a:spcAft>
                <a:spcPts val="0"/>
              </a:spcAft>
              <a:buClr>
                <a:schemeClr val="dk1"/>
              </a:buClr>
              <a:buSzPts val="1600"/>
              <a:buFont typeface="Times New Roman"/>
              <a:buNone/>
              <a:defRPr sz="1600" b="1"/>
            </a:lvl7pPr>
            <a:lvl8pPr marL="3657600" lvl="7" indent="-228600" algn="l">
              <a:lnSpc>
                <a:spcPct val="100000"/>
              </a:lnSpc>
              <a:spcBef>
                <a:spcPts val="320"/>
              </a:spcBef>
              <a:spcAft>
                <a:spcPts val="0"/>
              </a:spcAft>
              <a:buClr>
                <a:schemeClr val="dk1"/>
              </a:buClr>
              <a:buSzPts val="1600"/>
              <a:buFont typeface="Times New Roman"/>
              <a:buNone/>
              <a:defRPr sz="1600" b="1"/>
            </a:lvl8pPr>
            <a:lvl9pPr marL="4114800" lvl="8" indent="-228600" algn="l">
              <a:lnSpc>
                <a:spcPct val="100000"/>
              </a:lnSpc>
              <a:spcBef>
                <a:spcPts val="320"/>
              </a:spcBef>
              <a:spcAft>
                <a:spcPts val="0"/>
              </a:spcAft>
              <a:buClr>
                <a:schemeClr val="dk1"/>
              </a:buClr>
              <a:buSzPts val="1600"/>
              <a:buFont typeface="Times New Roman"/>
              <a:buNone/>
              <a:defRPr sz="1600" b="1"/>
            </a:lvl9pPr>
          </a:lstStyle>
          <a:p>
            <a:endParaRPr/>
          </a:p>
        </p:txBody>
      </p:sp>
      <p:sp>
        <p:nvSpPr>
          <p:cNvPr id="42" name="Google Shape;42;p8"/>
          <p:cNvSpPr txBox="1">
            <a:spLocks noGrp="1"/>
          </p:cNvSpPr>
          <p:nvPr>
            <p:ph type="body" idx="4"/>
          </p:nvPr>
        </p:nvSpPr>
        <p:spPr>
          <a:xfrm>
            <a:off x="5032375" y="2174875"/>
            <a:ext cx="4378325" cy="3951288"/>
          </a:xfrm>
          <a:prstGeom prst="rect">
            <a:avLst/>
          </a:prstGeom>
          <a:noFill/>
          <a:ln>
            <a:noFill/>
          </a:ln>
        </p:spPr>
        <p:txBody>
          <a:bodyPr spcFirstLastPara="1" wrap="square" lIns="90475" tIns="44425" rIns="90475" bIns="44425" anchor="t" anchorCtr="0">
            <a:noAutofit/>
          </a:bodyPr>
          <a:lstStyle>
            <a:lvl1pPr marL="457200" lvl="0" indent="-381000" algn="l">
              <a:lnSpc>
                <a:spcPct val="95000"/>
              </a:lnSpc>
              <a:spcBef>
                <a:spcPts val="1200"/>
              </a:spcBef>
              <a:spcAft>
                <a:spcPts val="0"/>
              </a:spcAft>
              <a:buSzPts val="2400"/>
              <a:buChar char="●"/>
              <a:defRPr sz="2400"/>
            </a:lvl1pPr>
            <a:lvl2pPr marL="914400" lvl="1" indent="-323850" algn="l">
              <a:lnSpc>
                <a:spcPct val="100000"/>
              </a:lnSpc>
              <a:spcBef>
                <a:spcPts val="500"/>
              </a:spcBef>
              <a:spcAft>
                <a:spcPts val="0"/>
              </a:spcAft>
              <a:buSzPts val="1500"/>
              <a:buChar char="■"/>
              <a:defRPr sz="2000"/>
            </a:lvl2pPr>
            <a:lvl3pPr marL="1371600" lvl="2" indent="-331469" algn="l">
              <a:lnSpc>
                <a:spcPct val="107000"/>
              </a:lnSpc>
              <a:spcBef>
                <a:spcPts val="180"/>
              </a:spcBef>
              <a:spcAft>
                <a:spcPts val="0"/>
              </a:spcAft>
              <a:buSzPts val="1620"/>
              <a:buChar char="●"/>
              <a:defRPr sz="1800"/>
            </a:lvl3pPr>
            <a:lvl4pPr marL="1828800" lvl="3" indent="-330200" algn="l">
              <a:lnSpc>
                <a:spcPct val="100000"/>
              </a:lnSpc>
              <a:spcBef>
                <a:spcPts val="320"/>
              </a:spcBef>
              <a:spcAft>
                <a:spcPts val="0"/>
              </a:spcAft>
              <a:buClr>
                <a:srgbClr val="000000"/>
              </a:buClr>
              <a:buSzPts val="1600"/>
              <a:buFont typeface="Times New Roman"/>
              <a:buChar char="»"/>
              <a:defRPr sz="1600"/>
            </a:lvl4pPr>
            <a:lvl5pPr marL="2286000" lvl="4" indent="-330200" algn="l">
              <a:lnSpc>
                <a:spcPct val="100000"/>
              </a:lnSpc>
              <a:spcBef>
                <a:spcPts val="320"/>
              </a:spcBef>
              <a:spcAft>
                <a:spcPts val="0"/>
              </a:spcAft>
              <a:buClr>
                <a:schemeClr val="dk1"/>
              </a:buClr>
              <a:buSzPts val="1600"/>
              <a:buFont typeface="Times New Roman"/>
              <a:buChar char="•"/>
              <a:defRPr sz="1600"/>
            </a:lvl5pPr>
            <a:lvl6pPr marL="2743200" lvl="5" indent="-330200" algn="l">
              <a:lnSpc>
                <a:spcPct val="100000"/>
              </a:lnSpc>
              <a:spcBef>
                <a:spcPts val="320"/>
              </a:spcBef>
              <a:spcAft>
                <a:spcPts val="0"/>
              </a:spcAft>
              <a:buClr>
                <a:schemeClr val="dk1"/>
              </a:buClr>
              <a:buSzPts val="1600"/>
              <a:buFont typeface="Times New Roman"/>
              <a:buChar char="•"/>
              <a:defRPr sz="1600"/>
            </a:lvl6pPr>
            <a:lvl7pPr marL="3200400" lvl="6" indent="-330200" algn="l">
              <a:lnSpc>
                <a:spcPct val="100000"/>
              </a:lnSpc>
              <a:spcBef>
                <a:spcPts val="320"/>
              </a:spcBef>
              <a:spcAft>
                <a:spcPts val="0"/>
              </a:spcAft>
              <a:buClr>
                <a:schemeClr val="dk1"/>
              </a:buClr>
              <a:buSzPts val="1600"/>
              <a:buFont typeface="Times New Roman"/>
              <a:buChar char="•"/>
              <a:defRPr sz="1600"/>
            </a:lvl7pPr>
            <a:lvl8pPr marL="3657600" lvl="7" indent="-330200" algn="l">
              <a:lnSpc>
                <a:spcPct val="100000"/>
              </a:lnSpc>
              <a:spcBef>
                <a:spcPts val="320"/>
              </a:spcBef>
              <a:spcAft>
                <a:spcPts val="0"/>
              </a:spcAft>
              <a:buClr>
                <a:schemeClr val="dk1"/>
              </a:buClr>
              <a:buSzPts val="1600"/>
              <a:buFont typeface="Times New Roman"/>
              <a:buChar char="•"/>
              <a:defRPr sz="1600"/>
            </a:lvl8pPr>
            <a:lvl9pPr marL="4114800" lvl="8" indent="-330200" algn="l">
              <a:lnSpc>
                <a:spcPct val="100000"/>
              </a:lnSpc>
              <a:spcBef>
                <a:spcPts val="320"/>
              </a:spcBef>
              <a:spcAft>
                <a:spcPts val="0"/>
              </a:spcAft>
              <a:buClr>
                <a:schemeClr val="dk1"/>
              </a:buClr>
              <a:buSzPts val="1600"/>
              <a:buFont typeface="Times New Roman"/>
              <a:buChar char="•"/>
              <a:defRPr sz="1600"/>
            </a:lvl9pPr>
          </a:lstStyle>
          <a:p>
            <a:endParaRPr/>
          </a:p>
        </p:txBody>
      </p:sp>
      <p:sp>
        <p:nvSpPr>
          <p:cNvPr id="43" name="Google Shape;43;p8"/>
          <p:cNvSpPr txBox="1">
            <a:spLocks noGrp="1"/>
          </p:cNvSpPr>
          <p:nvPr>
            <p:ph type="sldNum" idx="12"/>
          </p:nvPr>
        </p:nvSpPr>
        <p:spPr>
          <a:xfrm>
            <a:off x="8915400" y="6553200"/>
            <a:ext cx="57785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0" y="0"/>
            <a:ext cx="9906000" cy="762000"/>
          </a:xfrm>
          <a:prstGeom prst="rect">
            <a:avLst/>
          </a:prstGeom>
          <a:noFill/>
          <a:ln>
            <a:noFill/>
          </a:ln>
        </p:spPr>
        <p:txBody>
          <a:bodyPr spcFirstLastPara="1" wrap="square" lIns="0" tIns="0" rIns="0" bIns="0" anchor="ctr" anchorCtr="0">
            <a:noAutofit/>
          </a:bodyPr>
          <a:lstStyle>
            <a:lvl1pPr lvl="0" algn="ctr">
              <a:lnSpc>
                <a:spcPct val="87000"/>
              </a:lnSpc>
              <a:spcBef>
                <a:spcPts val="0"/>
              </a:spcBef>
              <a:spcAft>
                <a:spcPts val="0"/>
              </a:spcAft>
              <a:buSzPts val="1400"/>
              <a:buNone/>
              <a:defRPr/>
            </a:lvl1pPr>
            <a:lvl2pPr lvl="1" algn="ctr">
              <a:lnSpc>
                <a:spcPct val="87000"/>
              </a:lnSpc>
              <a:spcBef>
                <a:spcPts val="0"/>
              </a:spcBef>
              <a:spcAft>
                <a:spcPts val="0"/>
              </a:spcAft>
              <a:buSzPts val="1400"/>
              <a:buNone/>
              <a:defRPr/>
            </a:lvl2pPr>
            <a:lvl3pPr lvl="2" algn="ctr">
              <a:lnSpc>
                <a:spcPct val="87000"/>
              </a:lnSpc>
              <a:spcBef>
                <a:spcPts val="0"/>
              </a:spcBef>
              <a:spcAft>
                <a:spcPts val="0"/>
              </a:spcAft>
              <a:buSzPts val="1400"/>
              <a:buNone/>
              <a:defRPr/>
            </a:lvl3pPr>
            <a:lvl4pPr lvl="3" algn="ctr">
              <a:lnSpc>
                <a:spcPct val="87000"/>
              </a:lnSpc>
              <a:spcBef>
                <a:spcPts val="0"/>
              </a:spcBef>
              <a:spcAft>
                <a:spcPts val="0"/>
              </a:spcAft>
              <a:buSzPts val="1400"/>
              <a:buNone/>
              <a:defRPr/>
            </a:lvl4pPr>
            <a:lvl5pPr lvl="4" algn="ctr">
              <a:lnSpc>
                <a:spcPct val="87000"/>
              </a:lnSpc>
              <a:spcBef>
                <a:spcPts val="0"/>
              </a:spcBef>
              <a:spcAft>
                <a:spcPts val="0"/>
              </a:spcAft>
              <a:buSzPts val="1400"/>
              <a:buNone/>
              <a:defRPr/>
            </a:lvl5pPr>
            <a:lvl6pPr lvl="5" algn="ctr">
              <a:lnSpc>
                <a:spcPct val="87000"/>
              </a:lnSpc>
              <a:spcBef>
                <a:spcPts val="0"/>
              </a:spcBef>
              <a:spcAft>
                <a:spcPts val="0"/>
              </a:spcAft>
              <a:buSzPts val="1400"/>
              <a:buNone/>
              <a:defRPr/>
            </a:lvl6pPr>
            <a:lvl7pPr lvl="6" algn="ctr">
              <a:lnSpc>
                <a:spcPct val="87000"/>
              </a:lnSpc>
              <a:spcBef>
                <a:spcPts val="0"/>
              </a:spcBef>
              <a:spcAft>
                <a:spcPts val="0"/>
              </a:spcAft>
              <a:buSzPts val="1400"/>
              <a:buNone/>
              <a:defRPr/>
            </a:lvl7pPr>
            <a:lvl8pPr lvl="7" algn="ctr">
              <a:lnSpc>
                <a:spcPct val="87000"/>
              </a:lnSpc>
              <a:spcBef>
                <a:spcPts val="0"/>
              </a:spcBef>
              <a:spcAft>
                <a:spcPts val="0"/>
              </a:spcAft>
              <a:buSzPts val="1400"/>
              <a:buNone/>
              <a:defRPr/>
            </a:lvl8pPr>
            <a:lvl9pPr lvl="8" algn="ctr">
              <a:lnSpc>
                <a:spcPct val="87000"/>
              </a:lnSpc>
              <a:spcBef>
                <a:spcPts val="0"/>
              </a:spcBef>
              <a:spcAft>
                <a:spcPts val="0"/>
              </a:spcAft>
              <a:buSzPts val="1400"/>
              <a:buNone/>
              <a:defRPr/>
            </a:lvl9pPr>
          </a:lstStyle>
          <a:p>
            <a:endParaRPr/>
          </a:p>
        </p:txBody>
      </p:sp>
      <p:sp>
        <p:nvSpPr>
          <p:cNvPr id="46" name="Google Shape;46;p9"/>
          <p:cNvSpPr txBox="1">
            <a:spLocks noGrp="1"/>
          </p:cNvSpPr>
          <p:nvPr>
            <p:ph type="dt" idx="10"/>
          </p:nvPr>
        </p:nvSpPr>
        <p:spPr>
          <a:xfrm>
            <a:off x="6604000" y="6553200"/>
            <a:ext cx="1651000" cy="304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ctr">
              <a:lnSpc>
                <a:spcPct val="87000"/>
              </a:lnSpc>
              <a:spcBef>
                <a:spcPts val="0"/>
              </a:spcBef>
              <a:spcAft>
                <a:spcPts val="0"/>
              </a:spcAft>
              <a:buSzPts val="1400"/>
              <a:buNone/>
              <a:defRPr/>
            </a:lvl2pPr>
            <a:lvl3pPr lvl="2" algn="ctr">
              <a:lnSpc>
                <a:spcPct val="87000"/>
              </a:lnSpc>
              <a:spcBef>
                <a:spcPts val="0"/>
              </a:spcBef>
              <a:spcAft>
                <a:spcPts val="0"/>
              </a:spcAft>
              <a:buSzPts val="1400"/>
              <a:buNone/>
              <a:defRPr/>
            </a:lvl3pPr>
            <a:lvl4pPr lvl="3" algn="ctr">
              <a:lnSpc>
                <a:spcPct val="87000"/>
              </a:lnSpc>
              <a:spcBef>
                <a:spcPts val="0"/>
              </a:spcBef>
              <a:spcAft>
                <a:spcPts val="0"/>
              </a:spcAft>
              <a:buSzPts val="1400"/>
              <a:buNone/>
              <a:defRPr/>
            </a:lvl4pPr>
            <a:lvl5pPr lvl="4" algn="ctr">
              <a:lnSpc>
                <a:spcPct val="87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9"/>
          <p:cNvSpPr txBox="1">
            <a:spLocks noGrp="1"/>
          </p:cNvSpPr>
          <p:nvPr>
            <p:ph type="ftr" idx="11"/>
          </p:nvPr>
        </p:nvSpPr>
        <p:spPr>
          <a:xfrm>
            <a:off x="0" y="6537325"/>
            <a:ext cx="6273800" cy="3206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ctr">
              <a:lnSpc>
                <a:spcPct val="87000"/>
              </a:lnSpc>
              <a:spcBef>
                <a:spcPts val="0"/>
              </a:spcBef>
              <a:spcAft>
                <a:spcPts val="0"/>
              </a:spcAft>
              <a:buSzPts val="1400"/>
              <a:buNone/>
              <a:defRPr/>
            </a:lvl2pPr>
            <a:lvl3pPr lvl="2" algn="ctr">
              <a:lnSpc>
                <a:spcPct val="87000"/>
              </a:lnSpc>
              <a:spcBef>
                <a:spcPts val="0"/>
              </a:spcBef>
              <a:spcAft>
                <a:spcPts val="0"/>
              </a:spcAft>
              <a:buSzPts val="1400"/>
              <a:buNone/>
              <a:defRPr/>
            </a:lvl3pPr>
            <a:lvl4pPr lvl="3" algn="ctr">
              <a:lnSpc>
                <a:spcPct val="87000"/>
              </a:lnSpc>
              <a:spcBef>
                <a:spcPts val="0"/>
              </a:spcBef>
              <a:spcAft>
                <a:spcPts val="0"/>
              </a:spcAft>
              <a:buSzPts val="1400"/>
              <a:buNone/>
              <a:defRPr/>
            </a:lvl4pPr>
            <a:lvl5pPr lvl="4" algn="ctr">
              <a:lnSpc>
                <a:spcPct val="87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9"/>
          <p:cNvSpPr txBox="1">
            <a:spLocks noGrp="1"/>
          </p:cNvSpPr>
          <p:nvPr>
            <p:ph type="sldNum" idx="12"/>
          </p:nvPr>
        </p:nvSpPr>
        <p:spPr>
          <a:xfrm>
            <a:off x="8915400" y="6553200"/>
            <a:ext cx="57785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873500" y="273050"/>
            <a:ext cx="5537200" cy="5853113"/>
          </a:xfrm>
          <a:prstGeom prst="rect">
            <a:avLst/>
          </a:prstGeom>
          <a:noFill/>
          <a:ln>
            <a:noFill/>
          </a:ln>
        </p:spPr>
        <p:txBody>
          <a:bodyPr spcFirstLastPara="1" wrap="square" lIns="90475" tIns="44425" rIns="90475" bIns="44425" anchor="t" anchorCtr="0">
            <a:noAutofit/>
          </a:bodyPr>
          <a:lstStyle>
            <a:lvl1pPr marL="457200" lvl="0" indent="-431800" algn="l">
              <a:lnSpc>
                <a:spcPct val="95000"/>
              </a:lnSpc>
              <a:spcBef>
                <a:spcPts val="1600"/>
              </a:spcBef>
              <a:spcAft>
                <a:spcPts val="0"/>
              </a:spcAft>
              <a:buSzPts val="3200"/>
              <a:buChar char="●"/>
              <a:defRPr sz="3200">
                <a:solidFill>
                  <a:schemeClr val="dk2"/>
                </a:solidFill>
                <a:latin typeface="Times New Roman"/>
                <a:ea typeface="Times New Roman"/>
                <a:cs typeface="Times New Roman"/>
                <a:sym typeface="Times New Roman"/>
              </a:defRPr>
            </a:lvl1pPr>
            <a:lvl2pPr marL="914400" lvl="1" indent="-361950" algn="l">
              <a:lnSpc>
                <a:spcPct val="100000"/>
              </a:lnSpc>
              <a:spcBef>
                <a:spcPts val="700"/>
              </a:spcBef>
              <a:spcAft>
                <a:spcPts val="0"/>
              </a:spcAft>
              <a:buSzPts val="2100"/>
              <a:buChar char="■"/>
              <a:defRPr sz="2800">
                <a:solidFill>
                  <a:schemeClr val="dk2"/>
                </a:solidFill>
                <a:latin typeface="Times New Roman"/>
                <a:ea typeface="Times New Roman"/>
                <a:cs typeface="Times New Roman"/>
                <a:sym typeface="Times New Roman"/>
              </a:defRPr>
            </a:lvl2pPr>
            <a:lvl3pPr marL="1371600" lvl="2" indent="-365760" algn="l">
              <a:lnSpc>
                <a:spcPct val="107000"/>
              </a:lnSpc>
              <a:spcBef>
                <a:spcPts val="240"/>
              </a:spcBef>
              <a:spcAft>
                <a:spcPts val="0"/>
              </a:spcAft>
              <a:buSzPts val="2160"/>
              <a:buChar char="●"/>
              <a:defRPr sz="2400">
                <a:solidFill>
                  <a:schemeClr val="dk2"/>
                </a:solidFill>
                <a:latin typeface="Times New Roman"/>
                <a:ea typeface="Times New Roman"/>
                <a:cs typeface="Times New Roman"/>
                <a:sym typeface="Times New Roman"/>
              </a:defRPr>
            </a:lvl3pPr>
            <a:lvl4pPr marL="1828800" lvl="3" indent="-355600" algn="l">
              <a:lnSpc>
                <a:spcPct val="100000"/>
              </a:lnSpc>
              <a:spcBef>
                <a:spcPts val="400"/>
              </a:spcBef>
              <a:spcAft>
                <a:spcPts val="0"/>
              </a:spcAft>
              <a:buClr>
                <a:schemeClr val="dk2"/>
              </a:buClr>
              <a:buSzPts val="2000"/>
              <a:buFont typeface="Times New Roman"/>
              <a:buChar char="»"/>
              <a:defRPr sz="2000">
                <a:solidFill>
                  <a:schemeClr val="dk2"/>
                </a:solidFill>
                <a:latin typeface="Times New Roman"/>
                <a:ea typeface="Times New Roman"/>
                <a:cs typeface="Times New Roman"/>
                <a:sym typeface="Times New Roman"/>
              </a:defRPr>
            </a:lvl4pPr>
            <a:lvl5pPr marL="2286000" lvl="4" indent="-355600" algn="l">
              <a:lnSpc>
                <a:spcPct val="100000"/>
              </a:lnSpc>
              <a:spcBef>
                <a:spcPts val="400"/>
              </a:spcBef>
              <a:spcAft>
                <a:spcPts val="0"/>
              </a:spcAft>
              <a:buClr>
                <a:schemeClr val="dk2"/>
              </a:buClr>
              <a:buSzPts val="2000"/>
              <a:buFont typeface="Times New Roman"/>
              <a:buChar char="•"/>
              <a:defRPr sz="2000">
                <a:solidFill>
                  <a:schemeClr val="dk2"/>
                </a:solidFill>
                <a:latin typeface="Times New Roman"/>
                <a:ea typeface="Times New Roman"/>
                <a:cs typeface="Times New Roman"/>
                <a:sym typeface="Times New Roman"/>
              </a:defRPr>
            </a:lvl5pPr>
            <a:lvl6pPr marL="2743200" lvl="5" indent="-355600" algn="l">
              <a:lnSpc>
                <a:spcPct val="100000"/>
              </a:lnSpc>
              <a:spcBef>
                <a:spcPts val="400"/>
              </a:spcBef>
              <a:spcAft>
                <a:spcPts val="0"/>
              </a:spcAft>
              <a:buClr>
                <a:schemeClr val="dk1"/>
              </a:buClr>
              <a:buSzPts val="2000"/>
              <a:buFont typeface="Times New Roman"/>
              <a:buChar char="•"/>
              <a:defRPr sz="2000"/>
            </a:lvl6pPr>
            <a:lvl7pPr marL="3200400" lvl="6" indent="-355600" algn="l">
              <a:lnSpc>
                <a:spcPct val="100000"/>
              </a:lnSpc>
              <a:spcBef>
                <a:spcPts val="400"/>
              </a:spcBef>
              <a:spcAft>
                <a:spcPts val="0"/>
              </a:spcAft>
              <a:buClr>
                <a:schemeClr val="dk1"/>
              </a:buClr>
              <a:buSzPts val="2000"/>
              <a:buFont typeface="Times New Roman"/>
              <a:buChar char="•"/>
              <a:defRPr sz="2000"/>
            </a:lvl7pPr>
            <a:lvl8pPr marL="3657600" lvl="7" indent="-355600" algn="l">
              <a:lnSpc>
                <a:spcPct val="100000"/>
              </a:lnSpc>
              <a:spcBef>
                <a:spcPts val="400"/>
              </a:spcBef>
              <a:spcAft>
                <a:spcPts val="0"/>
              </a:spcAft>
              <a:buClr>
                <a:schemeClr val="dk1"/>
              </a:buClr>
              <a:buSzPts val="2000"/>
              <a:buFont typeface="Times New Roman"/>
              <a:buChar char="•"/>
              <a:defRPr sz="2000"/>
            </a:lvl8pPr>
            <a:lvl9pPr marL="4114800" lvl="8" indent="-355600" algn="l">
              <a:lnSpc>
                <a:spcPct val="100000"/>
              </a:lnSpc>
              <a:spcBef>
                <a:spcPts val="400"/>
              </a:spcBef>
              <a:spcAft>
                <a:spcPts val="0"/>
              </a:spcAft>
              <a:buClr>
                <a:schemeClr val="dk1"/>
              </a:buClr>
              <a:buSzPts val="2000"/>
              <a:buFont typeface="Times New Roman"/>
              <a:buChar char="•"/>
              <a:defRPr sz="2000"/>
            </a:lvl9pPr>
          </a:lstStyle>
          <a:p>
            <a:endParaRPr/>
          </a:p>
        </p:txBody>
      </p:sp>
      <p:sp>
        <p:nvSpPr>
          <p:cNvPr id="51" name="Google Shape;51;p10"/>
          <p:cNvSpPr txBox="1">
            <a:spLocks noGrp="1"/>
          </p:cNvSpPr>
          <p:nvPr>
            <p:ph type="body" idx="2"/>
          </p:nvPr>
        </p:nvSpPr>
        <p:spPr>
          <a:xfrm>
            <a:off x="495300" y="1435100"/>
            <a:ext cx="3259138" cy="4691063"/>
          </a:xfrm>
          <a:prstGeom prst="rect">
            <a:avLst/>
          </a:prstGeom>
          <a:noFill/>
          <a:ln>
            <a:noFill/>
          </a:ln>
        </p:spPr>
        <p:txBody>
          <a:bodyPr spcFirstLastPara="1" wrap="square" lIns="90475" tIns="44425" rIns="90475" bIns="44425" anchor="t" anchorCtr="0">
            <a:noAutofit/>
          </a:bodyPr>
          <a:lstStyle>
            <a:lvl1pPr marL="457200" lvl="0" indent="-228600" algn="l">
              <a:lnSpc>
                <a:spcPct val="95000"/>
              </a:lnSpc>
              <a:spcBef>
                <a:spcPts val="700"/>
              </a:spcBef>
              <a:spcAft>
                <a:spcPts val="0"/>
              </a:spcAft>
              <a:buSzPts val="1400"/>
              <a:buNone/>
              <a:defRPr sz="1400">
                <a:solidFill>
                  <a:schemeClr val="dk2"/>
                </a:solidFill>
                <a:latin typeface="Times New Roman"/>
                <a:ea typeface="Times New Roman"/>
                <a:cs typeface="Times New Roman"/>
                <a:sym typeface="Times New Roman"/>
              </a:defRPr>
            </a:lvl1pPr>
            <a:lvl2pPr marL="914400" lvl="1" indent="-228600" algn="l">
              <a:lnSpc>
                <a:spcPct val="100000"/>
              </a:lnSpc>
              <a:spcBef>
                <a:spcPts val="300"/>
              </a:spcBef>
              <a:spcAft>
                <a:spcPts val="0"/>
              </a:spcAft>
              <a:buSzPts val="900"/>
              <a:buNone/>
              <a:defRPr sz="1200"/>
            </a:lvl2pPr>
            <a:lvl3pPr marL="1371600" lvl="2" indent="-228600" algn="l">
              <a:lnSpc>
                <a:spcPct val="107000"/>
              </a:lnSpc>
              <a:spcBef>
                <a:spcPts val="100"/>
              </a:spcBef>
              <a:spcAft>
                <a:spcPts val="0"/>
              </a:spcAft>
              <a:buSzPts val="900"/>
              <a:buNone/>
              <a:defRPr sz="1000"/>
            </a:lvl3pPr>
            <a:lvl4pPr marL="1828800" lvl="3" indent="-228600" algn="l">
              <a:lnSpc>
                <a:spcPct val="100000"/>
              </a:lnSpc>
              <a:spcBef>
                <a:spcPts val="180"/>
              </a:spcBef>
              <a:spcAft>
                <a:spcPts val="0"/>
              </a:spcAft>
              <a:buClr>
                <a:srgbClr val="000000"/>
              </a:buClr>
              <a:buSzPts val="900"/>
              <a:buFont typeface="Times New Roman"/>
              <a:buNone/>
              <a:defRPr sz="900"/>
            </a:lvl4pPr>
            <a:lvl5pPr marL="2286000" lvl="4" indent="-228600" algn="l">
              <a:lnSpc>
                <a:spcPct val="100000"/>
              </a:lnSpc>
              <a:spcBef>
                <a:spcPts val="180"/>
              </a:spcBef>
              <a:spcAft>
                <a:spcPts val="0"/>
              </a:spcAft>
              <a:buClr>
                <a:schemeClr val="dk1"/>
              </a:buClr>
              <a:buSzPts val="900"/>
              <a:buFont typeface="Times New Roman"/>
              <a:buNone/>
              <a:defRPr sz="900"/>
            </a:lvl5pPr>
            <a:lvl6pPr marL="2743200" lvl="5" indent="-228600" algn="l">
              <a:lnSpc>
                <a:spcPct val="100000"/>
              </a:lnSpc>
              <a:spcBef>
                <a:spcPts val="180"/>
              </a:spcBef>
              <a:spcAft>
                <a:spcPts val="0"/>
              </a:spcAft>
              <a:buClr>
                <a:schemeClr val="dk1"/>
              </a:buClr>
              <a:buSzPts val="900"/>
              <a:buFont typeface="Times New Roman"/>
              <a:buNone/>
              <a:defRPr sz="900"/>
            </a:lvl6pPr>
            <a:lvl7pPr marL="3200400" lvl="6" indent="-228600" algn="l">
              <a:lnSpc>
                <a:spcPct val="100000"/>
              </a:lnSpc>
              <a:spcBef>
                <a:spcPts val="180"/>
              </a:spcBef>
              <a:spcAft>
                <a:spcPts val="0"/>
              </a:spcAft>
              <a:buClr>
                <a:schemeClr val="dk1"/>
              </a:buClr>
              <a:buSzPts val="900"/>
              <a:buFont typeface="Times New Roman"/>
              <a:buNone/>
              <a:defRPr sz="900"/>
            </a:lvl7pPr>
            <a:lvl8pPr marL="3657600" lvl="7" indent="-228600" algn="l">
              <a:lnSpc>
                <a:spcPct val="100000"/>
              </a:lnSpc>
              <a:spcBef>
                <a:spcPts val="180"/>
              </a:spcBef>
              <a:spcAft>
                <a:spcPts val="0"/>
              </a:spcAft>
              <a:buClr>
                <a:schemeClr val="dk1"/>
              </a:buClr>
              <a:buSzPts val="900"/>
              <a:buFont typeface="Times New Roman"/>
              <a:buNone/>
              <a:defRPr sz="900"/>
            </a:lvl8pPr>
            <a:lvl9pPr marL="4114800" lvl="8" indent="-228600" algn="l">
              <a:lnSpc>
                <a:spcPct val="100000"/>
              </a:lnSpc>
              <a:spcBef>
                <a:spcPts val="180"/>
              </a:spcBef>
              <a:spcAft>
                <a:spcPts val="0"/>
              </a:spcAft>
              <a:buClr>
                <a:schemeClr val="dk1"/>
              </a:buClr>
              <a:buSzPts val="900"/>
              <a:buFont typeface="Times New Roman"/>
              <a:buNone/>
              <a:defRPr sz="900"/>
            </a:lvl9pPr>
          </a:lstStyle>
          <a:p>
            <a:endParaRPr/>
          </a:p>
        </p:txBody>
      </p:sp>
      <p:sp>
        <p:nvSpPr>
          <p:cNvPr id="52" name="Google Shape;52;p10"/>
          <p:cNvSpPr txBox="1">
            <a:spLocks noGrp="1"/>
          </p:cNvSpPr>
          <p:nvPr>
            <p:ph type="sldNum" idx="12"/>
          </p:nvPr>
        </p:nvSpPr>
        <p:spPr>
          <a:xfrm>
            <a:off x="8915400" y="6553200"/>
            <a:ext cx="57785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dk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
        <p:cNvGrpSpPr/>
        <p:nvPr/>
      </p:nvGrpSpPr>
      <p:grpSpPr>
        <a:xfrm>
          <a:off x="0" y="0"/>
          <a:ext cx="0" cy="0"/>
          <a:chOff x="0" y="0"/>
          <a:chExt cx="0" cy="0"/>
        </a:xfrm>
      </p:grpSpPr>
      <p:sp>
        <p:nvSpPr>
          <p:cNvPr id="7" name="Google Shape;7;p1"/>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lvl1pPr marL="457200" marR="0" lvl="0" indent="-381000" algn="l" rtl="0">
              <a:lnSpc>
                <a:spcPct val="95000"/>
              </a:lnSpc>
              <a:spcBef>
                <a:spcPts val="1200"/>
              </a:spcBef>
              <a:spcAft>
                <a:spcPts val="0"/>
              </a:spcAft>
              <a:buClr>
                <a:schemeClr val="hlink"/>
              </a:buClr>
              <a:buSzPts val="2400"/>
              <a:buFont typeface="Noto Sans Symbols"/>
              <a:buChar char="●"/>
              <a:defRPr sz="2400" b="1" i="0" u="none" strike="noStrike" cap="none">
                <a:solidFill>
                  <a:srgbClr val="000000"/>
                </a:solidFill>
                <a:latin typeface="Times New Roman"/>
                <a:ea typeface="Times New Roman"/>
                <a:cs typeface="Times New Roman"/>
                <a:sym typeface="Times New Roman"/>
              </a:defRPr>
            </a:lvl1pPr>
            <a:lvl2pPr marL="914400" marR="0" lvl="1" indent="-323850" algn="l" rtl="0">
              <a:lnSpc>
                <a:spcPct val="100000"/>
              </a:lnSpc>
              <a:spcBef>
                <a:spcPts val="500"/>
              </a:spcBef>
              <a:spcAft>
                <a:spcPts val="0"/>
              </a:spcAft>
              <a:buClr>
                <a:schemeClr val="hlink"/>
              </a:buClr>
              <a:buSzPts val="1500"/>
              <a:buFont typeface="Noto Sans Symbols"/>
              <a:buChar char="■"/>
              <a:defRPr sz="2000" b="1" i="0" u="none" strike="noStrike" cap="none">
                <a:solidFill>
                  <a:srgbClr val="000000"/>
                </a:solidFill>
                <a:latin typeface="Times New Roman"/>
                <a:ea typeface="Times New Roman"/>
                <a:cs typeface="Times New Roman"/>
                <a:sym typeface="Times New Roman"/>
              </a:defRPr>
            </a:lvl2pPr>
            <a:lvl3pPr marL="1371600" marR="0" lvl="2" indent="-365760" algn="l" rtl="0">
              <a:lnSpc>
                <a:spcPct val="107000"/>
              </a:lnSpc>
              <a:spcBef>
                <a:spcPts val="240"/>
              </a:spcBef>
              <a:spcAft>
                <a:spcPts val="0"/>
              </a:spcAft>
              <a:buClr>
                <a:srgbClr val="005400"/>
              </a:buClr>
              <a:buSzPts val="2160"/>
              <a:buFont typeface="Noto Sans Symbols"/>
              <a:buChar char="●"/>
              <a:defRPr sz="2400" b="1" i="0" u="none" strike="noStrike" cap="none">
                <a:solidFill>
                  <a:srgbClr val="000000"/>
                </a:solidFill>
                <a:latin typeface="Times New Roman"/>
                <a:ea typeface="Times New Roman"/>
                <a:cs typeface="Times New Roman"/>
                <a:sym typeface="Times New Roman"/>
              </a:defRPr>
            </a:lvl3pPr>
            <a:lvl4pPr marL="1828800" marR="0" lvl="3" indent="-355600" algn="l" rtl="0">
              <a:lnSpc>
                <a:spcPct val="100000"/>
              </a:lnSpc>
              <a:spcBef>
                <a:spcPts val="400"/>
              </a:spcBef>
              <a:spcAft>
                <a:spcPts val="0"/>
              </a:spcAft>
              <a:buClr>
                <a:srgbClr val="000000"/>
              </a:buClr>
              <a:buSzPts val="2000"/>
              <a:buFont typeface="Times New Roman"/>
              <a:buChar char="»"/>
              <a:defRPr sz="2000" b="0" i="0" u="none" strike="noStrike" cap="none">
                <a:solidFill>
                  <a:srgbClr val="000000"/>
                </a:solidFill>
                <a:latin typeface="Times New Roman"/>
                <a:ea typeface="Times New Roman"/>
                <a:cs typeface="Times New Roman"/>
                <a:sym typeface="Times New Roman"/>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p1"/>
          <p:cNvSpPr txBox="1">
            <a:spLocks noGrp="1"/>
          </p:cNvSpPr>
          <p:nvPr>
            <p:ph type="title"/>
          </p:nvPr>
        </p:nvSpPr>
        <p:spPr>
          <a:xfrm>
            <a:off x="0" y="0"/>
            <a:ext cx="9906000" cy="762000"/>
          </a:xfrm>
          <a:prstGeom prst="rect">
            <a:avLst/>
          </a:prstGeom>
          <a:noFill/>
          <a:ln>
            <a:noFill/>
          </a:ln>
        </p:spPr>
        <p:txBody>
          <a:bodyPr spcFirstLastPara="1" wrap="square" lIns="0" tIns="0" rIns="0" bIns="0" anchor="ctr" anchorCtr="0">
            <a:noAutofit/>
          </a:bodyPr>
          <a:lstStyle>
            <a:lvl1pPr marR="0" lvl="0" algn="ctr" rtl="0">
              <a:lnSpc>
                <a:spcPct val="87000"/>
              </a:lnSpc>
              <a:spcBef>
                <a:spcPts val="0"/>
              </a:spcBef>
              <a:spcAft>
                <a:spcPts val="0"/>
              </a:spcAft>
              <a:buClr>
                <a:srgbClr val="000000"/>
              </a:buClr>
              <a:buSzPts val="1400"/>
              <a:buFont typeface="Arial"/>
              <a:buNone/>
              <a:defRPr sz="3400" b="1" i="0" u="none" strike="noStrike" cap="none">
                <a:solidFill>
                  <a:srgbClr val="000000"/>
                </a:solidFill>
                <a:latin typeface="Times New Roman"/>
                <a:ea typeface="Times New Roman"/>
                <a:cs typeface="Times New Roman"/>
                <a:sym typeface="Times New Roman"/>
              </a:defRPr>
            </a:lvl1pPr>
            <a:lvl2pPr marR="0" lvl="1" algn="ctr" rtl="0">
              <a:lnSpc>
                <a:spcPct val="87000"/>
              </a:lnSpc>
              <a:spcBef>
                <a:spcPts val="0"/>
              </a:spcBef>
              <a:spcAft>
                <a:spcPts val="0"/>
              </a:spcAft>
              <a:buClr>
                <a:srgbClr val="000000"/>
              </a:buClr>
              <a:buSzPts val="1400"/>
              <a:buFont typeface="Arial"/>
              <a:buNone/>
              <a:defRPr sz="3400" b="1" i="0" u="none" strike="noStrike" cap="none">
                <a:solidFill>
                  <a:srgbClr val="0066FF"/>
                </a:solidFill>
                <a:latin typeface="Helvetica Neue"/>
                <a:ea typeface="Helvetica Neue"/>
                <a:cs typeface="Helvetica Neue"/>
                <a:sym typeface="Helvetica Neue"/>
              </a:defRPr>
            </a:lvl2pPr>
            <a:lvl3pPr marR="0" lvl="2" algn="ctr" rtl="0">
              <a:lnSpc>
                <a:spcPct val="87000"/>
              </a:lnSpc>
              <a:spcBef>
                <a:spcPts val="0"/>
              </a:spcBef>
              <a:spcAft>
                <a:spcPts val="0"/>
              </a:spcAft>
              <a:buClr>
                <a:srgbClr val="000000"/>
              </a:buClr>
              <a:buSzPts val="1400"/>
              <a:buFont typeface="Arial"/>
              <a:buNone/>
              <a:defRPr sz="3400" b="1" i="0" u="none" strike="noStrike" cap="none">
                <a:solidFill>
                  <a:srgbClr val="0066FF"/>
                </a:solidFill>
                <a:latin typeface="Helvetica Neue"/>
                <a:ea typeface="Helvetica Neue"/>
                <a:cs typeface="Helvetica Neue"/>
                <a:sym typeface="Helvetica Neue"/>
              </a:defRPr>
            </a:lvl3pPr>
            <a:lvl4pPr marR="0" lvl="3" algn="ctr" rtl="0">
              <a:lnSpc>
                <a:spcPct val="87000"/>
              </a:lnSpc>
              <a:spcBef>
                <a:spcPts val="0"/>
              </a:spcBef>
              <a:spcAft>
                <a:spcPts val="0"/>
              </a:spcAft>
              <a:buClr>
                <a:srgbClr val="000000"/>
              </a:buClr>
              <a:buSzPts val="1400"/>
              <a:buFont typeface="Arial"/>
              <a:buNone/>
              <a:defRPr sz="3400" b="1" i="0" u="none" strike="noStrike" cap="none">
                <a:solidFill>
                  <a:srgbClr val="0066FF"/>
                </a:solidFill>
                <a:latin typeface="Helvetica Neue"/>
                <a:ea typeface="Helvetica Neue"/>
                <a:cs typeface="Helvetica Neue"/>
                <a:sym typeface="Helvetica Neue"/>
              </a:defRPr>
            </a:lvl4pPr>
            <a:lvl5pPr marR="0" lvl="4" algn="ctr" rtl="0">
              <a:lnSpc>
                <a:spcPct val="87000"/>
              </a:lnSpc>
              <a:spcBef>
                <a:spcPts val="0"/>
              </a:spcBef>
              <a:spcAft>
                <a:spcPts val="0"/>
              </a:spcAft>
              <a:buClr>
                <a:srgbClr val="000000"/>
              </a:buClr>
              <a:buSzPts val="1400"/>
              <a:buFont typeface="Arial"/>
              <a:buNone/>
              <a:defRPr sz="3400" b="1" i="0" u="none" strike="noStrike" cap="none">
                <a:solidFill>
                  <a:srgbClr val="0066FF"/>
                </a:solidFill>
                <a:latin typeface="Helvetica Neue"/>
                <a:ea typeface="Helvetica Neue"/>
                <a:cs typeface="Helvetica Neue"/>
                <a:sym typeface="Helvetica Neue"/>
              </a:defRPr>
            </a:lvl5pPr>
            <a:lvl6pPr marR="0" lvl="5" algn="ctr" rtl="0">
              <a:lnSpc>
                <a:spcPct val="87000"/>
              </a:lnSpc>
              <a:spcBef>
                <a:spcPts val="0"/>
              </a:spcBef>
              <a:spcAft>
                <a:spcPts val="0"/>
              </a:spcAft>
              <a:buClr>
                <a:srgbClr val="000000"/>
              </a:buClr>
              <a:buSzPts val="1400"/>
              <a:buFont typeface="Arial"/>
              <a:buNone/>
              <a:defRPr sz="3400" b="1" i="0" u="none" strike="noStrike" cap="none">
                <a:solidFill>
                  <a:srgbClr val="0066FF"/>
                </a:solidFill>
                <a:latin typeface="Helvetica Neue"/>
                <a:ea typeface="Helvetica Neue"/>
                <a:cs typeface="Helvetica Neue"/>
                <a:sym typeface="Helvetica Neue"/>
              </a:defRPr>
            </a:lvl6pPr>
            <a:lvl7pPr marR="0" lvl="6" algn="ctr" rtl="0">
              <a:lnSpc>
                <a:spcPct val="87000"/>
              </a:lnSpc>
              <a:spcBef>
                <a:spcPts val="0"/>
              </a:spcBef>
              <a:spcAft>
                <a:spcPts val="0"/>
              </a:spcAft>
              <a:buClr>
                <a:srgbClr val="000000"/>
              </a:buClr>
              <a:buSzPts val="1400"/>
              <a:buFont typeface="Arial"/>
              <a:buNone/>
              <a:defRPr sz="3400" b="1" i="0" u="none" strike="noStrike" cap="none">
                <a:solidFill>
                  <a:srgbClr val="0066FF"/>
                </a:solidFill>
                <a:latin typeface="Helvetica Neue"/>
                <a:ea typeface="Helvetica Neue"/>
                <a:cs typeface="Helvetica Neue"/>
                <a:sym typeface="Helvetica Neue"/>
              </a:defRPr>
            </a:lvl7pPr>
            <a:lvl8pPr marR="0" lvl="7" algn="ctr" rtl="0">
              <a:lnSpc>
                <a:spcPct val="87000"/>
              </a:lnSpc>
              <a:spcBef>
                <a:spcPts val="0"/>
              </a:spcBef>
              <a:spcAft>
                <a:spcPts val="0"/>
              </a:spcAft>
              <a:buClr>
                <a:srgbClr val="000000"/>
              </a:buClr>
              <a:buSzPts val="1400"/>
              <a:buFont typeface="Arial"/>
              <a:buNone/>
              <a:defRPr sz="3400" b="1" i="0" u="none" strike="noStrike" cap="none">
                <a:solidFill>
                  <a:srgbClr val="0066FF"/>
                </a:solidFill>
                <a:latin typeface="Helvetica Neue"/>
                <a:ea typeface="Helvetica Neue"/>
                <a:cs typeface="Helvetica Neue"/>
                <a:sym typeface="Helvetica Neue"/>
              </a:defRPr>
            </a:lvl8pPr>
            <a:lvl9pPr marR="0" lvl="8" algn="ctr" rtl="0">
              <a:lnSpc>
                <a:spcPct val="87000"/>
              </a:lnSpc>
              <a:spcBef>
                <a:spcPts val="0"/>
              </a:spcBef>
              <a:spcAft>
                <a:spcPts val="0"/>
              </a:spcAft>
              <a:buClr>
                <a:srgbClr val="000000"/>
              </a:buClr>
              <a:buSzPts val="1400"/>
              <a:buFont typeface="Arial"/>
              <a:buNone/>
              <a:defRPr sz="3400" b="1" i="0" u="none" strike="noStrike" cap="none">
                <a:solidFill>
                  <a:srgbClr val="0066FF"/>
                </a:solidFill>
                <a:latin typeface="Helvetica Neue"/>
                <a:ea typeface="Helvetica Neue"/>
                <a:cs typeface="Helvetica Neue"/>
                <a:sym typeface="Helvetica Neue"/>
              </a:defRPr>
            </a:lvl9pPr>
          </a:lstStyle>
          <a:p>
            <a:endParaRPr/>
          </a:p>
        </p:txBody>
      </p:sp>
      <p:sp>
        <p:nvSpPr>
          <p:cNvPr id="9" name="Google Shape;9;p1"/>
          <p:cNvSpPr txBox="1">
            <a:spLocks noGrp="1"/>
          </p:cNvSpPr>
          <p:nvPr>
            <p:ph type="dt" idx="10"/>
          </p:nvPr>
        </p:nvSpPr>
        <p:spPr>
          <a:xfrm>
            <a:off x="6604000" y="6553200"/>
            <a:ext cx="1651000" cy="30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000000"/>
                </a:solidFill>
                <a:latin typeface="Times New Roman"/>
                <a:ea typeface="Times New Roman"/>
                <a:cs typeface="Times New Roman"/>
                <a:sym typeface="Times New Roman"/>
              </a:defRPr>
            </a:lvl1pPr>
            <a:lvl2pPr marR="0" lvl="1" algn="ctr" rtl="0">
              <a:lnSpc>
                <a:spcPct val="87000"/>
              </a:lnSpc>
              <a:spcBef>
                <a:spcPts val="0"/>
              </a:spcBef>
              <a:spcAft>
                <a:spcPts val="0"/>
              </a:spcAft>
              <a:buClr>
                <a:srgbClr val="000000"/>
              </a:buClr>
              <a:buSzPts val="1400"/>
              <a:buFont typeface="Arial"/>
              <a:buNone/>
              <a:defRPr sz="3400" b="1" i="0" u="none" strike="noStrike" cap="none">
                <a:solidFill>
                  <a:srgbClr val="0066FF"/>
                </a:solidFill>
                <a:latin typeface="Helvetica Neue"/>
                <a:ea typeface="Helvetica Neue"/>
                <a:cs typeface="Helvetica Neue"/>
                <a:sym typeface="Helvetica Neue"/>
              </a:defRPr>
            </a:lvl2pPr>
            <a:lvl3pPr marR="0" lvl="2" algn="ctr" rtl="0">
              <a:lnSpc>
                <a:spcPct val="87000"/>
              </a:lnSpc>
              <a:spcBef>
                <a:spcPts val="0"/>
              </a:spcBef>
              <a:spcAft>
                <a:spcPts val="0"/>
              </a:spcAft>
              <a:buClr>
                <a:srgbClr val="000000"/>
              </a:buClr>
              <a:buSzPts val="1400"/>
              <a:buFont typeface="Arial"/>
              <a:buNone/>
              <a:defRPr sz="3400" b="1" i="0" u="none" strike="noStrike" cap="none">
                <a:solidFill>
                  <a:srgbClr val="0066FF"/>
                </a:solidFill>
                <a:latin typeface="Helvetica Neue"/>
                <a:ea typeface="Helvetica Neue"/>
                <a:cs typeface="Helvetica Neue"/>
                <a:sym typeface="Helvetica Neue"/>
              </a:defRPr>
            </a:lvl3pPr>
            <a:lvl4pPr marR="0" lvl="3" algn="ctr" rtl="0">
              <a:lnSpc>
                <a:spcPct val="87000"/>
              </a:lnSpc>
              <a:spcBef>
                <a:spcPts val="0"/>
              </a:spcBef>
              <a:spcAft>
                <a:spcPts val="0"/>
              </a:spcAft>
              <a:buClr>
                <a:srgbClr val="000000"/>
              </a:buClr>
              <a:buSzPts val="1400"/>
              <a:buFont typeface="Arial"/>
              <a:buNone/>
              <a:defRPr sz="3400" b="1" i="0" u="none" strike="noStrike" cap="none">
                <a:solidFill>
                  <a:srgbClr val="0066FF"/>
                </a:solidFill>
                <a:latin typeface="Helvetica Neue"/>
                <a:ea typeface="Helvetica Neue"/>
                <a:cs typeface="Helvetica Neue"/>
                <a:sym typeface="Helvetica Neue"/>
              </a:defRPr>
            </a:lvl4pPr>
            <a:lvl5pPr marR="0" lvl="4" algn="ctr" rtl="0">
              <a:lnSpc>
                <a:spcPct val="87000"/>
              </a:lnSpc>
              <a:spcBef>
                <a:spcPts val="0"/>
              </a:spcBef>
              <a:spcAft>
                <a:spcPts val="0"/>
              </a:spcAft>
              <a:buClr>
                <a:srgbClr val="000000"/>
              </a:buClr>
              <a:buSzPts val="1400"/>
              <a:buFont typeface="Arial"/>
              <a:buNone/>
              <a:defRPr sz="3400" b="1" i="0" u="none" strike="noStrike" cap="none">
                <a:solidFill>
                  <a:srgbClr val="0066FF"/>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000000"/>
              </a:buClr>
              <a:buSzPts val="1400"/>
              <a:buFont typeface="Arial"/>
              <a:buNone/>
              <a:defRPr sz="3400" b="1" i="0" u="none" strike="noStrike" cap="none">
                <a:solidFill>
                  <a:srgbClr val="0066FF"/>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000000"/>
              </a:buClr>
              <a:buSzPts val="1400"/>
              <a:buFont typeface="Arial"/>
              <a:buNone/>
              <a:defRPr sz="3400" b="1" i="0" u="none" strike="noStrike" cap="none">
                <a:solidFill>
                  <a:srgbClr val="0066FF"/>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000000"/>
              </a:buClr>
              <a:buSzPts val="1400"/>
              <a:buFont typeface="Arial"/>
              <a:buNone/>
              <a:defRPr sz="3400" b="1" i="0" u="none" strike="noStrike" cap="none">
                <a:solidFill>
                  <a:srgbClr val="0066FF"/>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000000"/>
              </a:buClr>
              <a:buSzPts val="1400"/>
              <a:buFont typeface="Arial"/>
              <a:buNone/>
              <a:defRPr sz="3400" b="1" i="0" u="none" strike="noStrike" cap="none">
                <a:solidFill>
                  <a:srgbClr val="0066FF"/>
                </a:solidFill>
                <a:latin typeface="Helvetica Neue"/>
                <a:ea typeface="Helvetica Neue"/>
                <a:cs typeface="Helvetica Neue"/>
                <a:sym typeface="Helvetica Neue"/>
              </a:defRPr>
            </a:lvl9pPr>
          </a:lstStyle>
          <a:p>
            <a:endParaRPr/>
          </a:p>
        </p:txBody>
      </p:sp>
      <p:sp>
        <p:nvSpPr>
          <p:cNvPr id="10" name="Google Shape;10;p1"/>
          <p:cNvSpPr txBox="1">
            <a:spLocks noGrp="1"/>
          </p:cNvSpPr>
          <p:nvPr>
            <p:ph type="ftr" idx="11"/>
          </p:nvPr>
        </p:nvSpPr>
        <p:spPr>
          <a:xfrm>
            <a:off x="0" y="6537325"/>
            <a:ext cx="6273800" cy="3206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000000"/>
                </a:solidFill>
                <a:latin typeface="Times New Roman"/>
                <a:ea typeface="Times New Roman"/>
                <a:cs typeface="Times New Roman"/>
                <a:sym typeface="Times New Roman"/>
              </a:defRPr>
            </a:lvl1pPr>
            <a:lvl2pPr marR="0" lvl="1" algn="ctr" rtl="0">
              <a:lnSpc>
                <a:spcPct val="87000"/>
              </a:lnSpc>
              <a:spcBef>
                <a:spcPts val="0"/>
              </a:spcBef>
              <a:spcAft>
                <a:spcPts val="0"/>
              </a:spcAft>
              <a:buClr>
                <a:srgbClr val="000000"/>
              </a:buClr>
              <a:buSzPts val="1400"/>
              <a:buFont typeface="Arial"/>
              <a:buNone/>
              <a:defRPr sz="3400" b="1" i="0" u="none" strike="noStrike" cap="none">
                <a:solidFill>
                  <a:srgbClr val="0066FF"/>
                </a:solidFill>
                <a:latin typeface="Helvetica Neue"/>
                <a:ea typeface="Helvetica Neue"/>
                <a:cs typeface="Helvetica Neue"/>
                <a:sym typeface="Helvetica Neue"/>
              </a:defRPr>
            </a:lvl2pPr>
            <a:lvl3pPr marR="0" lvl="2" algn="ctr" rtl="0">
              <a:lnSpc>
                <a:spcPct val="87000"/>
              </a:lnSpc>
              <a:spcBef>
                <a:spcPts val="0"/>
              </a:spcBef>
              <a:spcAft>
                <a:spcPts val="0"/>
              </a:spcAft>
              <a:buClr>
                <a:srgbClr val="000000"/>
              </a:buClr>
              <a:buSzPts val="1400"/>
              <a:buFont typeface="Arial"/>
              <a:buNone/>
              <a:defRPr sz="3400" b="1" i="0" u="none" strike="noStrike" cap="none">
                <a:solidFill>
                  <a:srgbClr val="0066FF"/>
                </a:solidFill>
                <a:latin typeface="Helvetica Neue"/>
                <a:ea typeface="Helvetica Neue"/>
                <a:cs typeface="Helvetica Neue"/>
                <a:sym typeface="Helvetica Neue"/>
              </a:defRPr>
            </a:lvl3pPr>
            <a:lvl4pPr marR="0" lvl="3" algn="ctr" rtl="0">
              <a:lnSpc>
                <a:spcPct val="87000"/>
              </a:lnSpc>
              <a:spcBef>
                <a:spcPts val="0"/>
              </a:spcBef>
              <a:spcAft>
                <a:spcPts val="0"/>
              </a:spcAft>
              <a:buClr>
                <a:srgbClr val="000000"/>
              </a:buClr>
              <a:buSzPts val="1400"/>
              <a:buFont typeface="Arial"/>
              <a:buNone/>
              <a:defRPr sz="3400" b="1" i="0" u="none" strike="noStrike" cap="none">
                <a:solidFill>
                  <a:srgbClr val="0066FF"/>
                </a:solidFill>
                <a:latin typeface="Helvetica Neue"/>
                <a:ea typeface="Helvetica Neue"/>
                <a:cs typeface="Helvetica Neue"/>
                <a:sym typeface="Helvetica Neue"/>
              </a:defRPr>
            </a:lvl4pPr>
            <a:lvl5pPr marR="0" lvl="4" algn="ctr" rtl="0">
              <a:lnSpc>
                <a:spcPct val="87000"/>
              </a:lnSpc>
              <a:spcBef>
                <a:spcPts val="0"/>
              </a:spcBef>
              <a:spcAft>
                <a:spcPts val="0"/>
              </a:spcAft>
              <a:buClr>
                <a:srgbClr val="000000"/>
              </a:buClr>
              <a:buSzPts val="1400"/>
              <a:buFont typeface="Arial"/>
              <a:buNone/>
              <a:defRPr sz="3400" b="1" i="0" u="none" strike="noStrike" cap="none">
                <a:solidFill>
                  <a:srgbClr val="0066FF"/>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000000"/>
              </a:buClr>
              <a:buSzPts val="1400"/>
              <a:buFont typeface="Arial"/>
              <a:buNone/>
              <a:defRPr sz="3400" b="1" i="0" u="none" strike="noStrike" cap="none">
                <a:solidFill>
                  <a:srgbClr val="0066FF"/>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000000"/>
              </a:buClr>
              <a:buSzPts val="1400"/>
              <a:buFont typeface="Arial"/>
              <a:buNone/>
              <a:defRPr sz="3400" b="1" i="0" u="none" strike="noStrike" cap="none">
                <a:solidFill>
                  <a:srgbClr val="0066FF"/>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000000"/>
              </a:buClr>
              <a:buSzPts val="1400"/>
              <a:buFont typeface="Arial"/>
              <a:buNone/>
              <a:defRPr sz="3400" b="1" i="0" u="none" strike="noStrike" cap="none">
                <a:solidFill>
                  <a:srgbClr val="0066FF"/>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000000"/>
              </a:buClr>
              <a:buSzPts val="1400"/>
              <a:buFont typeface="Arial"/>
              <a:buNone/>
              <a:defRPr sz="3400" b="1" i="0" u="none" strike="noStrike" cap="none">
                <a:solidFill>
                  <a:srgbClr val="0066FF"/>
                </a:solidFill>
                <a:latin typeface="Helvetica Neue"/>
                <a:ea typeface="Helvetica Neue"/>
                <a:cs typeface="Helvetica Neue"/>
                <a:sym typeface="Helvetica Neue"/>
              </a:defRPr>
            </a:lvl9pPr>
          </a:lstStyle>
          <a:p>
            <a:endParaRPr/>
          </a:p>
        </p:txBody>
      </p:sp>
      <p:sp>
        <p:nvSpPr>
          <p:cNvPr id="11" name="Google Shape;11;p1"/>
          <p:cNvSpPr txBox="1">
            <a:spLocks noGrp="1"/>
          </p:cNvSpPr>
          <p:nvPr>
            <p:ph type="sldNum" idx="12"/>
          </p:nvPr>
        </p:nvSpPr>
        <p:spPr>
          <a:xfrm>
            <a:off x="8915400" y="6553200"/>
            <a:ext cx="577850" cy="3048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762000" y="1447800"/>
            <a:ext cx="8420100" cy="1143000"/>
          </a:xfrm>
          <a:prstGeom prst="rect">
            <a:avLst/>
          </a:prstGeom>
          <a:noFill/>
          <a:ln>
            <a:noFill/>
          </a:ln>
        </p:spPr>
        <p:txBody>
          <a:bodyPr spcFirstLastPara="1" wrap="square" lIns="92050" tIns="46025" rIns="92050" bIns="46025" anchor="ctr" anchorCtr="0">
            <a:noAutofit/>
          </a:bodyPr>
          <a:lstStyle/>
          <a:p>
            <a:pPr marL="0" lvl="0" indent="0" algn="ctr" rtl="0">
              <a:lnSpc>
                <a:spcPct val="87000"/>
              </a:lnSpc>
              <a:spcBef>
                <a:spcPts val="0"/>
              </a:spcBef>
              <a:spcAft>
                <a:spcPts val="0"/>
              </a:spcAft>
              <a:buSzPts val="1400"/>
              <a:buNone/>
            </a:pPr>
            <a:r>
              <a:rPr lang="en-US"/>
              <a:t>UNIT IV</a:t>
            </a:r>
            <a:endParaRPr/>
          </a:p>
        </p:txBody>
      </p:sp>
      <p:sp>
        <p:nvSpPr>
          <p:cNvPr id="75" name="Google Shape;75;p15"/>
          <p:cNvSpPr txBox="1"/>
          <p:nvPr/>
        </p:nvSpPr>
        <p:spPr>
          <a:xfrm>
            <a:off x="990600" y="3048000"/>
            <a:ext cx="8420100" cy="1143000"/>
          </a:xfrm>
          <a:prstGeom prst="rect">
            <a:avLst/>
          </a:prstGeom>
          <a:noFill/>
          <a:ln>
            <a:noFill/>
          </a:ln>
        </p:spPr>
        <p:txBody>
          <a:bodyPr spcFirstLastPara="1" wrap="square" lIns="92050" tIns="46025" rIns="92050" bIns="46025" anchor="ctr" anchorCtr="0">
            <a:noAutofit/>
          </a:bodyPr>
          <a:lstStyle/>
          <a:p>
            <a:pPr marL="0" marR="0" lvl="0" indent="0" algn="ctr" rtl="0">
              <a:lnSpc>
                <a:spcPct val="87000"/>
              </a:lnSpc>
              <a:spcBef>
                <a:spcPts val="0"/>
              </a:spcBef>
              <a:spcAft>
                <a:spcPts val="0"/>
              </a:spcAft>
              <a:buClr>
                <a:srgbClr val="000000"/>
              </a:buClr>
              <a:buSzPts val="3000"/>
              <a:buFont typeface="Arial"/>
              <a:buNone/>
            </a:pPr>
            <a:r>
              <a:rPr lang="en-US" sz="3000" b="1" i="0" u="none" strike="noStrike" cap="none">
                <a:solidFill>
                  <a:srgbClr val="00004C"/>
                </a:solidFill>
                <a:latin typeface="Times New Roman"/>
                <a:ea typeface="Times New Roman"/>
                <a:cs typeface="Times New Roman"/>
                <a:sym typeface="Times New Roman"/>
              </a:rPr>
              <a:t>Flow Control, Error Detection &amp; Correction, CSMA, CSMA/CD, HDLC and PPP</a:t>
            </a:r>
            <a:endParaRPr sz="3000" b="1" i="0" u="none" strike="noStrike" cap="none">
              <a:solidFill>
                <a:srgbClr val="00004C"/>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body" idx="1"/>
          </p:nvPr>
        </p:nvSpPr>
        <p:spPr>
          <a:xfrm>
            <a:off x="304800" y="1100137"/>
            <a:ext cx="8999538" cy="5224463"/>
          </a:xfrm>
          <a:prstGeom prst="rect">
            <a:avLst/>
          </a:prstGeom>
          <a:noFill/>
          <a:ln>
            <a:noFill/>
          </a:ln>
        </p:spPr>
        <p:txBody>
          <a:bodyPr spcFirstLastPara="1" wrap="square" lIns="90475" tIns="44425" rIns="90475" bIns="44425" anchor="t" anchorCtr="0">
            <a:noAutofit/>
          </a:bodyPr>
          <a:lstStyle/>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Frames may be transmitted to the receiver as long as window is not full.</a:t>
            </a:r>
            <a:endParaRPr/>
          </a:p>
          <a:p>
            <a:pPr marL="385763" lvl="0" indent="-385763" algn="just" rtl="0">
              <a:lnSpc>
                <a:spcPct val="100000"/>
              </a:lnSpc>
              <a:spcBef>
                <a:spcPts val="0"/>
              </a:spcBef>
              <a:spcAft>
                <a:spcPts val="0"/>
              </a:spcAft>
              <a:buClr>
                <a:srgbClr val="000000"/>
              </a:buClr>
              <a:buSzPts val="2400"/>
              <a:buFont typeface="Noto Sans Symbols"/>
              <a:buNone/>
            </a:pPr>
            <a:endParaRPr>
              <a:solidFill>
                <a:schemeClr val="dk1"/>
              </a:solidFill>
              <a:latin typeface="Arial"/>
              <a:ea typeface="Arial"/>
              <a:cs typeface="Arial"/>
              <a:sym typeface="Arial"/>
            </a:endParaRPr>
          </a:p>
          <a:p>
            <a:pPr marL="385763" lvl="0" indent="-385763" algn="l"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The frames are numbered </a:t>
            </a:r>
            <a:r>
              <a:rPr lang="en-US">
                <a:solidFill>
                  <a:srgbClr val="FF0000"/>
                </a:solidFill>
                <a:latin typeface="Arial"/>
                <a:ea typeface="Arial"/>
                <a:cs typeface="Arial"/>
                <a:sym typeface="Arial"/>
              </a:rPr>
              <a:t>0 to n-1 </a:t>
            </a:r>
            <a:r>
              <a:rPr lang="en-US">
                <a:solidFill>
                  <a:schemeClr val="dk1"/>
                </a:solidFill>
                <a:latin typeface="Arial"/>
                <a:ea typeface="Arial"/>
                <a:cs typeface="Arial"/>
                <a:sym typeface="Arial"/>
              </a:rPr>
              <a:t>. For example if n=8, frames are numbered 0,1,2,3,4,5,6,7,0,1,2,3,4,5,6,7,0,1………</a:t>
            </a:r>
            <a:endParaRPr/>
          </a:p>
          <a:p>
            <a:pPr marL="385763" lvl="0" indent="-385763" algn="just" rtl="0">
              <a:lnSpc>
                <a:spcPct val="100000"/>
              </a:lnSpc>
              <a:spcBef>
                <a:spcPts val="0"/>
              </a:spcBef>
              <a:spcAft>
                <a:spcPts val="0"/>
              </a:spcAft>
              <a:buClr>
                <a:srgbClr val="000000"/>
              </a:buClr>
              <a:buSzPts val="2400"/>
              <a:buFont typeface="Noto Sans Symbols"/>
              <a:buNone/>
            </a:pPr>
            <a:endParaRPr>
              <a:solidFill>
                <a:schemeClr val="dk1"/>
              </a:solidFill>
              <a:latin typeface="Arial"/>
              <a:ea typeface="Arial"/>
              <a:cs typeface="Arial"/>
              <a:sym typeface="Arial"/>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The </a:t>
            </a:r>
            <a:r>
              <a:rPr lang="en-US">
                <a:solidFill>
                  <a:srgbClr val="FF0000"/>
                </a:solidFill>
                <a:latin typeface="Arial"/>
                <a:ea typeface="Arial"/>
                <a:cs typeface="Arial"/>
                <a:sym typeface="Arial"/>
              </a:rPr>
              <a:t>size of the window is n-1</a:t>
            </a:r>
            <a:r>
              <a:rPr lang="en-US">
                <a:solidFill>
                  <a:schemeClr val="dk1"/>
                </a:solidFill>
                <a:latin typeface="Arial"/>
                <a:ea typeface="Arial"/>
                <a:cs typeface="Arial"/>
                <a:sym typeface="Arial"/>
              </a:rPr>
              <a:t>. Window </a:t>
            </a:r>
            <a:r>
              <a:rPr lang="en-US">
                <a:solidFill>
                  <a:srgbClr val="FF0000"/>
                </a:solidFill>
                <a:latin typeface="Arial"/>
                <a:ea typeface="Arial"/>
                <a:cs typeface="Arial"/>
                <a:sym typeface="Arial"/>
              </a:rPr>
              <a:t>always cover n-1 data frames and not n data frames.</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When the receiver sends an ACK it can include the number of next frame it is expected to receive. For example when the sender sees an </a:t>
            </a:r>
            <a:r>
              <a:rPr lang="en-US">
                <a:solidFill>
                  <a:srgbClr val="FF0000"/>
                </a:solidFill>
                <a:latin typeface="Arial"/>
                <a:ea typeface="Arial"/>
                <a:cs typeface="Arial"/>
                <a:sym typeface="Arial"/>
              </a:rPr>
              <a:t>ACK with number 5</a:t>
            </a:r>
            <a:r>
              <a:rPr lang="en-US">
                <a:solidFill>
                  <a:schemeClr val="dk1"/>
                </a:solidFill>
                <a:latin typeface="Arial"/>
                <a:ea typeface="Arial"/>
                <a:cs typeface="Arial"/>
                <a:sym typeface="Arial"/>
              </a:rPr>
              <a:t>, it means </a:t>
            </a:r>
            <a:r>
              <a:rPr lang="en-US">
                <a:solidFill>
                  <a:srgbClr val="FF0000"/>
                </a:solidFill>
                <a:latin typeface="Arial"/>
                <a:ea typeface="Arial"/>
                <a:cs typeface="Arial"/>
                <a:sym typeface="Arial"/>
              </a:rPr>
              <a:t>all frames upto 4  ( 0 to 4) has been received</a:t>
            </a:r>
            <a:r>
              <a:rPr lang="en-US">
                <a:solidFill>
                  <a:schemeClr val="dk1"/>
                </a:solidFill>
                <a:latin typeface="Arial"/>
                <a:ea typeface="Arial"/>
                <a:cs typeface="Arial"/>
                <a:sym typeface="Arial"/>
              </a:rPr>
              <a:t>.</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114"/>
          <p:cNvSpPr txBox="1">
            <a:spLocks noGrp="1"/>
          </p:cNvSpPr>
          <p:nvPr>
            <p:ph type="ctrTitle"/>
          </p:nvPr>
        </p:nvSpPr>
        <p:spPr>
          <a:xfrm>
            <a:off x="914400" y="3048000"/>
            <a:ext cx="8420100" cy="1143000"/>
          </a:xfrm>
          <a:prstGeom prst="rect">
            <a:avLst/>
          </a:prstGeom>
          <a:noFill/>
          <a:ln>
            <a:noFill/>
          </a:ln>
        </p:spPr>
        <p:txBody>
          <a:bodyPr spcFirstLastPara="1" wrap="square" lIns="92050" tIns="46025" rIns="92050" bIns="46025" anchor="ctr" anchorCtr="0">
            <a:noAutofit/>
          </a:bodyPr>
          <a:lstStyle/>
          <a:p>
            <a:pPr marL="0" lvl="0" indent="0" algn="ctr" rtl="0">
              <a:lnSpc>
                <a:spcPct val="87000"/>
              </a:lnSpc>
              <a:spcBef>
                <a:spcPts val="0"/>
              </a:spcBef>
              <a:spcAft>
                <a:spcPts val="0"/>
              </a:spcAft>
              <a:buSzPts val="1400"/>
              <a:buNone/>
            </a:pPr>
            <a:r>
              <a:rPr lang="en-US"/>
              <a:t>HDLC and PPP</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115"/>
          <p:cNvSpPr txBox="1">
            <a:spLocks noGrp="1"/>
          </p:cNvSpPr>
          <p:nvPr>
            <p:ph type="title"/>
          </p:nvPr>
        </p:nvSpPr>
        <p:spPr>
          <a:xfrm>
            <a:off x="0" y="0"/>
            <a:ext cx="9906000" cy="762000"/>
          </a:xfrm>
          <a:prstGeom prst="rect">
            <a:avLst/>
          </a:prstGeom>
          <a:noFill/>
          <a:ln>
            <a:noFill/>
          </a:ln>
        </p:spPr>
        <p:txBody>
          <a:bodyPr spcFirstLastPara="1" wrap="square" lIns="0" tIns="0" rIns="0" bIns="0" anchor="ctr" anchorCtr="0">
            <a:noAutofit/>
          </a:bodyPr>
          <a:lstStyle/>
          <a:p>
            <a:pPr marL="0" lvl="0" indent="0" algn="ctr" rtl="0">
              <a:lnSpc>
                <a:spcPct val="87000"/>
              </a:lnSpc>
              <a:spcBef>
                <a:spcPts val="0"/>
              </a:spcBef>
              <a:spcAft>
                <a:spcPts val="0"/>
              </a:spcAft>
              <a:buSzPts val="1400"/>
              <a:buNone/>
            </a:pPr>
            <a:r>
              <a:rPr lang="en-US" sz="4000"/>
              <a:t>The Data Link Layer in the Internet</a:t>
            </a:r>
            <a:endParaRPr/>
          </a:p>
        </p:txBody>
      </p:sp>
      <p:sp>
        <p:nvSpPr>
          <p:cNvPr id="688" name="Google Shape;688;p115"/>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ctr" rtl="0">
              <a:lnSpc>
                <a:spcPct val="95000"/>
              </a:lnSpc>
              <a:spcBef>
                <a:spcPts val="0"/>
              </a:spcBef>
              <a:spcAft>
                <a:spcPts val="0"/>
              </a:spcAft>
              <a:buSzPts val="2400"/>
              <a:buFont typeface="Times New Roman"/>
              <a:buNone/>
            </a:pPr>
            <a:r>
              <a:rPr lang="en-US"/>
              <a:t>A home personal computer acting as an internet host.</a:t>
            </a:r>
            <a:endParaRPr/>
          </a:p>
        </p:txBody>
      </p:sp>
      <p:pic>
        <p:nvPicPr>
          <p:cNvPr id="689" name="Google Shape;689;p115" descr="3-26"/>
          <p:cNvPicPr preferRelativeResize="0"/>
          <p:nvPr/>
        </p:nvPicPr>
        <p:blipFill rotWithShape="1">
          <a:blip r:embed="rId3">
            <a:alphaModFix/>
          </a:blip>
          <a:srcRect/>
          <a:stretch/>
        </p:blipFill>
        <p:spPr>
          <a:xfrm>
            <a:off x="608806" y="1566864"/>
            <a:ext cx="8868966" cy="3597275"/>
          </a:xfrm>
          <a:prstGeom prst="rect">
            <a:avLst/>
          </a:prstGeom>
          <a:noFill/>
          <a:ln>
            <a:noFill/>
          </a:ln>
        </p:spPr>
      </p:pic>
      <p:sp>
        <p:nvSpPr>
          <p:cNvPr id="690" name="Google Shape;690;p115"/>
          <p:cNvSpPr txBox="1"/>
          <p:nvPr/>
        </p:nvSpPr>
        <p:spPr>
          <a:xfrm>
            <a:off x="742950" y="5334000"/>
            <a:ext cx="7842250" cy="1913088"/>
          </a:xfrm>
          <a:prstGeom prst="rect">
            <a:avLst/>
          </a:prstGeom>
          <a:noFill/>
          <a:ln>
            <a:noFill/>
          </a:ln>
        </p:spPr>
        <p:txBody>
          <a:bodyPr spcFirstLastPara="1" wrap="square" lIns="91425" tIns="45700" rIns="91425" bIns="45700" anchor="t" anchorCtr="0">
            <a:noAutofit/>
          </a:bodyPr>
          <a:lstStyle/>
          <a:p>
            <a:pPr marL="0" marR="0" lvl="0" indent="0" algn="ctr" rtl="0">
              <a:lnSpc>
                <a:spcPct val="87000"/>
              </a:lnSpc>
              <a:spcBef>
                <a:spcPts val="0"/>
              </a:spcBef>
              <a:spcAft>
                <a:spcPts val="0"/>
              </a:spcAft>
              <a:buClr>
                <a:srgbClr val="000000"/>
              </a:buClr>
              <a:buSzPts val="3400"/>
              <a:buFont typeface="Arial"/>
              <a:buNone/>
            </a:pPr>
            <a:r>
              <a:rPr lang="en-US" sz="3400" b="1" i="0" u="none" strike="noStrike" cap="none">
                <a:solidFill>
                  <a:srgbClr val="0066FF"/>
                </a:solidFill>
                <a:latin typeface="Helvetica Neue"/>
                <a:ea typeface="Helvetica Neue"/>
                <a:cs typeface="Helvetica Neue"/>
                <a:sym typeface="Helvetica Neue"/>
              </a:rPr>
              <a:t>Technology like Ethernet cannot provide “high-level” functionality like connection management and parameter negotiation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116"/>
          <p:cNvSpPr txBox="1">
            <a:spLocks noGrp="1"/>
          </p:cNvSpPr>
          <p:nvPr>
            <p:ph type="sldNum" idx="12"/>
          </p:nvPr>
        </p:nvSpPr>
        <p:spPr>
          <a:xfrm>
            <a:off x="8915400" y="6553200"/>
            <a:ext cx="57785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102</a:t>
            </a:fld>
            <a:endParaRPr/>
          </a:p>
        </p:txBody>
      </p:sp>
      <p:sp>
        <p:nvSpPr>
          <p:cNvPr id="697" name="Google Shape;697;p116"/>
          <p:cNvSpPr txBox="1">
            <a:spLocks noGrp="1"/>
          </p:cNvSpPr>
          <p:nvPr>
            <p:ph type="title"/>
          </p:nvPr>
        </p:nvSpPr>
        <p:spPr>
          <a:xfrm>
            <a:off x="495300" y="349250"/>
            <a:ext cx="6324465" cy="549703"/>
          </a:xfrm>
          <a:prstGeom prst="rect">
            <a:avLst/>
          </a:prstGeom>
          <a:noFill/>
          <a:ln>
            <a:noFill/>
          </a:ln>
        </p:spPr>
        <p:txBody>
          <a:bodyPr spcFirstLastPara="1" wrap="square" lIns="90000" tIns="46800" rIns="90000" bIns="46800" anchor="ctr" anchorCtr="0">
            <a:noAutofit/>
          </a:bodyPr>
          <a:lstStyle/>
          <a:p>
            <a:pPr marL="0" lvl="0" indent="0" algn="ctr" rtl="0">
              <a:lnSpc>
                <a:spcPct val="87000"/>
              </a:lnSpc>
              <a:spcBef>
                <a:spcPts val="0"/>
              </a:spcBef>
              <a:spcAft>
                <a:spcPts val="0"/>
              </a:spcAft>
              <a:buSzPts val="1400"/>
              <a:buNone/>
            </a:pPr>
            <a:r>
              <a:rPr lang="en-US"/>
              <a:t>Point to Point Data Link Control</a:t>
            </a:r>
            <a:endParaRPr/>
          </a:p>
        </p:txBody>
      </p:sp>
      <p:sp>
        <p:nvSpPr>
          <p:cNvPr id="698" name="Google Shape;698;p116"/>
          <p:cNvSpPr txBox="1">
            <a:spLocks noGrp="1"/>
          </p:cNvSpPr>
          <p:nvPr>
            <p:ph type="body" idx="1"/>
          </p:nvPr>
        </p:nvSpPr>
        <p:spPr>
          <a:xfrm>
            <a:off x="679318" y="1446213"/>
            <a:ext cx="8420100" cy="4992778"/>
          </a:xfrm>
          <a:prstGeom prst="rect">
            <a:avLst/>
          </a:prstGeom>
          <a:noFill/>
          <a:ln>
            <a:noFill/>
          </a:ln>
        </p:spPr>
        <p:txBody>
          <a:bodyPr spcFirstLastPara="1" wrap="square" lIns="90000" tIns="46800" rIns="90000" bIns="46800" anchor="t" anchorCtr="0">
            <a:noAutofit/>
          </a:bodyPr>
          <a:lstStyle/>
          <a:p>
            <a:pPr marL="338138" lvl="0" indent="-319088" algn="l" rtl="0">
              <a:lnSpc>
                <a:spcPct val="95000"/>
              </a:lnSpc>
              <a:spcBef>
                <a:spcPts val="0"/>
              </a:spcBef>
              <a:spcAft>
                <a:spcPts val="0"/>
              </a:spcAft>
              <a:buSzPts val="2400"/>
              <a:buChar char="•"/>
            </a:pPr>
            <a:r>
              <a:rPr lang="en-US" sz="2400"/>
              <a:t>One sender, one receiver, one link: easier than broadcast link:</a:t>
            </a:r>
            <a:endParaRPr/>
          </a:p>
          <a:p>
            <a:pPr marL="1146175" lvl="2" indent="-238125" algn="l" rtl="0">
              <a:lnSpc>
                <a:spcPct val="107000"/>
              </a:lnSpc>
              <a:spcBef>
                <a:spcPts val="200"/>
              </a:spcBef>
              <a:spcAft>
                <a:spcPts val="0"/>
              </a:spcAft>
              <a:buSzPts val="1800"/>
              <a:buChar char="•"/>
            </a:pPr>
            <a:r>
              <a:rPr lang="en-US" sz="2000"/>
              <a:t>No Media Access Control</a:t>
            </a:r>
            <a:endParaRPr/>
          </a:p>
          <a:p>
            <a:pPr marL="1146175" lvl="2" indent="-238125" algn="l" rtl="0">
              <a:lnSpc>
                <a:spcPct val="107000"/>
              </a:lnSpc>
              <a:spcBef>
                <a:spcPts val="200"/>
              </a:spcBef>
              <a:spcAft>
                <a:spcPts val="0"/>
              </a:spcAft>
              <a:buSzPts val="1800"/>
              <a:buChar char="•"/>
            </a:pPr>
            <a:r>
              <a:rPr lang="en-US" sz="2000"/>
              <a:t>No need for explicit MAC addressing</a:t>
            </a:r>
            <a:endParaRPr/>
          </a:p>
          <a:p>
            <a:pPr marL="1146175" lvl="2" indent="-238125" algn="l" rtl="0">
              <a:lnSpc>
                <a:spcPct val="107000"/>
              </a:lnSpc>
              <a:spcBef>
                <a:spcPts val="200"/>
              </a:spcBef>
              <a:spcAft>
                <a:spcPts val="0"/>
              </a:spcAft>
              <a:buSzPts val="1800"/>
              <a:buChar char="•"/>
            </a:pPr>
            <a:r>
              <a:rPr lang="en-US" sz="2000"/>
              <a:t>E.g., dialup link, ISDN line</a:t>
            </a:r>
            <a:endParaRPr/>
          </a:p>
          <a:p>
            <a:pPr marL="338138" lvl="0" indent="-319088" algn="l" rtl="0">
              <a:lnSpc>
                <a:spcPct val="95000"/>
              </a:lnSpc>
              <a:spcBef>
                <a:spcPts val="288"/>
              </a:spcBef>
              <a:spcAft>
                <a:spcPts val="0"/>
              </a:spcAft>
              <a:buSzPts val="2400"/>
              <a:buChar char="•"/>
            </a:pPr>
            <a:r>
              <a:rPr lang="en-US" sz="2400"/>
              <a:t>Popular  point-to-point and high-level DLC protocols:</a:t>
            </a:r>
            <a:endParaRPr/>
          </a:p>
          <a:p>
            <a:pPr marL="1146175" lvl="2" indent="-238125" algn="l" rtl="0">
              <a:lnSpc>
                <a:spcPct val="107000"/>
              </a:lnSpc>
              <a:spcBef>
                <a:spcPts val="200"/>
              </a:spcBef>
              <a:spcAft>
                <a:spcPts val="0"/>
              </a:spcAft>
              <a:buSzPts val="1800"/>
              <a:buChar char="•"/>
            </a:pPr>
            <a:r>
              <a:rPr lang="en-US" sz="2000"/>
              <a:t>PPP (point-to-point protocol)</a:t>
            </a:r>
            <a:endParaRPr/>
          </a:p>
          <a:p>
            <a:pPr marL="1146175" lvl="2" indent="-238125" algn="l" rtl="0">
              <a:lnSpc>
                <a:spcPct val="107000"/>
              </a:lnSpc>
              <a:spcBef>
                <a:spcPts val="200"/>
              </a:spcBef>
              <a:spcAft>
                <a:spcPts val="0"/>
              </a:spcAft>
              <a:buSzPts val="1800"/>
              <a:buChar char="•"/>
            </a:pPr>
            <a:r>
              <a:rPr lang="en-US" sz="2000"/>
              <a:t>HDLC: High level data link control (Data link used to be considered “high layer” in protocol stack). HDLC is also used in multi-point links (one station many receivers)</a:t>
            </a:r>
            <a:endParaRPr/>
          </a:p>
          <a:p>
            <a:pPr marL="338138" lvl="0" indent="-319088" algn="l" rtl="0">
              <a:lnSpc>
                <a:spcPct val="95000"/>
              </a:lnSpc>
              <a:spcBef>
                <a:spcPts val="1200"/>
              </a:spcBef>
              <a:spcAft>
                <a:spcPts val="0"/>
              </a:spcAft>
              <a:buSzPts val="2400"/>
              <a:buChar char="•"/>
            </a:pPr>
            <a:r>
              <a:rPr lang="en-US" sz="2400"/>
              <a:t>These protocols can often be run over other data link technologies providing best of both worlds</a:t>
            </a:r>
            <a:endParaRPr/>
          </a:p>
          <a:p>
            <a:pPr marL="741363" lvl="1" indent="-284163" algn="l" rtl="0">
              <a:lnSpc>
                <a:spcPct val="100000"/>
              </a:lnSpc>
              <a:spcBef>
                <a:spcPts val="600"/>
              </a:spcBef>
              <a:spcAft>
                <a:spcPts val="0"/>
              </a:spcAft>
              <a:buSzPts val="1800"/>
              <a:buChar char="•"/>
            </a:pPr>
            <a:r>
              <a:rPr lang="en-US" sz="2400"/>
              <a:t>E.g., PPPoE, HDLC encapsulation by Ethernet </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117"/>
          <p:cNvSpPr txBox="1">
            <a:spLocks noGrp="1"/>
          </p:cNvSpPr>
          <p:nvPr>
            <p:ph type="sldNum" idx="12"/>
          </p:nvPr>
        </p:nvSpPr>
        <p:spPr>
          <a:xfrm>
            <a:off x="8915400" y="6553200"/>
            <a:ext cx="57785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103</a:t>
            </a:fld>
            <a:endParaRPr/>
          </a:p>
        </p:txBody>
      </p:sp>
      <p:sp>
        <p:nvSpPr>
          <p:cNvPr id="705" name="Google Shape;705;p117"/>
          <p:cNvSpPr txBox="1">
            <a:spLocks noGrp="1"/>
          </p:cNvSpPr>
          <p:nvPr>
            <p:ph type="title"/>
          </p:nvPr>
        </p:nvSpPr>
        <p:spPr>
          <a:xfrm>
            <a:off x="577850" y="204789"/>
            <a:ext cx="7773580" cy="576505"/>
          </a:xfrm>
          <a:prstGeom prst="rect">
            <a:avLst/>
          </a:prstGeom>
          <a:noFill/>
          <a:ln>
            <a:noFill/>
          </a:ln>
        </p:spPr>
        <p:txBody>
          <a:bodyPr spcFirstLastPara="1" wrap="square" lIns="90000" tIns="46800" rIns="90000" bIns="46800" anchor="ctr" anchorCtr="0">
            <a:noAutofit/>
          </a:bodyPr>
          <a:lstStyle/>
          <a:p>
            <a:pPr marL="0" lvl="0" indent="0" algn="ctr" rtl="0">
              <a:lnSpc>
                <a:spcPct val="87000"/>
              </a:lnSpc>
              <a:spcBef>
                <a:spcPts val="0"/>
              </a:spcBef>
              <a:spcAft>
                <a:spcPts val="0"/>
              </a:spcAft>
              <a:buSzPts val="1400"/>
              <a:buNone/>
            </a:pPr>
            <a:r>
              <a:rPr lang="en-US" sz="3600"/>
              <a:t>PPP Design Requirements [RFC 1557]</a:t>
            </a:r>
            <a:endParaRPr/>
          </a:p>
        </p:txBody>
      </p:sp>
      <p:sp>
        <p:nvSpPr>
          <p:cNvPr id="706" name="Google Shape;706;p117"/>
          <p:cNvSpPr txBox="1">
            <a:spLocks noGrp="1"/>
          </p:cNvSpPr>
          <p:nvPr>
            <p:ph type="body" idx="1"/>
          </p:nvPr>
        </p:nvSpPr>
        <p:spPr>
          <a:xfrm>
            <a:off x="660400" y="1323975"/>
            <a:ext cx="8420100" cy="4039184"/>
          </a:xfrm>
          <a:prstGeom prst="rect">
            <a:avLst/>
          </a:prstGeom>
          <a:noFill/>
          <a:ln>
            <a:noFill/>
          </a:ln>
        </p:spPr>
        <p:txBody>
          <a:bodyPr spcFirstLastPara="1" wrap="square" lIns="90000" tIns="46800" rIns="90000" bIns="46800" anchor="t" anchorCtr="0">
            <a:noAutofit/>
          </a:bodyPr>
          <a:lstStyle/>
          <a:p>
            <a:pPr marL="338138" lvl="0" indent="-319088" algn="l" rtl="0">
              <a:lnSpc>
                <a:spcPct val="95000"/>
              </a:lnSpc>
              <a:spcBef>
                <a:spcPts val="0"/>
              </a:spcBef>
              <a:spcAft>
                <a:spcPts val="0"/>
              </a:spcAft>
              <a:buSzPts val="2400"/>
              <a:buFont typeface="Times New Roman"/>
              <a:buNone/>
            </a:pPr>
            <a:r>
              <a:rPr lang="en-US">
                <a:solidFill>
                  <a:srgbClr val="FF0000"/>
                </a:solidFill>
              </a:rPr>
              <a:t>Functionality : (similar to link layer services + extra management functions) </a:t>
            </a:r>
            <a:endParaRPr/>
          </a:p>
          <a:p>
            <a:pPr marL="338138" lvl="0" indent="-319088" algn="l" rtl="0">
              <a:lnSpc>
                <a:spcPct val="95000"/>
              </a:lnSpc>
              <a:spcBef>
                <a:spcPts val="363"/>
              </a:spcBef>
              <a:spcAft>
                <a:spcPts val="0"/>
              </a:spcAft>
              <a:buSzPts val="2800"/>
              <a:buChar char="•"/>
            </a:pPr>
            <a:r>
              <a:rPr lang="en-US" sz="2800" b="1"/>
              <a:t>Packet framing -</a:t>
            </a:r>
            <a:r>
              <a:rPr lang="en-US" sz="2800"/>
              <a:t> </a:t>
            </a:r>
            <a:r>
              <a:rPr lang="en-US" sz="2400"/>
              <a:t>encapsulation of network-layer datagram in data link frame </a:t>
            </a:r>
            <a:endParaRPr/>
          </a:p>
          <a:p>
            <a:pPr marL="338138" lvl="1" indent="-319088" algn="l" rtl="0">
              <a:lnSpc>
                <a:spcPct val="100000"/>
              </a:lnSpc>
              <a:spcBef>
                <a:spcPts val="363"/>
              </a:spcBef>
              <a:spcAft>
                <a:spcPts val="0"/>
              </a:spcAft>
              <a:buSzPts val="1500"/>
              <a:buChar char="•"/>
            </a:pPr>
            <a:r>
              <a:rPr lang="en-US" b="1"/>
              <a:t>Multi-protocol</a:t>
            </a:r>
            <a:r>
              <a:rPr lang="en-US"/>
              <a:t> - </a:t>
            </a:r>
            <a:r>
              <a:rPr lang="en-US" sz="2400"/>
              <a:t>carry network layer data of any network layer protocol (not just IP) </a:t>
            </a:r>
            <a:r>
              <a:rPr lang="en-US" sz="2400" i="1"/>
              <a:t>at same time </a:t>
            </a:r>
            <a:r>
              <a:rPr lang="en-US" sz="2400"/>
              <a:t>ability to demultiplex upwards</a:t>
            </a:r>
            <a:endParaRPr/>
          </a:p>
          <a:p>
            <a:pPr marL="338138" lvl="0" indent="-319088" algn="l" rtl="0">
              <a:lnSpc>
                <a:spcPct val="95000"/>
              </a:lnSpc>
              <a:spcBef>
                <a:spcPts val="363"/>
              </a:spcBef>
              <a:spcAft>
                <a:spcPts val="0"/>
              </a:spcAft>
              <a:buSzPts val="2800"/>
              <a:buChar char="•"/>
            </a:pPr>
            <a:r>
              <a:rPr lang="en-US" sz="2800" b="1"/>
              <a:t>Bit transparency -</a:t>
            </a:r>
            <a:r>
              <a:rPr lang="en-US" sz="2800"/>
              <a:t> </a:t>
            </a:r>
            <a:r>
              <a:rPr lang="en-US" sz="2400"/>
              <a:t>must carry any bit pattern in the data field (even if underlying channel can't)</a:t>
            </a:r>
            <a:endParaRPr/>
          </a:p>
          <a:p>
            <a:pPr marL="338138" lvl="0" indent="-319088" algn="l" rtl="0">
              <a:lnSpc>
                <a:spcPct val="95000"/>
              </a:lnSpc>
              <a:spcBef>
                <a:spcPts val="363"/>
              </a:spcBef>
              <a:spcAft>
                <a:spcPts val="0"/>
              </a:spcAft>
              <a:buSzPts val="2800"/>
              <a:buChar char="•"/>
            </a:pPr>
            <a:r>
              <a:rPr lang="en-US" sz="2800" b="1"/>
              <a:t>Error detection</a:t>
            </a:r>
            <a:r>
              <a:rPr lang="en-US" sz="2800"/>
              <a:t> - </a:t>
            </a:r>
            <a:r>
              <a:rPr lang="en-US" sz="2400"/>
              <a:t>not correction</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118"/>
          <p:cNvSpPr txBox="1">
            <a:spLocks noGrp="1"/>
          </p:cNvSpPr>
          <p:nvPr>
            <p:ph type="sldNum" idx="12"/>
          </p:nvPr>
        </p:nvSpPr>
        <p:spPr>
          <a:xfrm>
            <a:off x="8915400" y="6553200"/>
            <a:ext cx="57785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104</a:t>
            </a:fld>
            <a:endParaRPr/>
          </a:p>
        </p:txBody>
      </p:sp>
      <p:sp>
        <p:nvSpPr>
          <p:cNvPr id="713" name="Google Shape;713;p118"/>
          <p:cNvSpPr txBox="1">
            <a:spLocks noGrp="1"/>
          </p:cNvSpPr>
          <p:nvPr>
            <p:ph type="title"/>
          </p:nvPr>
        </p:nvSpPr>
        <p:spPr>
          <a:xfrm>
            <a:off x="495300" y="349250"/>
            <a:ext cx="6747658" cy="576505"/>
          </a:xfrm>
          <a:prstGeom prst="rect">
            <a:avLst/>
          </a:prstGeom>
          <a:noFill/>
          <a:ln>
            <a:noFill/>
          </a:ln>
        </p:spPr>
        <p:txBody>
          <a:bodyPr spcFirstLastPara="1" wrap="square" lIns="90000" tIns="46800" rIns="90000" bIns="46800" anchor="ctr" anchorCtr="0">
            <a:noAutofit/>
          </a:bodyPr>
          <a:lstStyle/>
          <a:p>
            <a:pPr marL="0" lvl="0" indent="0" algn="ctr" rtl="0">
              <a:lnSpc>
                <a:spcPct val="87000"/>
              </a:lnSpc>
              <a:spcBef>
                <a:spcPts val="0"/>
              </a:spcBef>
              <a:spcAft>
                <a:spcPts val="0"/>
              </a:spcAft>
              <a:buSzPts val="1400"/>
              <a:buNone/>
            </a:pPr>
            <a:r>
              <a:rPr lang="en-US" sz="3600"/>
              <a:t>PPP Design Requirements (cont.)</a:t>
            </a:r>
            <a:endParaRPr/>
          </a:p>
        </p:txBody>
      </p:sp>
      <p:sp>
        <p:nvSpPr>
          <p:cNvPr id="714" name="Google Shape;714;p118"/>
          <p:cNvSpPr txBox="1">
            <a:spLocks noGrp="1"/>
          </p:cNvSpPr>
          <p:nvPr>
            <p:ph type="body" idx="1"/>
          </p:nvPr>
        </p:nvSpPr>
        <p:spPr>
          <a:xfrm>
            <a:off x="577850" y="1528764"/>
            <a:ext cx="8997950" cy="4277198"/>
          </a:xfrm>
          <a:prstGeom prst="rect">
            <a:avLst/>
          </a:prstGeom>
          <a:noFill/>
          <a:ln>
            <a:noFill/>
          </a:ln>
        </p:spPr>
        <p:txBody>
          <a:bodyPr spcFirstLastPara="1" wrap="square" lIns="90000" tIns="46800" rIns="90000" bIns="46800" anchor="t" anchorCtr="0">
            <a:noAutofit/>
          </a:bodyPr>
          <a:lstStyle/>
          <a:p>
            <a:pPr marL="338138" lvl="0" indent="-319088" algn="l" rtl="0">
              <a:lnSpc>
                <a:spcPct val="95000"/>
              </a:lnSpc>
              <a:spcBef>
                <a:spcPts val="0"/>
              </a:spcBef>
              <a:spcAft>
                <a:spcPts val="0"/>
              </a:spcAft>
              <a:buSzPts val="2400"/>
              <a:buFont typeface="Times New Roman"/>
              <a:buNone/>
            </a:pPr>
            <a:r>
              <a:rPr lang="en-US">
                <a:solidFill>
                  <a:srgbClr val="FF0000"/>
                </a:solidFill>
              </a:rPr>
              <a:t>The extra stuff:</a:t>
            </a:r>
            <a:endParaRPr/>
          </a:p>
          <a:p>
            <a:pPr marL="338138" lvl="0" indent="-319088" algn="l" rtl="0">
              <a:lnSpc>
                <a:spcPct val="95000"/>
              </a:lnSpc>
              <a:spcBef>
                <a:spcPts val="0"/>
              </a:spcBef>
              <a:spcAft>
                <a:spcPts val="0"/>
              </a:spcAft>
              <a:buSzPts val="2400"/>
              <a:buChar char="•"/>
            </a:pPr>
            <a:r>
              <a:rPr lang="en-US">
                <a:solidFill>
                  <a:srgbClr val="FF0000"/>
                </a:solidFill>
              </a:rPr>
              <a:t>Connection liveness:</a:t>
            </a:r>
            <a:r>
              <a:rPr lang="en-US"/>
              <a:t> </a:t>
            </a:r>
            <a:r>
              <a:rPr lang="en-US" sz="2800"/>
              <a:t>detect, signal link failure to network layer</a:t>
            </a:r>
            <a:endParaRPr/>
          </a:p>
          <a:p>
            <a:pPr marL="338138" lvl="0" indent="-319088" algn="l" rtl="0">
              <a:lnSpc>
                <a:spcPct val="95000"/>
              </a:lnSpc>
              <a:spcBef>
                <a:spcPts val="0"/>
              </a:spcBef>
              <a:spcAft>
                <a:spcPts val="0"/>
              </a:spcAft>
              <a:buSzPts val="2400"/>
              <a:buChar char="•"/>
            </a:pPr>
            <a:r>
              <a:rPr lang="en-US">
                <a:solidFill>
                  <a:srgbClr val="FF0000"/>
                </a:solidFill>
              </a:rPr>
              <a:t>Network layer address negotiation:</a:t>
            </a:r>
            <a:r>
              <a:rPr lang="en-US"/>
              <a:t> </a:t>
            </a:r>
            <a:r>
              <a:rPr lang="en-US" sz="2800"/>
              <a:t>endpoint can learn/configure each other’s network address and other characteristics.</a:t>
            </a:r>
            <a:endParaRPr/>
          </a:p>
          <a:p>
            <a:pPr marL="338138" lvl="0" indent="-319088" algn="l" rtl="0">
              <a:lnSpc>
                <a:spcPct val="95000"/>
              </a:lnSpc>
              <a:spcBef>
                <a:spcPts val="0"/>
              </a:spcBef>
              <a:spcAft>
                <a:spcPts val="0"/>
              </a:spcAft>
              <a:buSzPts val="2400"/>
              <a:buChar char="•"/>
            </a:pPr>
            <a:r>
              <a:rPr lang="en-US">
                <a:solidFill>
                  <a:srgbClr val="FF0000"/>
                </a:solidFill>
              </a:rPr>
              <a:t>Authentication: </a:t>
            </a:r>
            <a:r>
              <a:rPr lang="en-US" sz="2800"/>
              <a:t>who are you (or at least whose account do I bill for your dial-in time?)</a:t>
            </a:r>
            <a:endParaRPr/>
          </a:p>
          <a:p>
            <a:pPr marL="741363" lvl="1" indent="-284163" algn="l" rtl="0">
              <a:lnSpc>
                <a:spcPct val="100000"/>
              </a:lnSpc>
              <a:spcBef>
                <a:spcPts val="0"/>
              </a:spcBef>
              <a:spcAft>
                <a:spcPts val="0"/>
              </a:spcAft>
              <a:buSzPts val="1500"/>
              <a:buChar char="•"/>
            </a:pPr>
            <a:r>
              <a:rPr lang="en-US" sz="2000"/>
              <a:t>This information is used by traffic management software to control bandwidth to individual subscribers</a:t>
            </a:r>
            <a:endParaRPr/>
          </a:p>
          <a:p>
            <a:pPr marL="338138" lvl="0" indent="-319088" algn="l" rtl="0">
              <a:lnSpc>
                <a:spcPct val="95000"/>
              </a:lnSpc>
              <a:spcBef>
                <a:spcPts val="0"/>
              </a:spcBef>
              <a:spcAft>
                <a:spcPts val="0"/>
              </a:spcAft>
              <a:buSzPts val="2400"/>
              <a:buChar char="•"/>
            </a:pPr>
            <a:r>
              <a:rPr lang="en-US">
                <a:solidFill>
                  <a:srgbClr val="FF0000"/>
                </a:solidFill>
              </a:rPr>
              <a:t>Management features: </a:t>
            </a:r>
            <a:r>
              <a:rPr lang="en-US" sz="2400"/>
              <a:t>loopback detection</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119"/>
          <p:cNvSpPr txBox="1">
            <a:spLocks noGrp="1"/>
          </p:cNvSpPr>
          <p:nvPr>
            <p:ph type="sldNum" idx="12"/>
          </p:nvPr>
        </p:nvSpPr>
        <p:spPr>
          <a:xfrm>
            <a:off x="8915400" y="6553200"/>
            <a:ext cx="57785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105</a:t>
            </a:fld>
            <a:endParaRPr/>
          </a:p>
        </p:txBody>
      </p:sp>
      <p:sp>
        <p:nvSpPr>
          <p:cNvPr id="721" name="Google Shape;721;p119"/>
          <p:cNvSpPr txBox="1">
            <a:spLocks noGrp="1"/>
          </p:cNvSpPr>
          <p:nvPr>
            <p:ph type="title"/>
          </p:nvPr>
        </p:nvSpPr>
        <p:spPr>
          <a:xfrm>
            <a:off x="495300" y="349250"/>
            <a:ext cx="5183127" cy="630045"/>
          </a:xfrm>
          <a:prstGeom prst="rect">
            <a:avLst/>
          </a:prstGeom>
          <a:noFill/>
          <a:ln>
            <a:noFill/>
          </a:ln>
        </p:spPr>
        <p:txBody>
          <a:bodyPr spcFirstLastPara="1" wrap="square" lIns="90000" tIns="46800" rIns="90000" bIns="46800" anchor="ctr" anchorCtr="0">
            <a:noAutofit/>
          </a:bodyPr>
          <a:lstStyle/>
          <a:p>
            <a:pPr marL="0" lvl="0" indent="0" algn="ctr" rtl="0">
              <a:lnSpc>
                <a:spcPct val="87000"/>
              </a:lnSpc>
              <a:spcBef>
                <a:spcPts val="0"/>
              </a:spcBef>
              <a:spcAft>
                <a:spcPts val="0"/>
              </a:spcAft>
              <a:buSzPts val="1400"/>
              <a:buNone/>
            </a:pPr>
            <a:r>
              <a:rPr lang="en-US" sz="4000"/>
              <a:t>PPP non-requirements</a:t>
            </a:r>
            <a:endParaRPr/>
          </a:p>
        </p:txBody>
      </p:sp>
      <p:sp>
        <p:nvSpPr>
          <p:cNvPr id="722" name="Google Shape;722;p119"/>
          <p:cNvSpPr txBox="1">
            <a:spLocks noGrp="1"/>
          </p:cNvSpPr>
          <p:nvPr>
            <p:ph type="body" idx="1"/>
          </p:nvPr>
        </p:nvSpPr>
        <p:spPr>
          <a:xfrm>
            <a:off x="495300" y="1822450"/>
            <a:ext cx="8917120" cy="2648547"/>
          </a:xfrm>
          <a:prstGeom prst="rect">
            <a:avLst/>
          </a:prstGeom>
          <a:noFill/>
          <a:ln>
            <a:noFill/>
          </a:ln>
        </p:spPr>
        <p:txBody>
          <a:bodyPr spcFirstLastPara="1" wrap="square" lIns="90000" tIns="46800" rIns="90000" bIns="46800" anchor="t" anchorCtr="0">
            <a:noAutofit/>
          </a:bodyPr>
          <a:lstStyle/>
          <a:p>
            <a:pPr marL="341313" lvl="0" indent="-341313" algn="l" rtl="0">
              <a:lnSpc>
                <a:spcPct val="95000"/>
              </a:lnSpc>
              <a:spcBef>
                <a:spcPts val="0"/>
              </a:spcBef>
              <a:spcAft>
                <a:spcPts val="0"/>
              </a:spcAft>
              <a:buSzPts val="2800"/>
              <a:buChar char="•"/>
            </a:pPr>
            <a:r>
              <a:rPr lang="en-US" sz="2800"/>
              <a:t>No error correction/recovery</a:t>
            </a:r>
            <a:endParaRPr/>
          </a:p>
          <a:p>
            <a:pPr marL="741363" lvl="1" indent="-284163" algn="l" rtl="0">
              <a:lnSpc>
                <a:spcPct val="100000"/>
              </a:lnSpc>
              <a:spcBef>
                <a:spcPts val="500"/>
              </a:spcBef>
              <a:spcAft>
                <a:spcPts val="0"/>
              </a:spcAft>
              <a:buSzPts val="1800"/>
              <a:buFont typeface="Times New Roman"/>
              <a:buNone/>
            </a:pPr>
            <a:r>
              <a:rPr lang="en-US" sz="2400"/>
              <a:t>(modems do one layer FEC, one layer packetization + retransmission “under the covers” anyway; other technologies are pretty reliable)</a:t>
            </a:r>
            <a:endParaRPr/>
          </a:p>
          <a:p>
            <a:pPr marL="341313" lvl="0" indent="-341313" algn="l" rtl="0">
              <a:lnSpc>
                <a:spcPct val="95000"/>
              </a:lnSpc>
              <a:spcBef>
                <a:spcPts val="600"/>
              </a:spcBef>
              <a:spcAft>
                <a:spcPts val="0"/>
              </a:spcAft>
              <a:buSzPts val="2800"/>
              <a:buChar char="•"/>
            </a:pPr>
            <a:r>
              <a:rPr lang="en-US" sz="2800"/>
              <a:t>No flow control</a:t>
            </a:r>
            <a:endParaRPr/>
          </a:p>
          <a:p>
            <a:pPr marL="341313" lvl="0" indent="-341313" algn="l" rtl="0">
              <a:lnSpc>
                <a:spcPct val="95000"/>
              </a:lnSpc>
              <a:spcBef>
                <a:spcPts val="600"/>
              </a:spcBef>
              <a:spcAft>
                <a:spcPts val="0"/>
              </a:spcAft>
              <a:buSzPts val="2800"/>
              <a:buChar char="•"/>
            </a:pPr>
            <a:r>
              <a:rPr lang="en-US" sz="2800"/>
              <a:t>Out of order delivery OK </a:t>
            </a:r>
            <a:endParaRPr/>
          </a:p>
        </p:txBody>
      </p:sp>
      <p:sp>
        <p:nvSpPr>
          <p:cNvPr id="723" name="Google Shape;723;p119"/>
          <p:cNvSpPr txBox="1"/>
          <p:nvPr/>
        </p:nvSpPr>
        <p:spPr>
          <a:xfrm>
            <a:off x="1554692" y="4981575"/>
            <a:ext cx="6268360" cy="951415"/>
          </a:xfrm>
          <a:prstGeom prst="rect">
            <a:avLst/>
          </a:prstGeom>
          <a:noFill/>
          <a:ln>
            <a:noFill/>
          </a:ln>
        </p:spPr>
        <p:txBody>
          <a:bodyPr spcFirstLastPara="1" wrap="square" lIns="90000" tIns="46800" rIns="90000" bIns="46800" anchor="t" anchorCtr="0">
            <a:noAutofit/>
          </a:bodyPr>
          <a:lstStyle/>
          <a:p>
            <a:pPr marL="0" marR="0" lvl="0" indent="0" algn="ctr" rtl="0">
              <a:lnSpc>
                <a:spcPct val="116000"/>
              </a:lnSpc>
              <a:spcBef>
                <a:spcPts val="0"/>
              </a:spcBef>
              <a:spcAft>
                <a:spcPts val="0"/>
              </a:spcAft>
              <a:buClr>
                <a:srgbClr val="000000"/>
              </a:buClr>
              <a:buSzPts val="2400"/>
              <a:buFont typeface="Times New Roman"/>
              <a:buNone/>
            </a:pPr>
            <a:r>
              <a:rPr lang="en-US" sz="2400" b="1" i="0" u="none" strike="noStrike" cap="none">
                <a:solidFill>
                  <a:srgbClr val="FF0000"/>
                </a:solidFill>
                <a:latin typeface="Times New Roman"/>
                <a:ea typeface="Times New Roman"/>
                <a:cs typeface="Times New Roman"/>
                <a:sym typeface="Times New Roman"/>
              </a:rPr>
              <a:t>Error recovery, flow control, data re-ordering </a:t>
            </a:r>
            <a:endParaRPr sz="1400" b="0" i="0" u="none" strike="noStrike" cap="none">
              <a:solidFill>
                <a:srgbClr val="000000"/>
              </a:solidFill>
              <a:latin typeface="Arial"/>
              <a:ea typeface="Arial"/>
              <a:cs typeface="Arial"/>
              <a:sym typeface="Arial"/>
            </a:endParaRPr>
          </a:p>
          <a:p>
            <a:pPr marL="0" marR="0" lvl="0" indent="0" algn="ctr" rtl="0">
              <a:lnSpc>
                <a:spcPct val="116000"/>
              </a:lnSpc>
              <a:spcBef>
                <a:spcPts val="0"/>
              </a:spcBef>
              <a:spcAft>
                <a:spcPts val="0"/>
              </a:spcAft>
              <a:buClr>
                <a:srgbClr val="000000"/>
              </a:buClr>
              <a:buSzPts val="2400"/>
              <a:buFont typeface="Times New Roman"/>
              <a:buNone/>
            </a:pPr>
            <a:r>
              <a:rPr lang="en-US" sz="2400" b="1" i="0" u="none" strike="noStrike" cap="none">
                <a:solidFill>
                  <a:srgbClr val="FF0000"/>
                </a:solidFill>
                <a:latin typeface="Times New Roman"/>
                <a:ea typeface="Times New Roman"/>
                <a:cs typeface="Times New Roman"/>
                <a:sym typeface="Times New Roman"/>
              </a:rPr>
              <a:t>all relegated to higher layers!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120"/>
          <p:cNvSpPr txBox="1">
            <a:spLocks noGrp="1"/>
          </p:cNvSpPr>
          <p:nvPr>
            <p:ph type="sldNum" idx="12"/>
          </p:nvPr>
        </p:nvSpPr>
        <p:spPr>
          <a:xfrm>
            <a:off x="8915400" y="6553200"/>
            <a:ext cx="57785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106</a:t>
            </a:fld>
            <a:endParaRPr/>
          </a:p>
        </p:txBody>
      </p:sp>
      <p:sp>
        <p:nvSpPr>
          <p:cNvPr id="730" name="Google Shape;730;p120"/>
          <p:cNvSpPr txBox="1">
            <a:spLocks noGrp="1"/>
          </p:cNvSpPr>
          <p:nvPr>
            <p:ph type="title"/>
          </p:nvPr>
        </p:nvSpPr>
        <p:spPr>
          <a:xfrm>
            <a:off x="495300" y="349250"/>
            <a:ext cx="3330056" cy="549703"/>
          </a:xfrm>
          <a:prstGeom prst="rect">
            <a:avLst/>
          </a:prstGeom>
          <a:noFill/>
          <a:ln>
            <a:noFill/>
          </a:ln>
        </p:spPr>
        <p:txBody>
          <a:bodyPr spcFirstLastPara="1" wrap="square" lIns="90000" tIns="46800" rIns="90000" bIns="46800" anchor="ctr" anchorCtr="0">
            <a:noAutofit/>
          </a:bodyPr>
          <a:lstStyle/>
          <a:p>
            <a:pPr marL="0" lvl="0" indent="0" algn="ctr" rtl="0">
              <a:lnSpc>
                <a:spcPct val="87000"/>
              </a:lnSpc>
              <a:spcBef>
                <a:spcPts val="0"/>
              </a:spcBef>
              <a:spcAft>
                <a:spcPts val="0"/>
              </a:spcAft>
              <a:buSzPts val="1400"/>
              <a:buNone/>
            </a:pPr>
            <a:r>
              <a:rPr lang="en-US"/>
              <a:t>PPP Data Frame</a:t>
            </a:r>
            <a:endParaRPr/>
          </a:p>
        </p:txBody>
      </p:sp>
      <p:sp>
        <p:nvSpPr>
          <p:cNvPr id="731" name="Google Shape;731;p120"/>
          <p:cNvSpPr txBox="1">
            <a:spLocks noGrp="1"/>
          </p:cNvSpPr>
          <p:nvPr>
            <p:ph type="body" idx="1"/>
          </p:nvPr>
        </p:nvSpPr>
        <p:spPr>
          <a:xfrm>
            <a:off x="495300" y="1600200"/>
            <a:ext cx="8917120" cy="2372061"/>
          </a:xfrm>
          <a:prstGeom prst="rect">
            <a:avLst/>
          </a:prstGeom>
          <a:noFill/>
          <a:ln>
            <a:noFill/>
          </a:ln>
        </p:spPr>
        <p:txBody>
          <a:bodyPr spcFirstLastPara="1" wrap="square" lIns="90000" tIns="46800" rIns="90000" bIns="46800" anchor="t" anchorCtr="0">
            <a:noAutofit/>
          </a:bodyPr>
          <a:lstStyle/>
          <a:p>
            <a:pPr marL="341313" lvl="0" indent="-341313" algn="l" rtl="0">
              <a:lnSpc>
                <a:spcPct val="95000"/>
              </a:lnSpc>
              <a:spcBef>
                <a:spcPts val="0"/>
              </a:spcBef>
              <a:spcAft>
                <a:spcPts val="0"/>
              </a:spcAft>
              <a:buSzPts val="2800"/>
              <a:buChar char="•"/>
            </a:pPr>
            <a:r>
              <a:rPr lang="en-US" sz="2800">
                <a:solidFill>
                  <a:srgbClr val="FF0000"/>
                </a:solidFill>
              </a:rPr>
              <a:t>Flag:</a:t>
            </a:r>
            <a:r>
              <a:rPr lang="en-US" sz="2800"/>
              <a:t> delimiter (framing)</a:t>
            </a:r>
            <a:endParaRPr/>
          </a:p>
          <a:p>
            <a:pPr marL="341313" lvl="0" indent="-341313" algn="l" rtl="0">
              <a:lnSpc>
                <a:spcPct val="95000"/>
              </a:lnSpc>
              <a:spcBef>
                <a:spcPts val="600"/>
              </a:spcBef>
              <a:spcAft>
                <a:spcPts val="0"/>
              </a:spcAft>
              <a:buSzPts val="2800"/>
              <a:buChar char="•"/>
            </a:pPr>
            <a:r>
              <a:rPr lang="en-US" sz="2800">
                <a:solidFill>
                  <a:srgbClr val="FF8585"/>
                </a:solidFill>
              </a:rPr>
              <a:t>Address:</a:t>
            </a:r>
            <a:r>
              <a:rPr lang="en-US" sz="2800">
                <a:solidFill>
                  <a:srgbClr val="474747"/>
                </a:solidFill>
              </a:rPr>
              <a:t>  ignored. (historical)</a:t>
            </a:r>
            <a:endParaRPr/>
          </a:p>
          <a:p>
            <a:pPr marL="341313" lvl="0" indent="-341313" algn="l" rtl="0">
              <a:lnSpc>
                <a:spcPct val="95000"/>
              </a:lnSpc>
              <a:spcBef>
                <a:spcPts val="600"/>
              </a:spcBef>
              <a:spcAft>
                <a:spcPts val="0"/>
              </a:spcAft>
              <a:buSzPts val="2800"/>
              <a:buChar char="•"/>
            </a:pPr>
            <a:r>
              <a:rPr lang="en-US" sz="2800">
                <a:solidFill>
                  <a:srgbClr val="FF8585"/>
                </a:solidFill>
              </a:rPr>
              <a:t>Control:</a:t>
            </a:r>
            <a:r>
              <a:rPr lang="en-US" sz="2800">
                <a:solidFill>
                  <a:srgbClr val="474747"/>
                </a:solidFill>
              </a:rPr>
              <a:t> ignored. (historical)</a:t>
            </a:r>
            <a:endParaRPr/>
          </a:p>
          <a:p>
            <a:pPr marL="341313" lvl="0" indent="-341313" algn="l" rtl="0">
              <a:lnSpc>
                <a:spcPct val="95000"/>
              </a:lnSpc>
              <a:spcBef>
                <a:spcPts val="600"/>
              </a:spcBef>
              <a:spcAft>
                <a:spcPts val="0"/>
              </a:spcAft>
              <a:buSzPts val="2800"/>
              <a:buChar char="•"/>
            </a:pPr>
            <a:r>
              <a:rPr lang="en-US" sz="2800">
                <a:solidFill>
                  <a:srgbClr val="FF0000"/>
                </a:solidFill>
              </a:rPr>
              <a:t>Protocol:</a:t>
            </a:r>
            <a:r>
              <a:rPr lang="en-US" sz="2800"/>
              <a:t> upper layer protocol to which frame delivered (e.g., PPP-LCP, IP, IPCP, etc) </a:t>
            </a:r>
            <a:endParaRPr/>
          </a:p>
        </p:txBody>
      </p:sp>
      <p:pic>
        <p:nvPicPr>
          <p:cNvPr id="732" name="Google Shape;732;p120"/>
          <p:cNvPicPr preferRelativeResize="0"/>
          <p:nvPr/>
        </p:nvPicPr>
        <p:blipFill rotWithShape="1">
          <a:blip r:embed="rId3">
            <a:alphaModFix/>
          </a:blip>
          <a:srcRect/>
          <a:stretch/>
        </p:blipFill>
        <p:spPr>
          <a:xfrm>
            <a:off x="1049073" y="4400550"/>
            <a:ext cx="7811294" cy="1538288"/>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121"/>
          <p:cNvSpPr txBox="1">
            <a:spLocks noGrp="1"/>
          </p:cNvSpPr>
          <p:nvPr>
            <p:ph type="sldNum" idx="12"/>
          </p:nvPr>
        </p:nvSpPr>
        <p:spPr>
          <a:xfrm>
            <a:off x="8915400" y="6553200"/>
            <a:ext cx="57785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107</a:t>
            </a:fld>
            <a:endParaRPr/>
          </a:p>
        </p:txBody>
      </p:sp>
      <p:sp>
        <p:nvSpPr>
          <p:cNvPr id="739" name="Google Shape;739;p121"/>
          <p:cNvSpPr txBox="1">
            <a:spLocks noGrp="1"/>
          </p:cNvSpPr>
          <p:nvPr>
            <p:ph type="title"/>
          </p:nvPr>
        </p:nvSpPr>
        <p:spPr>
          <a:xfrm>
            <a:off x="495300" y="349250"/>
            <a:ext cx="3330056" cy="549703"/>
          </a:xfrm>
          <a:prstGeom prst="rect">
            <a:avLst/>
          </a:prstGeom>
          <a:noFill/>
          <a:ln>
            <a:noFill/>
          </a:ln>
        </p:spPr>
        <p:txBody>
          <a:bodyPr spcFirstLastPara="1" wrap="square" lIns="90000" tIns="46800" rIns="90000" bIns="46800" anchor="ctr" anchorCtr="0">
            <a:noAutofit/>
          </a:bodyPr>
          <a:lstStyle/>
          <a:p>
            <a:pPr marL="0" lvl="0" indent="0" algn="ctr" rtl="0">
              <a:lnSpc>
                <a:spcPct val="87000"/>
              </a:lnSpc>
              <a:spcBef>
                <a:spcPts val="0"/>
              </a:spcBef>
              <a:spcAft>
                <a:spcPts val="0"/>
              </a:spcAft>
              <a:buSzPts val="1400"/>
              <a:buNone/>
            </a:pPr>
            <a:r>
              <a:rPr lang="en-US"/>
              <a:t>PPP Data Frame</a:t>
            </a:r>
            <a:endParaRPr/>
          </a:p>
        </p:txBody>
      </p:sp>
      <p:sp>
        <p:nvSpPr>
          <p:cNvPr id="740" name="Google Shape;740;p121"/>
          <p:cNvSpPr txBox="1">
            <a:spLocks noGrp="1"/>
          </p:cNvSpPr>
          <p:nvPr>
            <p:ph type="body" idx="1"/>
          </p:nvPr>
        </p:nvSpPr>
        <p:spPr>
          <a:xfrm>
            <a:off x="495300" y="1600200"/>
            <a:ext cx="8917120" cy="990144"/>
          </a:xfrm>
          <a:prstGeom prst="rect">
            <a:avLst/>
          </a:prstGeom>
          <a:noFill/>
          <a:ln>
            <a:noFill/>
          </a:ln>
        </p:spPr>
        <p:txBody>
          <a:bodyPr spcFirstLastPara="1" wrap="square" lIns="90000" tIns="46800" rIns="90000" bIns="46800" anchor="t" anchorCtr="0">
            <a:noAutofit/>
          </a:bodyPr>
          <a:lstStyle/>
          <a:p>
            <a:pPr marL="341313" lvl="0" indent="-341313" algn="l" rtl="0">
              <a:lnSpc>
                <a:spcPct val="95000"/>
              </a:lnSpc>
              <a:spcBef>
                <a:spcPts val="0"/>
              </a:spcBef>
              <a:spcAft>
                <a:spcPts val="0"/>
              </a:spcAft>
              <a:buSzPts val="2800"/>
              <a:buChar char="•"/>
            </a:pPr>
            <a:r>
              <a:rPr lang="en-US" sz="2800">
                <a:solidFill>
                  <a:srgbClr val="FF0000"/>
                </a:solidFill>
              </a:rPr>
              <a:t>info:</a:t>
            </a:r>
            <a:r>
              <a:rPr lang="en-US" sz="2800"/>
              <a:t> upper layer data being carried</a:t>
            </a:r>
            <a:endParaRPr/>
          </a:p>
          <a:p>
            <a:pPr marL="341313" lvl="0" indent="-341313" algn="l" rtl="0">
              <a:lnSpc>
                <a:spcPct val="95000"/>
              </a:lnSpc>
              <a:spcBef>
                <a:spcPts val="600"/>
              </a:spcBef>
              <a:spcAft>
                <a:spcPts val="0"/>
              </a:spcAft>
              <a:buSzPts val="2800"/>
              <a:buChar char="•"/>
            </a:pPr>
            <a:r>
              <a:rPr lang="en-US" sz="2800">
                <a:solidFill>
                  <a:srgbClr val="FF0000"/>
                </a:solidFill>
              </a:rPr>
              <a:t>check:</a:t>
            </a:r>
            <a:r>
              <a:rPr lang="en-US" sz="2800"/>
              <a:t>  cyclic redundancy check for error detection</a:t>
            </a:r>
            <a:endParaRPr/>
          </a:p>
        </p:txBody>
      </p:sp>
      <p:pic>
        <p:nvPicPr>
          <p:cNvPr id="741" name="Google Shape;741;p121"/>
          <p:cNvPicPr preferRelativeResize="0"/>
          <p:nvPr/>
        </p:nvPicPr>
        <p:blipFill rotWithShape="1">
          <a:blip r:embed="rId3">
            <a:alphaModFix/>
          </a:blip>
          <a:srcRect/>
          <a:stretch/>
        </p:blipFill>
        <p:spPr>
          <a:xfrm>
            <a:off x="883973" y="3302000"/>
            <a:ext cx="7811294" cy="1538288"/>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122"/>
          <p:cNvSpPr txBox="1">
            <a:spLocks noGrp="1"/>
          </p:cNvSpPr>
          <p:nvPr>
            <p:ph type="title"/>
          </p:nvPr>
        </p:nvSpPr>
        <p:spPr>
          <a:xfrm>
            <a:off x="0" y="0"/>
            <a:ext cx="9906000" cy="762000"/>
          </a:xfrm>
          <a:prstGeom prst="rect">
            <a:avLst/>
          </a:prstGeom>
          <a:noFill/>
          <a:ln>
            <a:noFill/>
          </a:ln>
        </p:spPr>
        <p:txBody>
          <a:bodyPr spcFirstLastPara="1" wrap="square" lIns="0" tIns="0" rIns="0" bIns="0" anchor="ctr" anchorCtr="0">
            <a:noAutofit/>
          </a:bodyPr>
          <a:lstStyle/>
          <a:p>
            <a:pPr marL="0" lvl="0" indent="0" algn="ctr" rtl="0">
              <a:lnSpc>
                <a:spcPct val="87000"/>
              </a:lnSpc>
              <a:spcBef>
                <a:spcPts val="0"/>
              </a:spcBef>
              <a:spcAft>
                <a:spcPts val="0"/>
              </a:spcAft>
              <a:buSzPts val="1400"/>
              <a:buNone/>
            </a:pPr>
            <a:r>
              <a:rPr lang="en-US"/>
              <a:t>Byte Stuffing</a:t>
            </a:r>
            <a:endParaRPr/>
          </a:p>
        </p:txBody>
      </p:sp>
      <p:pic>
        <p:nvPicPr>
          <p:cNvPr id="748" name="Google Shape;748;p122" descr="5"/>
          <p:cNvPicPr preferRelativeResize="0"/>
          <p:nvPr/>
        </p:nvPicPr>
        <p:blipFill rotWithShape="1">
          <a:blip r:embed="rId3">
            <a:alphaModFix/>
          </a:blip>
          <a:srcRect/>
          <a:stretch/>
        </p:blipFill>
        <p:spPr>
          <a:xfrm>
            <a:off x="2161779" y="1695450"/>
            <a:ext cx="6495653" cy="2986088"/>
          </a:xfrm>
          <a:prstGeom prst="rect">
            <a:avLst/>
          </a:prstGeom>
          <a:noFill/>
          <a:ln>
            <a:noFill/>
          </a:ln>
        </p:spPr>
      </p:pic>
      <p:sp>
        <p:nvSpPr>
          <p:cNvPr id="749" name="Google Shape;749;p122"/>
          <p:cNvSpPr txBox="1"/>
          <p:nvPr/>
        </p:nvSpPr>
        <p:spPr>
          <a:xfrm>
            <a:off x="436827" y="1924051"/>
            <a:ext cx="1563248" cy="1377557"/>
          </a:xfrm>
          <a:prstGeom prst="rect">
            <a:avLst/>
          </a:prstGeom>
          <a:noFill/>
          <a:ln>
            <a:noFill/>
          </a:ln>
        </p:spPr>
        <p:txBody>
          <a:bodyPr spcFirstLastPara="1" wrap="square" lIns="91425" tIns="45700" rIns="91425" bIns="45700" anchor="t" anchorCtr="0">
            <a:noAutofit/>
          </a:bodyPr>
          <a:lstStyle/>
          <a:p>
            <a:pPr marL="0" marR="0" lvl="0" indent="0" algn="ctr" rtl="0">
              <a:lnSpc>
                <a:spcPct val="87000"/>
              </a:lnSpc>
              <a:spcBef>
                <a:spcPts val="0"/>
              </a:spcBef>
              <a:spcAft>
                <a:spcPts val="0"/>
              </a:spcAft>
              <a:buClr>
                <a:srgbClr val="000000"/>
              </a:buClr>
              <a:buSzPts val="2400"/>
              <a:buFont typeface="Arial"/>
              <a:buNone/>
            </a:pPr>
            <a:r>
              <a:rPr lang="en-US" sz="2400" b="1" i="0" u="none" strike="noStrike" cap="none">
                <a:solidFill>
                  <a:srgbClr val="0066FF"/>
                </a:solidFill>
                <a:latin typeface="Comic Sans MS"/>
                <a:ea typeface="Comic Sans MS"/>
                <a:cs typeface="Comic Sans MS"/>
                <a:sym typeface="Comic Sans MS"/>
              </a:rPr>
              <a:t>flag byte</a:t>
            </a:r>
            <a:endParaRPr sz="1400" b="0" i="0" u="none" strike="noStrike" cap="none">
              <a:solidFill>
                <a:srgbClr val="000000"/>
              </a:solidFill>
              <a:latin typeface="Arial"/>
              <a:ea typeface="Arial"/>
              <a:cs typeface="Arial"/>
              <a:sym typeface="Arial"/>
            </a:endParaRPr>
          </a:p>
          <a:p>
            <a:pPr marL="0" marR="0" lvl="0" indent="0" algn="ctr" rtl="0">
              <a:lnSpc>
                <a:spcPct val="87000"/>
              </a:lnSpc>
              <a:spcBef>
                <a:spcPts val="0"/>
              </a:spcBef>
              <a:spcAft>
                <a:spcPts val="0"/>
              </a:spcAft>
              <a:buClr>
                <a:srgbClr val="000000"/>
              </a:buClr>
              <a:buSzPts val="2400"/>
              <a:buFont typeface="Arial"/>
              <a:buNone/>
            </a:pPr>
            <a:r>
              <a:rPr lang="en-US" sz="2400" b="1" i="0" u="none" strike="noStrike" cap="none">
                <a:solidFill>
                  <a:srgbClr val="0066FF"/>
                </a:solidFill>
                <a:latin typeface="Comic Sans MS"/>
                <a:ea typeface="Comic Sans MS"/>
                <a:cs typeface="Comic Sans MS"/>
                <a:sym typeface="Comic Sans MS"/>
              </a:rPr>
              <a:t>pattern</a:t>
            </a:r>
            <a:endParaRPr sz="1400" b="0" i="0" u="none" strike="noStrike" cap="none">
              <a:solidFill>
                <a:srgbClr val="000000"/>
              </a:solidFill>
              <a:latin typeface="Arial"/>
              <a:ea typeface="Arial"/>
              <a:cs typeface="Arial"/>
              <a:sym typeface="Arial"/>
            </a:endParaRPr>
          </a:p>
          <a:p>
            <a:pPr marL="0" marR="0" lvl="0" indent="0" algn="ctr" rtl="0">
              <a:lnSpc>
                <a:spcPct val="87000"/>
              </a:lnSpc>
              <a:spcBef>
                <a:spcPts val="0"/>
              </a:spcBef>
              <a:spcAft>
                <a:spcPts val="0"/>
              </a:spcAft>
              <a:buClr>
                <a:srgbClr val="000000"/>
              </a:buClr>
              <a:buSzPts val="2400"/>
              <a:buFont typeface="Arial"/>
              <a:buNone/>
            </a:pPr>
            <a:r>
              <a:rPr lang="en-US" sz="2400" b="1" i="0" u="none" strike="noStrike" cap="none">
                <a:solidFill>
                  <a:srgbClr val="0066FF"/>
                </a:solidFill>
                <a:latin typeface="Comic Sans MS"/>
                <a:ea typeface="Comic Sans MS"/>
                <a:cs typeface="Comic Sans MS"/>
                <a:sym typeface="Comic Sans MS"/>
              </a:rPr>
              <a:t>in data</a:t>
            </a:r>
            <a:endParaRPr sz="1400" b="0" i="0" u="none" strike="noStrike" cap="none">
              <a:solidFill>
                <a:srgbClr val="000000"/>
              </a:solidFill>
              <a:latin typeface="Arial"/>
              <a:ea typeface="Arial"/>
              <a:cs typeface="Arial"/>
              <a:sym typeface="Arial"/>
            </a:endParaRPr>
          </a:p>
          <a:p>
            <a:pPr marL="0" marR="0" lvl="0" indent="0" algn="ctr" rtl="0">
              <a:lnSpc>
                <a:spcPct val="87000"/>
              </a:lnSpc>
              <a:spcBef>
                <a:spcPts val="0"/>
              </a:spcBef>
              <a:spcAft>
                <a:spcPts val="0"/>
              </a:spcAft>
              <a:buClr>
                <a:srgbClr val="000000"/>
              </a:buClr>
              <a:buSzPts val="2400"/>
              <a:buFont typeface="Arial"/>
              <a:buNone/>
            </a:pPr>
            <a:r>
              <a:rPr lang="en-US" sz="2400" b="1" i="0" u="none" strike="noStrike" cap="none">
                <a:solidFill>
                  <a:srgbClr val="0066FF"/>
                </a:solidFill>
                <a:latin typeface="Comic Sans MS"/>
                <a:ea typeface="Comic Sans MS"/>
                <a:cs typeface="Comic Sans MS"/>
                <a:sym typeface="Comic Sans MS"/>
              </a:rPr>
              <a:t>to send</a:t>
            </a:r>
            <a:endParaRPr sz="1400" b="0" i="0" u="none" strike="noStrike" cap="none">
              <a:solidFill>
                <a:srgbClr val="000000"/>
              </a:solidFill>
              <a:latin typeface="Arial"/>
              <a:ea typeface="Arial"/>
              <a:cs typeface="Arial"/>
              <a:sym typeface="Arial"/>
            </a:endParaRPr>
          </a:p>
        </p:txBody>
      </p:sp>
      <p:cxnSp>
        <p:nvCxnSpPr>
          <p:cNvPr id="750" name="Google Shape;750;p122"/>
          <p:cNvCxnSpPr/>
          <p:nvPr/>
        </p:nvCxnSpPr>
        <p:spPr>
          <a:xfrm>
            <a:off x="1604566" y="2152651"/>
            <a:ext cx="994040" cy="258763"/>
          </a:xfrm>
          <a:prstGeom prst="straightConnector1">
            <a:avLst/>
          </a:prstGeom>
          <a:noFill/>
          <a:ln w="9525" cap="flat" cmpd="sng">
            <a:solidFill>
              <a:schemeClr val="dk1"/>
            </a:solidFill>
            <a:prstDash val="solid"/>
            <a:round/>
            <a:headEnd type="none" w="sm" len="sm"/>
            <a:tailEnd type="triangle" w="med" len="med"/>
          </a:ln>
        </p:spPr>
      </p:cxnSp>
      <p:sp>
        <p:nvSpPr>
          <p:cNvPr id="751" name="Google Shape;751;p122"/>
          <p:cNvSpPr txBox="1"/>
          <p:nvPr/>
        </p:nvSpPr>
        <p:spPr>
          <a:xfrm>
            <a:off x="4347634" y="5203825"/>
            <a:ext cx="3059510" cy="1377557"/>
          </a:xfrm>
          <a:prstGeom prst="rect">
            <a:avLst/>
          </a:prstGeom>
          <a:noFill/>
          <a:ln>
            <a:noFill/>
          </a:ln>
        </p:spPr>
        <p:txBody>
          <a:bodyPr spcFirstLastPara="1" wrap="square" lIns="91425" tIns="45700" rIns="91425" bIns="45700" anchor="t" anchorCtr="0">
            <a:noAutofit/>
          </a:bodyPr>
          <a:lstStyle/>
          <a:p>
            <a:pPr marL="0" marR="0" lvl="0" indent="0" algn="ctr" rtl="0">
              <a:lnSpc>
                <a:spcPct val="87000"/>
              </a:lnSpc>
              <a:spcBef>
                <a:spcPts val="0"/>
              </a:spcBef>
              <a:spcAft>
                <a:spcPts val="0"/>
              </a:spcAft>
              <a:buClr>
                <a:srgbClr val="000000"/>
              </a:buClr>
              <a:buSzPts val="2400"/>
              <a:buFont typeface="Arial"/>
              <a:buNone/>
            </a:pPr>
            <a:r>
              <a:rPr lang="en-US" sz="2400" b="1" i="0" u="none" strike="noStrike" cap="none">
                <a:solidFill>
                  <a:srgbClr val="0066FF"/>
                </a:solidFill>
                <a:latin typeface="Comic Sans MS"/>
                <a:ea typeface="Comic Sans MS"/>
                <a:cs typeface="Comic Sans MS"/>
                <a:sym typeface="Comic Sans MS"/>
              </a:rPr>
              <a:t>flag byte pattern plus</a:t>
            </a:r>
            <a:endParaRPr sz="1400" b="0" i="0" u="none" strike="noStrike" cap="none">
              <a:solidFill>
                <a:srgbClr val="000000"/>
              </a:solidFill>
              <a:latin typeface="Arial"/>
              <a:ea typeface="Arial"/>
              <a:cs typeface="Arial"/>
              <a:sym typeface="Arial"/>
            </a:endParaRPr>
          </a:p>
          <a:p>
            <a:pPr marL="0" marR="0" lvl="0" indent="0" algn="ctr" rtl="0">
              <a:lnSpc>
                <a:spcPct val="87000"/>
              </a:lnSpc>
              <a:spcBef>
                <a:spcPts val="0"/>
              </a:spcBef>
              <a:spcAft>
                <a:spcPts val="0"/>
              </a:spcAft>
              <a:buClr>
                <a:srgbClr val="000000"/>
              </a:buClr>
              <a:buSzPts val="2400"/>
              <a:buFont typeface="Arial"/>
              <a:buNone/>
            </a:pPr>
            <a:r>
              <a:rPr lang="en-US" sz="2400" b="1" i="0" u="none" strike="noStrike" cap="none">
                <a:solidFill>
                  <a:srgbClr val="0066FF"/>
                </a:solidFill>
                <a:latin typeface="Comic Sans MS"/>
                <a:ea typeface="Comic Sans MS"/>
                <a:cs typeface="Comic Sans MS"/>
                <a:sym typeface="Comic Sans MS"/>
              </a:rPr>
              <a:t>stuffed byte in transmitted  data</a:t>
            </a:r>
            <a:endParaRPr sz="1400" b="0" i="0" u="none" strike="noStrike" cap="none">
              <a:solidFill>
                <a:srgbClr val="000000"/>
              </a:solidFill>
              <a:latin typeface="Arial"/>
              <a:ea typeface="Arial"/>
              <a:cs typeface="Arial"/>
              <a:sym typeface="Arial"/>
            </a:endParaRPr>
          </a:p>
        </p:txBody>
      </p:sp>
      <p:cxnSp>
        <p:nvCxnSpPr>
          <p:cNvPr id="752" name="Google Shape;752;p122"/>
          <p:cNvCxnSpPr/>
          <p:nvPr/>
        </p:nvCxnSpPr>
        <p:spPr>
          <a:xfrm rot="10800000">
            <a:off x="4356233" y="4833939"/>
            <a:ext cx="546894" cy="363537"/>
          </a:xfrm>
          <a:prstGeom prst="straightConnector1">
            <a:avLst/>
          </a:prstGeom>
          <a:noFill/>
          <a:ln w="9525" cap="flat" cmpd="sng">
            <a:solidFill>
              <a:schemeClr val="dk1"/>
            </a:solidFill>
            <a:prstDash val="solid"/>
            <a:round/>
            <a:headEnd type="none" w="sm" len="sm"/>
            <a:tailEnd type="triangle" w="med" len="med"/>
          </a:ln>
        </p:spPr>
      </p:cxnSp>
      <p:cxnSp>
        <p:nvCxnSpPr>
          <p:cNvPr id="753" name="Google Shape;753;p122"/>
          <p:cNvCxnSpPr/>
          <p:nvPr/>
        </p:nvCxnSpPr>
        <p:spPr>
          <a:xfrm rot="10800000" flipH="1">
            <a:off x="5948760" y="4740275"/>
            <a:ext cx="459184" cy="528638"/>
          </a:xfrm>
          <a:prstGeom prst="straightConnector1">
            <a:avLst/>
          </a:prstGeom>
          <a:noFill/>
          <a:ln w="9525" cap="flat" cmpd="sng">
            <a:solidFill>
              <a:schemeClr val="dk1"/>
            </a:solidFill>
            <a:prstDash val="solid"/>
            <a:round/>
            <a:headEnd type="none" w="sm" len="sm"/>
            <a:tailEnd type="triangle" w="med" len="med"/>
          </a:ln>
        </p:spPr>
      </p:cxn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123"/>
          <p:cNvSpPr txBox="1">
            <a:spLocks noGrp="1"/>
          </p:cNvSpPr>
          <p:nvPr>
            <p:ph type="sldNum" idx="12"/>
          </p:nvPr>
        </p:nvSpPr>
        <p:spPr>
          <a:xfrm>
            <a:off x="8915400" y="6553200"/>
            <a:ext cx="57785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109</a:t>
            </a:fld>
            <a:endParaRPr/>
          </a:p>
        </p:txBody>
      </p:sp>
      <p:sp>
        <p:nvSpPr>
          <p:cNvPr id="760" name="Google Shape;760;p123"/>
          <p:cNvSpPr txBox="1">
            <a:spLocks noGrp="1"/>
          </p:cNvSpPr>
          <p:nvPr>
            <p:ph type="title"/>
          </p:nvPr>
        </p:nvSpPr>
        <p:spPr>
          <a:xfrm>
            <a:off x="495300" y="349250"/>
            <a:ext cx="5232821" cy="549703"/>
          </a:xfrm>
          <a:prstGeom prst="rect">
            <a:avLst/>
          </a:prstGeom>
          <a:noFill/>
          <a:ln>
            <a:noFill/>
          </a:ln>
        </p:spPr>
        <p:txBody>
          <a:bodyPr spcFirstLastPara="1" wrap="square" lIns="90000" tIns="46800" rIns="90000" bIns="46800" anchor="ctr" anchorCtr="0">
            <a:noAutofit/>
          </a:bodyPr>
          <a:lstStyle/>
          <a:p>
            <a:pPr marL="0" lvl="0" indent="0" algn="ctr" rtl="0">
              <a:lnSpc>
                <a:spcPct val="87000"/>
              </a:lnSpc>
              <a:spcBef>
                <a:spcPts val="0"/>
              </a:spcBef>
              <a:spcAft>
                <a:spcPts val="0"/>
              </a:spcAft>
              <a:buSzPts val="1400"/>
              <a:buNone/>
            </a:pPr>
            <a:r>
              <a:rPr lang="en-US"/>
              <a:t>PPP Data Control Protocol</a:t>
            </a:r>
            <a:endParaRPr/>
          </a:p>
        </p:txBody>
      </p:sp>
      <p:pic>
        <p:nvPicPr>
          <p:cNvPr id="761" name="Google Shape;761;p123"/>
          <p:cNvPicPr preferRelativeResize="0"/>
          <p:nvPr/>
        </p:nvPicPr>
        <p:blipFill rotWithShape="1">
          <a:blip r:embed="rId3">
            <a:alphaModFix/>
          </a:blip>
          <a:srcRect/>
          <a:stretch/>
        </p:blipFill>
        <p:spPr>
          <a:xfrm>
            <a:off x="5431102" y="2622550"/>
            <a:ext cx="4284002" cy="2752725"/>
          </a:xfrm>
          <a:prstGeom prst="rect">
            <a:avLst/>
          </a:prstGeom>
          <a:noFill/>
          <a:ln>
            <a:noFill/>
          </a:ln>
        </p:spPr>
      </p:pic>
      <p:sp>
        <p:nvSpPr>
          <p:cNvPr id="762" name="Google Shape;762;p123"/>
          <p:cNvSpPr txBox="1">
            <a:spLocks noGrp="1"/>
          </p:cNvSpPr>
          <p:nvPr>
            <p:ph type="body" idx="1"/>
          </p:nvPr>
        </p:nvSpPr>
        <p:spPr>
          <a:xfrm>
            <a:off x="393833" y="1538288"/>
            <a:ext cx="5137017" cy="4306436"/>
          </a:xfrm>
          <a:prstGeom prst="rect">
            <a:avLst/>
          </a:prstGeom>
          <a:noFill/>
          <a:ln>
            <a:noFill/>
          </a:ln>
        </p:spPr>
        <p:txBody>
          <a:bodyPr spcFirstLastPara="1" wrap="square" lIns="90000" tIns="46800" rIns="90000" bIns="46800" anchor="t" anchorCtr="0">
            <a:noAutofit/>
          </a:bodyPr>
          <a:lstStyle/>
          <a:p>
            <a:pPr marL="341313" lvl="0" indent="-341313" algn="l" rtl="0">
              <a:lnSpc>
                <a:spcPct val="95000"/>
              </a:lnSpc>
              <a:spcBef>
                <a:spcPts val="0"/>
              </a:spcBef>
              <a:spcAft>
                <a:spcPts val="0"/>
              </a:spcAft>
              <a:buSzPts val="2600"/>
              <a:buFont typeface="Times New Roman"/>
              <a:buNone/>
            </a:pPr>
            <a:r>
              <a:rPr lang="en-US" sz="2600"/>
              <a:t>Before exchanging network-layer data, data link peers must</a:t>
            </a:r>
            <a:endParaRPr/>
          </a:p>
          <a:p>
            <a:pPr marL="341313" lvl="0" indent="-341313" algn="l" rtl="0">
              <a:lnSpc>
                <a:spcPct val="95000"/>
              </a:lnSpc>
              <a:spcBef>
                <a:spcPts val="600"/>
              </a:spcBef>
              <a:spcAft>
                <a:spcPts val="0"/>
              </a:spcAft>
              <a:buSzPts val="2600"/>
              <a:buChar char="•"/>
            </a:pPr>
            <a:r>
              <a:rPr lang="en-US" sz="2600">
                <a:solidFill>
                  <a:srgbClr val="FF0000"/>
                </a:solidFill>
              </a:rPr>
              <a:t>Configure PPP link</a:t>
            </a:r>
            <a:r>
              <a:rPr lang="en-US" sz="2600"/>
              <a:t> (max. frame length, authentication)</a:t>
            </a:r>
            <a:endParaRPr/>
          </a:p>
          <a:p>
            <a:pPr marL="341313" lvl="0" indent="-341313" algn="l" rtl="0">
              <a:lnSpc>
                <a:spcPct val="95000"/>
              </a:lnSpc>
              <a:spcBef>
                <a:spcPts val="600"/>
              </a:spcBef>
              <a:spcAft>
                <a:spcPts val="0"/>
              </a:spcAft>
              <a:buSzPts val="2600"/>
              <a:buChar char="•"/>
            </a:pPr>
            <a:r>
              <a:rPr lang="en-US" sz="2600">
                <a:solidFill>
                  <a:srgbClr val="FF0000"/>
                </a:solidFill>
              </a:rPr>
              <a:t>Learn/configure network</a:t>
            </a:r>
            <a:r>
              <a:rPr lang="en-US" sz="2600"/>
              <a:t> </a:t>
            </a:r>
            <a:endParaRPr/>
          </a:p>
          <a:p>
            <a:pPr marL="341313" lvl="0" indent="-341313" algn="l" rtl="0">
              <a:lnSpc>
                <a:spcPct val="95000"/>
              </a:lnSpc>
              <a:spcBef>
                <a:spcPts val="600"/>
              </a:spcBef>
              <a:spcAft>
                <a:spcPts val="0"/>
              </a:spcAft>
              <a:buSzPts val="2600"/>
              <a:buFont typeface="Times New Roman"/>
              <a:buNone/>
            </a:pPr>
            <a:r>
              <a:rPr lang="en-US" sz="2600"/>
              <a:t>    layer information</a:t>
            </a:r>
            <a:endParaRPr/>
          </a:p>
          <a:p>
            <a:pPr marL="741363" lvl="1" indent="-284163" algn="l" rtl="0">
              <a:lnSpc>
                <a:spcPct val="100000"/>
              </a:lnSpc>
              <a:spcBef>
                <a:spcPts val="650"/>
              </a:spcBef>
              <a:spcAft>
                <a:spcPts val="0"/>
              </a:spcAft>
              <a:buSzPts val="1950"/>
              <a:buChar char="•"/>
            </a:pPr>
            <a:r>
              <a:rPr lang="en-US" sz="2600"/>
              <a:t>for IP: carry IP Control Protocol (IPCP) msgs </a:t>
            </a:r>
            <a:br>
              <a:rPr lang="en-US" sz="2600"/>
            </a:br>
            <a:r>
              <a:rPr lang="en-US" sz="2600"/>
              <a:t>(protocol field: 8021) to configure/learn IP address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28839" y="36286"/>
            <a:ext cx="2590800" cy="7620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latin typeface="Times New Roman"/>
                <a:ea typeface="Times New Roman"/>
                <a:cs typeface="Times New Roman"/>
                <a:sym typeface="Times New Roman"/>
              </a:rPr>
              <a:t>Sender Window</a:t>
            </a:r>
            <a:endParaRPr/>
          </a:p>
        </p:txBody>
      </p:sp>
      <p:sp>
        <p:nvSpPr>
          <p:cNvPr id="137" name="Google Shape;137;p25"/>
          <p:cNvSpPr txBox="1">
            <a:spLocks noGrp="1"/>
          </p:cNvSpPr>
          <p:nvPr>
            <p:ph type="body" idx="1"/>
          </p:nvPr>
        </p:nvSpPr>
        <p:spPr>
          <a:xfrm>
            <a:off x="314325" y="990600"/>
            <a:ext cx="8999538" cy="5224463"/>
          </a:xfrm>
          <a:prstGeom prst="rect">
            <a:avLst/>
          </a:prstGeom>
          <a:noFill/>
          <a:ln>
            <a:noFill/>
          </a:ln>
        </p:spPr>
        <p:txBody>
          <a:bodyPr spcFirstLastPara="1" wrap="square" lIns="90475" tIns="44425" rIns="90475" bIns="44425" anchor="t" anchorCtr="0">
            <a:noAutofit/>
          </a:bodyPr>
          <a:lstStyle/>
          <a:p>
            <a:pPr marL="385763" lvl="0" indent="-385763" algn="just" rtl="0">
              <a:lnSpc>
                <a:spcPct val="15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 At the beginning of transmission sender’s window contains n-1 data frames.</a:t>
            </a:r>
            <a:endParaRPr/>
          </a:p>
          <a:p>
            <a:pPr marL="385763" lvl="0" indent="-385763" algn="just" rtl="0">
              <a:lnSpc>
                <a:spcPct val="15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 As frames are sent out, </a:t>
            </a:r>
            <a:r>
              <a:rPr lang="en-US" sz="1800">
                <a:solidFill>
                  <a:srgbClr val="FF0000"/>
                </a:solidFill>
                <a:latin typeface="Arial"/>
                <a:ea typeface="Arial"/>
                <a:cs typeface="Arial"/>
                <a:sym typeface="Arial"/>
              </a:rPr>
              <a:t>left boundary of window moves inward shrinking the size of the window</a:t>
            </a:r>
            <a:endParaRPr/>
          </a:p>
          <a:p>
            <a:pPr marL="385763" lvl="0" indent="-385763" algn="just" rtl="0">
              <a:lnSpc>
                <a:spcPct val="15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 Given a window size w, if three frames have been transmitted since last ACK, number of frames left in window is </a:t>
            </a:r>
            <a:r>
              <a:rPr lang="en-US" sz="2800">
                <a:solidFill>
                  <a:srgbClr val="FF0000"/>
                </a:solidFill>
                <a:latin typeface="Arial"/>
                <a:ea typeface="Arial"/>
                <a:cs typeface="Arial"/>
                <a:sym typeface="Arial"/>
              </a:rPr>
              <a:t>w-3</a:t>
            </a:r>
            <a:endParaRPr/>
          </a:p>
          <a:p>
            <a:pPr marL="385763" lvl="0" indent="-385763" algn="just" rtl="0">
              <a:lnSpc>
                <a:spcPct val="15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 For example say we have a window of size 7. ( 0 to 6)</a:t>
            </a:r>
            <a:endParaRPr/>
          </a:p>
          <a:p>
            <a:pPr marL="385763" lvl="0" indent="-385763" algn="just" rtl="0">
              <a:lnSpc>
                <a:spcPct val="15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 Say Frames 0 through 3 have been sent and no ACK have been received, sender’s window contains  only  4,5 &amp; 6.</a:t>
            </a:r>
            <a:endParaRPr/>
          </a:p>
          <a:p>
            <a:pPr marL="385763" lvl="0" indent="-385763" algn="just" rtl="0">
              <a:lnSpc>
                <a:spcPct val="15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 Once </a:t>
            </a:r>
            <a:r>
              <a:rPr lang="en-US" sz="1800">
                <a:solidFill>
                  <a:srgbClr val="FF0000"/>
                </a:solidFill>
                <a:latin typeface="Arial"/>
                <a:ea typeface="Arial"/>
                <a:cs typeface="Arial"/>
                <a:sym typeface="Arial"/>
              </a:rPr>
              <a:t>ACK is received with number 4, </a:t>
            </a:r>
            <a:r>
              <a:rPr lang="en-US" sz="1800">
                <a:solidFill>
                  <a:schemeClr val="dk1"/>
                </a:solidFill>
                <a:latin typeface="Arial"/>
                <a:ea typeface="Arial"/>
                <a:cs typeface="Arial"/>
                <a:sym typeface="Arial"/>
              </a:rPr>
              <a:t>then four frames have been received ( 0 through 3) and sender’s window expands to include next four frames in buffer to contain totally 6 frames as </a:t>
            </a:r>
            <a:r>
              <a:rPr lang="en-US" sz="1800">
                <a:solidFill>
                  <a:srgbClr val="FF0000"/>
                </a:solidFill>
                <a:latin typeface="Arial"/>
                <a:ea typeface="Arial"/>
                <a:cs typeface="Arial"/>
                <a:sym typeface="Arial"/>
              </a:rPr>
              <a:t>4,5,6,</a:t>
            </a:r>
            <a:r>
              <a:rPr lang="en-US" sz="1800">
                <a:solidFill>
                  <a:srgbClr val="FFFF00"/>
                </a:solidFill>
                <a:latin typeface="Arial"/>
                <a:ea typeface="Arial"/>
                <a:cs typeface="Arial"/>
                <a:sym typeface="Arial"/>
              </a:rPr>
              <a:t>7,0,1,2</a:t>
            </a:r>
            <a:r>
              <a:rPr lang="en-US" sz="1800">
                <a:solidFill>
                  <a:srgbClr val="FF0000"/>
                </a:solidFill>
                <a:latin typeface="Arial"/>
                <a:ea typeface="Arial"/>
                <a:cs typeface="Arial"/>
                <a:sym typeface="Arial"/>
              </a:rPr>
              <a:t>.</a:t>
            </a:r>
            <a:endParaRPr/>
          </a:p>
          <a:p>
            <a:pPr marL="385763" lvl="0" indent="-385763" algn="just" rtl="0">
              <a:lnSpc>
                <a:spcPct val="15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 If say received </a:t>
            </a:r>
            <a:r>
              <a:rPr lang="en-US" sz="1800">
                <a:solidFill>
                  <a:srgbClr val="FF0000"/>
                </a:solidFill>
                <a:latin typeface="Arial"/>
                <a:ea typeface="Arial"/>
                <a:cs typeface="Arial"/>
                <a:sym typeface="Arial"/>
              </a:rPr>
              <a:t>ACK is numbered 2</a:t>
            </a:r>
            <a:r>
              <a:rPr lang="en-US" sz="1800">
                <a:solidFill>
                  <a:schemeClr val="dk1"/>
                </a:solidFill>
                <a:latin typeface="Arial"/>
                <a:ea typeface="Arial"/>
                <a:cs typeface="Arial"/>
                <a:sym typeface="Arial"/>
              </a:rPr>
              <a:t>, the sender’s window would have been expanded only by two frames to contain totally 6 as </a:t>
            </a:r>
            <a:r>
              <a:rPr lang="en-US" sz="1800">
                <a:solidFill>
                  <a:srgbClr val="FE1919"/>
                </a:solidFill>
                <a:latin typeface="Arial"/>
                <a:ea typeface="Arial"/>
                <a:cs typeface="Arial"/>
                <a:sym typeface="Arial"/>
              </a:rPr>
              <a:t>2,3,4,5,6</a:t>
            </a:r>
            <a:r>
              <a:rPr lang="en-US" sz="1800">
                <a:solidFill>
                  <a:schemeClr val="dk1"/>
                </a:solidFill>
                <a:latin typeface="Arial"/>
                <a:ea typeface="Arial"/>
                <a:cs typeface="Arial"/>
                <a:sym typeface="Arial"/>
              </a:rPr>
              <a:t>,</a:t>
            </a:r>
            <a:r>
              <a:rPr lang="en-US" sz="1800">
                <a:solidFill>
                  <a:srgbClr val="FFFF00"/>
                </a:solidFill>
                <a:latin typeface="Arial"/>
                <a:ea typeface="Arial"/>
                <a:cs typeface="Arial"/>
                <a:sym typeface="Arial"/>
              </a:rPr>
              <a:t>7,0</a:t>
            </a:r>
            <a:r>
              <a:rPr lang="en-US" sz="1800">
                <a:solidFill>
                  <a:schemeClr val="dk1"/>
                </a:solidFill>
                <a:latin typeface="Arial"/>
                <a:ea typeface="Arial"/>
                <a:cs typeface="Arial"/>
                <a:sym typeface="Arial"/>
              </a:rPr>
              <a:t> only.</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124"/>
          <p:cNvSpPr txBox="1">
            <a:spLocks noGrp="1"/>
          </p:cNvSpPr>
          <p:nvPr>
            <p:ph type="sldNum" idx="12"/>
          </p:nvPr>
        </p:nvSpPr>
        <p:spPr>
          <a:xfrm>
            <a:off x="8915400" y="6553200"/>
            <a:ext cx="57785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110</a:t>
            </a:fld>
            <a:endParaRPr/>
          </a:p>
        </p:txBody>
      </p:sp>
      <p:sp>
        <p:nvSpPr>
          <p:cNvPr id="769" name="Google Shape;769;p124"/>
          <p:cNvSpPr txBox="1">
            <a:spLocks noGrp="1"/>
          </p:cNvSpPr>
          <p:nvPr>
            <p:ph type="title"/>
          </p:nvPr>
        </p:nvSpPr>
        <p:spPr>
          <a:xfrm>
            <a:off x="495300" y="349250"/>
            <a:ext cx="5413959" cy="576505"/>
          </a:xfrm>
          <a:prstGeom prst="rect">
            <a:avLst/>
          </a:prstGeom>
          <a:noFill/>
          <a:ln>
            <a:noFill/>
          </a:ln>
        </p:spPr>
        <p:txBody>
          <a:bodyPr spcFirstLastPara="1" wrap="square" lIns="90000" tIns="46800" rIns="90000" bIns="46800" anchor="ctr" anchorCtr="0">
            <a:noAutofit/>
          </a:bodyPr>
          <a:lstStyle/>
          <a:p>
            <a:pPr marL="0" lvl="0" indent="0" algn="ctr" rtl="0">
              <a:lnSpc>
                <a:spcPct val="87000"/>
              </a:lnSpc>
              <a:spcBef>
                <a:spcPts val="0"/>
              </a:spcBef>
              <a:spcAft>
                <a:spcPts val="0"/>
              </a:spcAft>
              <a:buSzPts val="1400"/>
              <a:buNone/>
            </a:pPr>
            <a:r>
              <a:rPr lang="en-US" sz="3600"/>
              <a:t>Where does PPP get used?</a:t>
            </a:r>
            <a:endParaRPr/>
          </a:p>
        </p:txBody>
      </p:sp>
      <p:sp>
        <p:nvSpPr>
          <p:cNvPr id="770" name="Google Shape;770;p124"/>
          <p:cNvSpPr txBox="1">
            <a:spLocks noGrp="1"/>
          </p:cNvSpPr>
          <p:nvPr>
            <p:ph type="body" idx="1"/>
          </p:nvPr>
        </p:nvSpPr>
        <p:spPr>
          <a:xfrm>
            <a:off x="495300" y="1600201"/>
            <a:ext cx="8917120" cy="3154839"/>
          </a:xfrm>
          <a:prstGeom prst="rect">
            <a:avLst/>
          </a:prstGeom>
          <a:noFill/>
          <a:ln>
            <a:noFill/>
          </a:ln>
        </p:spPr>
        <p:txBody>
          <a:bodyPr spcFirstLastPara="1" wrap="square" lIns="90000" tIns="46800" rIns="90000" bIns="46800" anchor="t" anchorCtr="0">
            <a:noAutofit/>
          </a:bodyPr>
          <a:lstStyle/>
          <a:p>
            <a:pPr marL="341313" lvl="0" indent="-341313" algn="l" rtl="0">
              <a:lnSpc>
                <a:spcPct val="95000"/>
              </a:lnSpc>
              <a:spcBef>
                <a:spcPts val="0"/>
              </a:spcBef>
              <a:spcAft>
                <a:spcPts val="0"/>
              </a:spcAft>
              <a:buSzPts val="2400"/>
              <a:buChar char="•"/>
            </a:pPr>
            <a:r>
              <a:rPr lang="en-US"/>
              <a:t>Dial-up – PPP over async serial, over modem</a:t>
            </a:r>
            <a:endParaRPr/>
          </a:p>
          <a:p>
            <a:pPr marL="341313" lvl="0" indent="-341313" algn="l" rtl="0">
              <a:lnSpc>
                <a:spcPct val="95000"/>
              </a:lnSpc>
              <a:spcBef>
                <a:spcPts val="1200"/>
              </a:spcBef>
              <a:spcAft>
                <a:spcPts val="0"/>
              </a:spcAft>
              <a:buSzPts val="2400"/>
              <a:buChar char="•"/>
            </a:pPr>
            <a:r>
              <a:rPr lang="en-US"/>
              <a:t>ADSL – PPP over Ethernet		</a:t>
            </a:r>
            <a:endParaRPr/>
          </a:p>
          <a:p>
            <a:pPr marL="341313" lvl="0" indent="-341313" algn="l" rtl="0">
              <a:lnSpc>
                <a:spcPct val="95000"/>
              </a:lnSpc>
              <a:spcBef>
                <a:spcPts val="1200"/>
              </a:spcBef>
              <a:spcAft>
                <a:spcPts val="0"/>
              </a:spcAft>
              <a:buSzPts val="2400"/>
              <a:buChar char="•"/>
            </a:pPr>
            <a:r>
              <a:rPr lang="en-US"/>
              <a:t>Backbone – Packet over SONET (POS)</a:t>
            </a:r>
            <a:endParaRPr/>
          </a:p>
          <a:p>
            <a:pPr marL="341313" lvl="0" indent="-341313" algn="l" rtl="0">
              <a:lnSpc>
                <a:spcPct val="95000"/>
              </a:lnSpc>
              <a:spcBef>
                <a:spcPts val="1200"/>
              </a:spcBef>
              <a:spcAft>
                <a:spcPts val="0"/>
              </a:spcAft>
              <a:buSzPts val="2400"/>
              <a:buChar char="•"/>
            </a:pPr>
            <a:r>
              <a:rPr lang="en-US"/>
              <a:t>Why?</a:t>
            </a:r>
            <a:endParaRPr/>
          </a:p>
          <a:p>
            <a:pPr marL="741363" lvl="1" indent="-284163" algn="l" rtl="0">
              <a:lnSpc>
                <a:spcPct val="100000"/>
              </a:lnSpc>
              <a:spcBef>
                <a:spcPts val="500"/>
              </a:spcBef>
              <a:spcAft>
                <a:spcPts val="0"/>
              </a:spcAft>
              <a:buSzPts val="1500"/>
              <a:buChar char="•"/>
            </a:pPr>
            <a:r>
              <a:rPr lang="en-US"/>
              <a:t>Framing (dialup, POS)</a:t>
            </a:r>
            <a:endParaRPr/>
          </a:p>
          <a:p>
            <a:pPr marL="741363" lvl="1" indent="-284163" algn="l" rtl="0">
              <a:lnSpc>
                <a:spcPct val="100000"/>
              </a:lnSpc>
              <a:spcBef>
                <a:spcPts val="150"/>
              </a:spcBef>
              <a:spcAft>
                <a:spcPts val="0"/>
              </a:spcAft>
              <a:buSzPts val="1500"/>
              <a:buChar char="•"/>
            </a:pPr>
            <a:r>
              <a:rPr lang="en-US"/>
              <a:t>Efficiency (POS)</a:t>
            </a:r>
            <a:endParaRPr/>
          </a:p>
          <a:p>
            <a:pPr marL="741363" lvl="1" indent="-284163" algn="l" rtl="0">
              <a:lnSpc>
                <a:spcPct val="100000"/>
              </a:lnSpc>
              <a:spcBef>
                <a:spcPts val="500"/>
              </a:spcBef>
              <a:spcAft>
                <a:spcPts val="0"/>
              </a:spcAft>
              <a:buSzPts val="1500"/>
              <a:buChar char="•"/>
            </a:pPr>
            <a:r>
              <a:rPr lang="en-US"/>
              <a:t>Authentication, address negotiation (PPPoE)</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125"/>
          <p:cNvSpPr txBox="1">
            <a:spLocks noGrp="1"/>
          </p:cNvSpPr>
          <p:nvPr>
            <p:ph type="title"/>
          </p:nvPr>
        </p:nvSpPr>
        <p:spPr>
          <a:xfrm>
            <a:off x="0" y="0"/>
            <a:ext cx="9906000" cy="762000"/>
          </a:xfrm>
          <a:prstGeom prst="rect">
            <a:avLst/>
          </a:prstGeom>
          <a:noFill/>
          <a:ln>
            <a:noFill/>
          </a:ln>
        </p:spPr>
        <p:txBody>
          <a:bodyPr spcFirstLastPara="1" wrap="square" lIns="0" tIns="0" rIns="0" bIns="0" anchor="ctr" anchorCtr="0">
            <a:noAutofit/>
          </a:bodyPr>
          <a:lstStyle/>
          <a:p>
            <a:pPr marL="0" lvl="0" indent="0" algn="ctr" rtl="0">
              <a:lnSpc>
                <a:spcPct val="87000"/>
              </a:lnSpc>
              <a:spcBef>
                <a:spcPts val="0"/>
              </a:spcBef>
              <a:spcAft>
                <a:spcPts val="0"/>
              </a:spcAft>
              <a:buSzPts val="1400"/>
              <a:buNone/>
            </a:pPr>
            <a:r>
              <a:rPr lang="en-US" sz="3600"/>
              <a:t>High-Level Data Link Control (HDLC)</a:t>
            </a:r>
            <a:endParaRPr/>
          </a:p>
        </p:txBody>
      </p:sp>
      <p:sp>
        <p:nvSpPr>
          <p:cNvPr id="777" name="Google Shape;777;p125"/>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l" rtl="0">
              <a:lnSpc>
                <a:spcPct val="95000"/>
              </a:lnSpc>
              <a:spcBef>
                <a:spcPts val="0"/>
              </a:spcBef>
              <a:spcAft>
                <a:spcPts val="0"/>
              </a:spcAft>
              <a:buSzPts val="2800"/>
              <a:buFont typeface="Arial"/>
              <a:buChar char="•"/>
            </a:pPr>
            <a:r>
              <a:rPr lang="en-US" sz="2800"/>
              <a:t>HDLC was defined by ISO for use on both point-to-point and multipoint data links.</a:t>
            </a:r>
            <a:endParaRPr/>
          </a:p>
          <a:p>
            <a:pPr marL="385763" lvl="0" indent="-385763" algn="l" rtl="0">
              <a:lnSpc>
                <a:spcPct val="95000"/>
              </a:lnSpc>
              <a:spcBef>
                <a:spcPts val="1400"/>
              </a:spcBef>
              <a:spcAft>
                <a:spcPts val="0"/>
              </a:spcAft>
              <a:buSzPts val="2800"/>
              <a:buFont typeface="Arial"/>
              <a:buChar char="•"/>
            </a:pPr>
            <a:r>
              <a:rPr lang="en-US" sz="2800"/>
              <a:t>It supports full-duplex communication</a:t>
            </a:r>
            <a:endParaRPr/>
          </a:p>
          <a:p>
            <a:pPr marL="385763" lvl="0" indent="-385763" algn="l" rtl="0">
              <a:lnSpc>
                <a:spcPct val="95000"/>
              </a:lnSpc>
              <a:spcBef>
                <a:spcPts val="1400"/>
              </a:spcBef>
              <a:spcAft>
                <a:spcPts val="0"/>
              </a:spcAft>
              <a:buSzPts val="2800"/>
              <a:buFont typeface="Arial"/>
              <a:buChar char="•"/>
            </a:pPr>
            <a:r>
              <a:rPr lang="en-US" sz="2800"/>
              <a:t>Other similar protocols are</a:t>
            </a:r>
            <a:endParaRPr/>
          </a:p>
          <a:p>
            <a:pPr marL="744538" lvl="1" indent="-246061" algn="l" rtl="0">
              <a:lnSpc>
                <a:spcPct val="100000"/>
              </a:lnSpc>
              <a:spcBef>
                <a:spcPts val="600"/>
              </a:spcBef>
              <a:spcAft>
                <a:spcPts val="0"/>
              </a:spcAft>
              <a:buSzPts val="1800"/>
              <a:buChar char="•"/>
            </a:pPr>
            <a:r>
              <a:rPr lang="en-US" sz="2400"/>
              <a:t>Synchronous Data Link Control (SDLC) by IBM</a:t>
            </a:r>
            <a:endParaRPr/>
          </a:p>
          <a:p>
            <a:pPr marL="744538" lvl="1" indent="-246061" algn="l" rtl="0">
              <a:lnSpc>
                <a:spcPct val="100000"/>
              </a:lnSpc>
              <a:spcBef>
                <a:spcPts val="600"/>
              </a:spcBef>
              <a:spcAft>
                <a:spcPts val="0"/>
              </a:spcAft>
              <a:buSzPts val="1800"/>
              <a:buChar char="•"/>
            </a:pPr>
            <a:r>
              <a:rPr lang="en-US" sz="2400"/>
              <a:t>Advanced Data Communication Control Procedure (ADCCP) by ANSI</a:t>
            </a:r>
            <a:endParaRPr/>
          </a:p>
          <a:p>
            <a:pPr marL="744538" lvl="1" indent="-246061" algn="l" rtl="0">
              <a:lnSpc>
                <a:spcPct val="100000"/>
              </a:lnSpc>
              <a:spcBef>
                <a:spcPts val="600"/>
              </a:spcBef>
              <a:spcAft>
                <a:spcPts val="0"/>
              </a:spcAft>
              <a:buSzPts val="1800"/>
              <a:buChar char="•"/>
            </a:pPr>
            <a:r>
              <a:rPr lang="en-US" sz="2400"/>
              <a:t>Link Access Procedure, Balanced (LAP-B) by CCITT, as part of its  X.25 packet-switched network standard</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126"/>
          <p:cNvSpPr txBox="1">
            <a:spLocks noGrp="1"/>
          </p:cNvSpPr>
          <p:nvPr>
            <p:ph type="title"/>
          </p:nvPr>
        </p:nvSpPr>
        <p:spPr>
          <a:xfrm>
            <a:off x="0" y="0"/>
            <a:ext cx="9906000" cy="762000"/>
          </a:xfrm>
          <a:prstGeom prst="rect">
            <a:avLst/>
          </a:prstGeom>
          <a:noFill/>
          <a:ln>
            <a:noFill/>
          </a:ln>
        </p:spPr>
        <p:txBody>
          <a:bodyPr spcFirstLastPara="1" wrap="square" lIns="0" tIns="0" rIns="0" bIns="0" anchor="ctr" anchorCtr="0">
            <a:noAutofit/>
          </a:bodyPr>
          <a:lstStyle/>
          <a:p>
            <a:pPr marL="0" lvl="0" indent="0" algn="ctr" rtl="0">
              <a:lnSpc>
                <a:spcPct val="87000"/>
              </a:lnSpc>
              <a:spcBef>
                <a:spcPts val="0"/>
              </a:spcBef>
              <a:spcAft>
                <a:spcPts val="0"/>
              </a:spcAft>
              <a:buSzPts val="1400"/>
              <a:buNone/>
            </a:pPr>
            <a:r>
              <a:rPr lang="en-US"/>
              <a:t>HDLC Overview</a:t>
            </a:r>
            <a:endParaRPr/>
          </a:p>
        </p:txBody>
      </p:sp>
      <p:sp>
        <p:nvSpPr>
          <p:cNvPr id="783" name="Google Shape;783;p126"/>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l" rtl="0">
              <a:lnSpc>
                <a:spcPct val="80000"/>
              </a:lnSpc>
              <a:spcBef>
                <a:spcPts val="0"/>
              </a:spcBef>
              <a:spcAft>
                <a:spcPts val="0"/>
              </a:spcAft>
              <a:buSzPts val="2400"/>
              <a:buFont typeface="Times New Roman"/>
              <a:buNone/>
            </a:pPr>
            <a:r>
              <a:rPr lang="en-US"/>
              <a:t>Broadly HDLC features are as follows:</a:t>
            </a:r>
            <a:endParaRPr/>
          </a:p>
          <a:p>
            <a:pPr marL="385763" lvl="0" indent="-385763" algn="l" rtl="0">
              <a:lnSpc>
                <a:spcPct val="80000"/>
              </a:lnSpc>
              <a:spcBef>
                <a:spcPts val="1400"/>
              </a:spcBef>
              <a:spcAft>
                <a:spcPts val="0"/>
              </a:spcAft>
              <a:buSzPts val="2800"/>
              <a:buChar char="•"/>
            </a:pPr>
            <a:r>
              <a:rPr lang="en-US" sz="2800"/>
              <a:t>Reliable protocol</a:t>
            </a:r>
            <a:endParaRPr/>
          </a:p>
          <a:p>
            <a:pPr marL="744538" lvl="1" indent="-246061" algn="l" rtl="0">
              <a:lnSpc>
                <a:spcPct val="80000"/>
              </a:lnSpc>
              <a:spcBef>
                <a:spcPts val="600"/>
              </a:spcBef>
              <a:spcAft>
                <a:spcPts val="0"/>
              </a:spcAft>
              <a:buSzPts val="1800"/>
              <a:buChar char="•"/>
            </a:pPr>
            <a:r>
              <a:rPr lang="en-US" sz="2400"/>
              <a:t>selective repeat or go-back-N</a:t>
            </a:r>
            <a:endParaRPr/>
          </a:p>
          <a:p>
            <a:pPr marL="385763" lvl="0" indent="-385763" algn="l" rtl="0">
              <a:lnSpc>
                <a:spcPct val="80000"/>
              </a:lnSpc>
              <a:spcBef>
                <a:spcPts val="1400"/>
              </a:spcBef>
              <a:spcAft>
                <a:spcPts val="0"/>
              </a:spcAft>
              <a:buSzPts val="2800"/>
              <a:buChar char="•"/>
            </a:pPr>
            <a:r>
              <a:rPr lang="en-US" sz="2800"/>
              <a:t>Full-duplex communication</a:t>
            </a:r>
            <a:endParaRPr/>
          </a:p>
          <a:p>
            <a:pPr marL="744538" lvl="1" indent="-246061" algn="l" rtl="0">
              <a:lnSpc>
                <a:spcPct val="80000"/>
              </a:lnSpc>
              <a:spcBef>
                <a:spcPts val="600"/>
              </a:spcBef>
              <a:spcAft>
                <a:spcPts val="0"/>
              </a:spcAft>
              <a:buSzPts val="1800"/>
              <a:buChar char="•"/>
            </a:pPr>
            <a:r>
              <a:rPr lang="en-US" sz="2400"/>
              <a:t>receive and transmit at the same time</a:t>
            </a:r>
            <a:endParaRPr/>
          </a:p>
          <a:p>
            <a:pPr marL="385763" lvl="0" indent="-385763" algn="l" rtl="0">
              <a:lnSpc>
                <a:spcPct val="80000"/>
              </a:lnSpc>
              <a:spcBef>
                <a:spcPts val="1400"/>
              </a:spcBef>
              <a:spcAft>
                <a:spcPts val="0"/>
              </a:spcAft>
              <a:buSzPts val="2800"/>
              <a:buChar char="•"/>
            </a:pPr>
            <a:r>
              <a:rPr lang="en-US" sz="2800"/>
              <a:t>Bit-oriented protocol</a:t>
            </a:r>
            <a:endParaRPr/>
          </a:p>
          <a:p>
            <a:pPr marL="744538" lvl="1" indent="-246061" algn="l" rtl="0">
              <a:lnSpc>
                <a:spcPct val="80000"/>
              </a:lnSpc>
              <a:spcBef>
                <a:spcPts val="600"/>
              </a:spcBef>
              <a:spcAft>
                <a:spcPts val="0"/>
              </a:spcAft>
              <a:buSzPts val="1800"/>
              <a:buChar char="•"/>
            </a:pPr>
            <a:r>
              <a:rPr lang="en-US" sz="2400"/>
              <a:t>use bits to stuff flags occurring in data</a:t>
            </a:r>
            <a:endParaRPr/>
          </a:p>
          <a:p>
            <a:pPr marL="385763" lvl="0" indent="-385763" algn="l" rtl="0">
              <a:lnSpc>
                <a:spcPct val="80000"/>
              </a:lnSpc>
              <a:spcBef>
                <a:spcPts val="1400"/>
              </a:spcBef>
              <a:spcAft>
                <a:spcPts val="0"/>
              </a:spcAft>
              <a:buSzPts val="2800"/>
              <a:buChar char="•"/>
            </a:pPr>
            <a:r>
              <a:rPr lang="en-US" sz="2800"/>
              <a:t>Flow control</a:t>
            </a:r>
            <a:endParaRPr/>
          </a:p>
          <a:p>
            <a:pPr marL="744538" lvl="1" indent="-246061" algn="l" rtl="0">
              <a:lnSpc>
                <a:spcPct val="80000"/>
              </a:lnSpc>
              <a:spcBef>
                <a:spcPts val="600"/>
              </a:spcBef>
              <a:spcAft>
                <a:spcPts val="0"/>
              </a:spcAft>
              <a:buSzPts val="1800"/>
              <a:buChar char="•"/>
            </a:pPr>
            <a:r>
              <a:rPr lang="en-US" sz="2400"/>
              <a:t>adjust window size based on receiver capability</a:t>
            </a:r>
            <a:endParaRPr/>
          </a:p>
          <a:p>
            <a:pPr marL="385763" lvl="0" indent="-385763" algn="l" rtl="0">
              <a:lnSpc>
                <a:spcPct val="80000"/>
              </a:lnSpc>
              <a:spcBef>
                <a:spcPts val="1400"/>
              </a:spcBef>
              <a:spcAft>
                <a:spcPts val="0"/>
              </a:spcAft>
              <a:buSzPts val="2800"/>
              <a:buChar char="•"/>
            </a:pPr>
            <a:r>
              <a:rPr lang="en-US" sz="2800"/>
              <a:t>Uses physical layer clocking and synchronization to send and receive frames</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127"/>
          <p:cNvSpPr txBox="1">
            <a:spLocks noGrp="1"/>
          </p:cNvSpPr>
          <p:nvPr>
            <p:ph type="title"/>
          </p:nvPr>
        </p:nvSpPr>
        <p:spPr>
          <a:xfrm>
            <a:off x="0" y="0"/>
            <a:ext cx="9906000" cy="762000"/>
          </a:xfrm>
          <a:prstGeom prst="rect">
            <a:avLst/>
          </a:prstGeom>
          <a:noFill/>
          <a:ln>
            <a:noFill/>
          </a:ln>
        </p:spPr>
        <p:txBody>
          <a:bodyPr spcFirstLastPara="1" wrap="square" lIns="0" tIns="0" rIns="0" bIns="0" anchor="ctr" anchorCtr="0">
            <a:noAutofit/>
          </a:bodyPr>
          <a:lstStyle/>
          <a:p>
            <a:pPr marL="0" lvl="0" indent="0" algn="ctr" rtl="0">
              <a:lnSpc>
                <a:spcPct val="87000"/>
              </a:lnSpc>
              <a:spcBef>
                <a:spcPts val="0"/>
              </a:spcBef>
              <a:spcAft>
                <a:spcPts val="0"/>
              </a:spcAft>
              <a:buSzPts val="1400"/>
              <a:buNone/>
            </a:pPr>
            <a:r>
              <a:rPr lang="en-US"/>
              <a:t>HDLC Overview</a:t>
            </a:r>
            <a:endParaRPr/>
          </a:p>
        </p:txBody>
      </p:sp>
      <p:sp>
        <p:nvSpPr>
          <p:cNvPr id="789" name="Google Shape;789;p127"/>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l" rtl="0">
              <a:lnSpc>
                <a:spcPct val="90000"/>
              </a:lnSpc>
              <a:spcBef>
                <a:spcPts val="0"/>
              </a:spcBef>
              <a:spcAft>
                <a:spcPts val="0"/>
              </a:spcAft>
              <a:buSzPts val="2400"/>
              <a:buChar char="•"/>
            </a:pPr>
            <a:r>
              <a:rPr lang="en-US" sz="2400"/>
              <a:t>Defines three types of stations</a:t>
            </a:r>
            <a:endParaRPr/>
          </a:p>
          <a:p>
            <a:pPr marL="744538" lvl="1" indent="-246061" algn="l" rtl="0">
              <a:lnSpc>
                <a:spcPct val="90000"/>
              </a:lnSpc>
              <a:spcBef>
                <a:spcPts val="500"/>
              </a:spcBef>
              <a:spcAft>
                <a:spcPts val="0"/>
              </a:spcAft>
              <a:buSzPts val="1500"/>
              <a:buChar char="•"/>
            </a:pPr>
            <a:r>
              <a:rPr lang="en-US" sz="2000"/>
              <a:t>Primary</a:t>
            </a:r>
            <a:endParaRPr/>
          </a:p>
          <a:p>
            <a:pPr marL="744538" lvl="1" indent="-246061" algn="l" rtl="0">
              <a:lnSpc>
                <a:spcPct val="90000"/>
              </a:lnSpc>
              <a:spcBef>
                <a:spcPts val="500"/>
              </a:spcBef>
              <a:spcAft>
                <a:spcPts val="0"/>
              </a:spcAft>
              <a:buSzPts val="1500"/>
              <a:buChar char="•"/>
            </a:pPr>
            <a:r>
              <a:rPr lang="en-US" sz="2000"/>
              <a:t>Secondary</a:t>
            </a:r>
            <a:endParaRPr/>
          </a:p>
          <a:p>
            <a:pPr marL="744538" lvl="1" indent="-246061" algn="l" rtl="0">
              <a:lnSpc>
                <a:spcPct val="90000"/>
              </a:lnSpc>
              <a:spcBef>
                <a:spcPts val="500"/>
              </a:spcBef>
              <a:spcAft>
                <a:spcPts val="0"/>
              </a:spcAft>
              <a:buSzPts val="1500"/>
              <a:buChar char="•"/>
            </a:pPr>
            <a:r>
              <a:rPr lang="en-US" sz="2000"/>
              <a:t>Combined</a:t>
            </a:r>
            <a:endParaRPr/>
          </a:p>
          <a:p>
            <a:pPr marL="385763" lvl="0" indent="-385763" algn="l" rtl="0">
              <a:lnSpc>
                <a:spcPct val="90000"/>
              </a:lnSpc>
              <a:spcBef>
                <a:spcPts val="1200"/>
              </a:spcBef>
              <a:spcAft>
                <a:spcPts val="0"/>
              </a:spcAft>
              <a:buSzPts val="2400"/>
              <a:buChar char="•"/>
            </a:pPr>
            <a:r>
              <a:rPr lang="en-US" sz="2400"/>
              <a:t>Defines three types of data transfer mode</a:t>
            </a:r>
            <a:endParaRPr/>
          </a:p>
          <a:p>
            <a:pPr marL="744538" lvl="1" indent="-246061" algn="l" rtl="0">
              <a:lnSpc>
                <a:spcPct val="90000"/>
              </a:lnSpc>
              <a:spcBef>
                <a:spcPts val="500"/>
              </a:spcBef>
              <a:spcAft>
                <a:spcPts val="0"/>
              </a:spcAft>
              <a:buSzPts val="1500"/>
              <a:buChar char="•"/>
            </a:pPr>
            <a:r>
              <a:rPr lang="en-US" sz="2000"/>
              <a:t>Normal Response mode</a:t>
            </a:r>
            <a:endParaRPr/>
          </a:p>
          <a:p>
            <a:pPr marL="744538" lvl="1" indent="-246061" algn="l" rtl="0">
              <a:lnSpc>
                <a:spcPct val="90000"/>
              </a:lnSpc>
              <a:spcBef>
                <a:spcPts val="500"/>
              </a:spcBef>
              <a:spcAft>
                <a:spcPts val="0"/>
              </a:spcAft>
              <a:buSzPts val="1500"/>
              <a:buChar char="•"/>
            </a:pPr>
            <a:r>
              <a:rPr lang="en-US" sz="2000"/>
              <a:t>Asynchronous Response mode</a:t>
            </a:r>
            <a:endParaRPr/>
          </a:p>
          <a:p>
            <a:pPr marL="744538" lvl="1" indent="-246061" algn="l" rtl="0">
              <a:lnSpc>
                <a:spcPct val="90000"/>
              </a:lnSpc>
              <a:spcBef>
                <a:spcPts val="500"/>
              </a:spcBef>
              <a:spcAft>
                <a:spcPts val="0"/>
              </a:spcAft>
              <a:buSzPts val="1500"/>
              <a:buChar char="•"/>
            </a:pPr>
            <a:r>
              <a:rPr lang="en-US" sz="2000"/>
              <a:t>Asynchronous Balanced mode</a:t>
            </a:r>
            <a:endParaRPr/>
          </a:p>
          <a:p>
            <a:pPr marL="385763" lvl="0" indent="-385763" algn="l" rtl="0">
              <a:lnSpc>
                <a:spcPct val="90000"/>
              </a:lnSpc>
              <a:spcBef>
                <a:spcPts val="1200"/>
              </a:spcBef>
              <a:spcAft>
                <a:spcPts val="0"/>
              </a:spcAft>
              <a:buSzPts val="2400"/>
              <a:buChar char="•"/>
            </a:pPr>
            <a:r>
              <a:rPr lang="en-US" sz="2400"/>
              <a:t>Three types of frames</a:t>
            </a:r>
            <a:endParaRPr/>
          </a:p>
          <a:p>
            <a:pPr marL="744538" lvl="1" indent="-246061" algn="l" rtl="0">
              <a:lnSpc>
                <a:spcPct val="90000"/>
              </a:lnSpc>
              <a:spcBef>
                <a:spcPts val="500"/>
              </a:spcBef>
              <a:spcAft>
                <a:spcPts val="0"/>
              </a:spcAft>
              <a:buSzPts val="1500"/>
              <a:buChar char="•"/>
            </a:pPr>
            <a:r>
              <a:rPr lang="en-US" sz="2000"/>
              <a:t>Unnumbered</a:t>
            </a:r>
            <a:endParaRPr/>
          </a:p>
          <a:p>
            <a:pPr marL="744538" lvl="1" indent="-246061" algn="l" rtl="0">
              <a:lnSpc>
                <a:spcPct val="90000"/>
              </a:lnSpc>
              <a:spcBef>
                <a:spcPts val="500"/>
              </a:spcBef>
              <a:spcAft>
                <a:spcPts val="0"/>
              </a:spcAft>
              <a:buSzPts val="1500"/>
              <a:buChar char="•"/>
            </a:pPr>
            <a:r>
              <a:rPr lang="en-US" sz="2000"/>
              <a:t>information</a:t>
            </a:r>
            <a:endParaRPr/>
          </a:p>
          <a:p>
            <a:pPr marL="744538" lvl="1" indent="-246061" algn="l" rtl="0">
              <a:lnSpc>
                <a:spcPct val="90000"/>
              </a:lnSpc>
              <a:spcBef>
                <a:spcPts val="500"/>
              </a:spcBef>
              <a:spcAft>
                <a:spcPts val="0"/>
              </a:spcAft>
              <a:buSzPts val="1500"/>
              <a:buChar char="•"/>
            </a:pPr>
            <a:r>
              <a:rPr lang="en-US" sz="2000"/>
              <a:t>Supervisory</a:t>
            </a:r>
            <a:endParaRPr/>
          </a:p>
          <a:p>
            <a:pPr marL="744538" lvl="1" indent="-150811" algn="l" rtl="0">
              <a:lnSpc>
                <a:spcPct val="90000"/>
              </a:lnSpc>
              <a:spcBef>
                <a:spcPts val="500"/>
              </a:spcBef>
              <a:spcAft>
                <a:spcPts val="0"/>
              </a:spcAft>
              <a:buSzPts val="1500"/>
              <a:buNone/>
            </a:pPr>
            <a:endParaRPr sz="200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128"/>
          <p:cNvSpPr txBox="1">
            <a:spLocks noGrp="1"/>
          </p:cNvSpPr>
          <p:nvPr>
            <p:ph type="title"/>
          </p:nvPr>
        </p:nvSpPr>
        <p:spPr>
          <a:xfrm>
            <a:off x="0" y="0"/>
            <a:ext cx="9906000" cy="762000"/>
          </a:xfrm>
          <a:prstGeom prst="rect">
            <a:avLst/>
          </a:prstGeom>
          <a:noFill/>
          <a:ln>
            <a:noFill/>
          </a:ln>
        </p:spPr>
        <p:txBody>
          <a:bodyPr spcFirstLastPara="1" wrap="square" lIns="0" tIns="0" rIns="0" bIns="0" anchor="ctr" anchorCtr="0">
            <a:noAutofit/>
          </a:bodyPr>
          <a:lstStyle/>
          <a:p>
            <a:pPr marL="0" lvl="0" indent="0" algn="ctr" rtl="0">
              <a:lnSpc>
                <a:spcPct val="87000"/>
              </a:lnSpc>
              <a:spcBef>
                <a:spcPts val="0"/>
              </a:spcBef>
              <a:spcAft>
                <a:spcPts val="0"/>
              </a:spcAft>
              <a:buSzPts val="1400"/>
              <a:buNone/>
            </a:pPr>
            <a:r>
              <a:rPr lang="en-US"/>
              <a:t>HDLC</a:t>
            </a:r>
            <a:endParaRPr/>
          </a:p>
        </p:txBody>
      </p:sp>
      <p:sp>
        <p:nvSpPr>
          <p:cNvPr id="796" name="Google Shape;796;p128"/>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l" rtl="0">
              <a:lnSpc>
                <a:spcPct val="80000"/>
              </a:lnSpc>
              <a:spcBef>
                <a:spcPts val="0"/>
              </a:spcBef>
              <a:spcAft>
                <a:spcPts val="0"/>
              </a:spcAft>
              <a:buSzPts val="2800"/>
              <a:buChar char="•"/>
            </a:pPr>
            <a:r>
              <a:rPr lang="en-US" sz="2800"/>
              <a:t>The three stations are :</a:t>
            </a:r>
            <a:endParaRPr/>
          </a:p>
          <a:p>
            <a:pPr marL="744538" lvl="1" indent="-246061" algn="l" rtl="0">
              <a:lnSpc>
                <a:spcPct val="80000"/>
              </a:lnSpc>
              <a:spcBef>
                <a:spcPts val="600"/>
              </a:spcBef>
              <a:spcAft>
                <a:spcPts val="0"/>
              </a:spcAft>
              <a:buSzPts val="1800"/>
              <a:buChar char="•"/>
            </a:pPr>
            <a:r>
              <a:rPr lang="en-US" sz="2400">
                <a:solidFill>
                  <a:srgbClr val="0000FF"/>
                </a:solidFill>
              </a:rPr>
              <a:t>Primary station</a:t>
            </a:r>
            <a:r>
              <a:rPr lang="en-US" sz="2400"/>
              <a:t> </a:t>
            </a:r>
            <a:endParaRPr/>
          </a:p>
          <a:p>
            <a:pPr marL="1146175" lvl="2" indent="-238125" algn="l" rtl="0">
              <a:lnSpc>
                <a:spcPct val="80000"/>
              </a:lnSpc>
              <a:spcBef>
                <a:spcPts val="200"/>
              </a:spcBef>
              <a:spcAft>
                <a:spcPts val="0"/>
              </a:spcAft>
              <a:buSzPts val="1800"/>
              <a:buChar char="•"/>
            </a:pPr>
            <a:r>
              <a:rPr lang="en-US" sz="2000"/>
              <a:t>Has the responsibility of controlling the operation of data flow the link. </a:t>
            </a:r>
            <a:endParaRPr/>
          </a:p>
          <a:p>
            <a:pPr marL="1146175" lvl="2" indent="-238125" algn="l" rtl="0">
              <a:lnSpc>
                <a:spcPct val="80000"/>
              </a:lnSpc>
              <a:spcBef>
                <a:spcPts val="200"/>
              </a:spcBef>
              <a:spcAft>
                <a:spcPts val="0"/>
              </a:spcAft>
              <a:buSzPts val="1800"/>
              <a:buChar char="•"/>
            </a:pPr>
            <a:r>
              <a:rPr lang="en-US" sz="2000"/>
              <a:t>Handles error recovery</a:t>
            </a:r>
            <a:endParaRPr/>
          </a:p>
          <a:p>
            <a:pPr marL="1146175" lvl="2" indent="-238125" algn="l" rtl="0">
              <a:lnSpc>
                <a:spcPct val="80000"/>
              </a:lnSpc>
              <a:spcBef>
                <a:spcPts val="200"/>
              </a:spcBef>
              <a:spcAft>
                <a:spcPts val="0"/>
              </a:spcAft>
              <a:buSzPts val="1800"/>
              <a:buChar char="•"/>
            </a:pPr>
            <a:r>
              <a:rPr lang="en-US" sz="2000"/>
              <a:t>Frames issued by the primary station are called </a:t>
            </a:r>
            <a:r>
              <a:rPr lang="en-US" sz="2000" i="1">
                <a:solidFill>
                  <a:srgbClr val="0000FF"/>
                </a:solidFill>
              </a:rPr>
              <a:t>commands</a:t>
            </a:r>
            <a:r>
              <a:rPr lang="en-US" sz="2000" i="1"/>
              <a:t>.</a:t>
            </a:r>
            <a:endParaRPr sz="2000"/>
          </a:p>
          <a:p>
            <a:pPr marL="744538" lvl="1" indent="-246061" algn="l" rtl="0">
              <a:lnSpc>
                <a:spcPct val="80000"/>
              </a:lnSpc>
              <a:spcBef>
                <a:spcPts val="600"/>
              </a:spcBef>
              <a:spcAft>
                <a:spcPts val="0"/>
              </a:spcAft>
              <a:buSzPts val="1800"/>
              <a:buChar char="•"/>
            </a:pPr>
            <a:r>
              <a:rPr lang="en-US" sz="2400">
                <a:solidFill>
                  <a:srgbClr val="0000FF"/>
                </a:solidFill>
              </a:rPr>
              <a:t>Secondary station</a:t>
            </a:r>
            <a:r>
              <a:rPr lang="en-US" sz="2400"/>
              <a:t>, </a:t>
            </a:r>
            <a:endParaRPr/>
          </a:p>
          <a:p>
            <a:pPr marL="1146175" lvl="2" indent="-238125" algn="l" rtl="0">
              <a:lnSpc>
                <a:spcPct val="80000"/>
              </a:lnSpc>
              <a:spcBef>
                <a:spcPts val="200"/>
              </a:spcBef>
              <a:spcAft>
                <a:spcPts val="0"/>
              </a:spcAft>
              <a:buSzPts val="1800"/>
              <a:buChar char="•"/>
            </a:pPr>
            <a:r>
              <a:rPr lang="en-US" sz="2000"/>
              <a:t>Operates under the control of the primary station. </a:t>
            </a:r>
            <a:endParaRPr/>
          </a:p>
          <a:p>
            <a:pPr marL="1146175" lvl="2" indent="-238125" algn="l" rtl="0">
              <a:lnSpc>
                <a:spcPct val="80000"/>
              </a:lnSpc>
              <a:spcBef>
                <a:spcPts val="200"/>
              </a:spcBef>
              <a:spcAft>
                <a:spcPts val="0"/>
              </a:spcAft>
              <a:buSzPts val="1800"/>
              <a:buChar char="•"/>
            </a:pPr>
            <a:r>
              <a:rPr lang="en-US" sz="2000"/>
              <a:t>Frames issued by a secondary station are called </a:t>
            </a:r>
            <a:r>
              <a:rPr lang="en-US" sz="2000" i="1">
                <a:solidFill>
                  <a:srgbClr val="0000FF"/>
                </a:solidFill>
              </a:rPr>
              <a:t>responses</a:t>
            </a:r>
            <a:r>
              <a:rPr lang="en-US" sz="2000"/>
              <a:t>.</a:t>
            </a:r>
            <a:endParaRPr/>
          </a:p>
          <a:p>
            <a:pPr marL="1146175" lvl="2" indent="-238125" algn="l" rtl="0">
              <a:lnSpc>
                <a:spcPct val="80000"/>
              </a:lnSpc>
              <a:spcBef>
                <a:spcPts val="200"/>
              </a:spcBef>
              <a:spcAft>
                <a:spcPts val="0"/>
              </a:spcAft>
              <a:buSzPts val="1800"/>
              <a:buChar char="•"/>
            </a:pPr>
            <a:r>
              <a:rPr lang="en-US" sz="2000"/>
              <a:t>The primary station maintains a separate logical link with each secondary station.</a:t>
            </a:r>
            <a:endParaRPr/>
          </a:p>
          <a:p>
            <a:pPr marL="744538" lvl="1" indent="-246061" algn="l" rtl="0">
              <a:lnSpc>
                <a:spcPct val="80000"/>
              </a:lnSpc>
              <a:spcBef>
                <a:spcPts val="600"/>
              </a:spcBef>
              <a:spcAft>
                <a:spcPts val="0"/>
              </a:spcAft>
              <a:buSzPts val="1800"/>
              <a:buChar char="•"/>
            </a:pPr>
            <a:r>
              <a:rPr lang="en-US" sz="2400">
                <a:solidFill>
                  <a:srgbClr val="0000FF"/>
                </a:solidFill>
              </a:rPr>
              <a:t>Combined station</a:t>
            </a:r>
            <a:r>
              <a:rPr lang="en-US" sz="2400"/>
              <a:t>, </a:t>
            </a:r>
            <a:endParaRPr/>
          </a:p>
          <a:p>
            <a:pPr marL="1146175" lvl="2" indent="-238125" algn="l" rtl="0">
              <a:lnSpc>
                <a:spcPct val="80000"/>
              </a:lnSpc>
              <a:spcBef>
                <a:spcPts val="200"/>
              </a:spcBef>
              <a:spcAft>
                <a:spcPts val="0"/>
              </a:spcAft>
              <a:buSzPts val="1800"/>
              <a:buChar char="•"/>
            </a:pPr>
            <a:r>
              <a:rPr lang="en-US" sz="2000"/>
              <a:t>Acts as both as primary and secondary station.</a:t>
            </a:r>
            <a:endParaRPr/>
          </a:p>
          <a:p>
            <a:pPr marL="1146175" lvl="2" indent="-238125" algn="l" rtl="0">
              <a:lnSpc>
                <a:spcPct val="80000"/>
              </a:lnSpc>
              <a:spcBef>
                <a:spcPts val="200"/>
              </a:spcBef>
              <a:spcAft>
                <a:spcPts val="0"/>
              </a:spcAft>
              <a:buSzPts val="1800"/>
              <a:buChar char="•"/>
            </a:pPr>
            <a:r>
              <a:rPr lang="en-US" sz="2000"/>
              <a:t>Does not rely on other for sending data</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129"/>
          <p:cNvSpPr txBox="1">
            <a:spLocks noGrp="1"/>
          </p:cNvSpPr>
          <p:nvPr>
            <p:ph type="title"/>
          </p:nvPr>
        </p:nvSpPr>
        <p:spPr>
          <a:xfrm>
            <a:off x="0" y="0"/>
            <a:ext cx="9906000" cy="762000"/>
          </a:xfrm>
          <a:prstGeom prst="rect">
            <a:avLst/>
          </a:prstGeom>
          <a:noFill/>
          <a:ln>
            <a:noFill/>
          </a:ln>
        </p:spPr>
        <p:txBody>
          <a:bodyPr spcFirstLastPara="1" wrap="square" lIns="0" tIns="0" rIns="0" bIns="0" anchor="ctr" anchorCtr="0">
            <a:noAutofit/>
          </a:bodyPr>
          <a:lstStyle/>
          <a:p>
            <a:pPr marL="0" lvl="0" indent="0" algn="ctr" rtl="0">
              <a:lnSpc>
                <a:spcPct val="87000"/>
              </a:lnSpc>
              <a:spcBef>
                <a:spcPts val="0"/>
              </a:spcBef>
              <a:spcAft>
                <a:spcPts val="0"/>
              </a:spcAft>
              <a:buSzPts val="1400"/>
              <a:buNone/>
            </a:pPr>
            <a:r>
              <a:rPr lang="en-US"/>
              <a:t>HDLC</a:t>
            </a:r>
            <a:endParaRPr/>
          </a:p>
        </p:txBody>
      </p:sp>
      <p:sp>
        <p:nvSpPr>
          <p:cNvPr id="803" name="Google Shape;803;p129"/>
          <p:cNvSpPr/>
          <p:nvPr/>
        </p:nvSpPr>
        <p:spPr>
          <a:xfrm>
            <a:off x="1403350" y="2133600"/>
            <a:ext cx="1238250" cy="76200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87000"/>
              </a:lnSpc>
              <a:spcBef>
                <a:spcPts val="0"/>
              </a:spcBef>
              <a:spcAft>
                <a:spcPts val="0"/>
              </a:spcAft>
              <a:buClr>
                <a:srgbClr val="000000"/>
              </a:buClr>
              <a:buSzPts val="2000"/>
              <a:buFont typeface="Arial"/>
              <a:buNone/>
            </a:pPr>
            <a:r>
              <a:rPr lang="en-US" sz="2000" b="1" i="0" u="none" strike="noStrike" cap="none">
                <a:solidFill>
                  <a:srgbClr val="0066FF"/>
                </a:solidFill>
                <a:latin typeface="Helvetica Neue"/>
                <a:ea typeface="Helvetica Neue"/>
                <a:cs typeface="Helvetica Neue"/>
                <a:sym typeface="Helvetica Neue"/>
              </a:rPr>
              <a:t>Primary</a:t>
            </a:r>
            <a:endParaRPr sz="1400" b="0" i="0" u="none" strike="noStrike" cap="none">
              <a:solidFill>
                <a:srgbClr val="000000"/>
              </a:solidFill>
              <a:latin typeface="Arial"/>
              <a:ea typeface="Arial"/>
              <a:cs typeface="Arial"/>
              <a:sym typeface="Arial"/>
            </a:endParaRPr>
          </a:p>
        </p:txBody>
      </p:sp>
      <p:cxnSp>
        <p:nvCxnSpPr>
          <p:cNvPr id="804" name="Google Shape;804;p129"/>
          <p:cNvCxnSpPr/>
          <p:nvPr/>
        </p:nvCxnSpPr>
        <p:spPr>
          <a:xfrm>
            <a:off x="2641600" y="2514600"/>
            <a:ext cx="5943600" cy="0"/>
          </a:xfrm>
          <a:prstGeom prst="straightConnector1">
            <a:avLst/>
          </a:prstGeom>
          <a:noFill/>
          <a:ln w="12700" cap="flat" cmpd="sng">
            <a:solidFill>
              <a:schemeClr val="dk1"/>
            </a:solidFill>
            <a:prstDash val="solid"/>
            <a:round/>
            <a:headEnd type="none" w="sm" len="sm"/>
            <a:tailEnd type="none" w="sm" len="sm"/>
          </a:ln>
        </p:spPr>
      </p:cxnSp>
      <p:sp>
        <p:nvSpPr>
          <p:cNvPr id="805" name="Google Shape;805;p129"/>
          <p:cNvSpPr/>
          <p:nvPr/>
        </p:nvSpPr>
        <p:spPr>
          <a:xfrm>
            <a:off x="3467100" y="3048000"/>
            <a:ext cx="1568450" cy="60960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87000"/>
              </a:lnSpc>
              <a:spcBef>
                <a:spcPts val="0"/>
              </a:spcBef>
              <a:spcAft>
                <a:spcPts val="0"/>
              </a:spcAft>
              <a:buClr>
                <a:srgbClr val="000000"/>
              </a:buClr>
              <a:buSzPts val="2000"/>
              <a:buFont typeface="Arial"/>
              <a:buNone/>
            </a:pPr>
            <a:r>
              <a:rPr lang="en-US" sz="2000" b="1" i="0" u="none" strike="noStrike" cap="none">
                <a:solidFill>
                  <a:srgbClr val="0066FF"/>
                </a:solidFill>
                <a:latin typeface="Helvetica Neue"/>
                <a:ea typeface="Helvetica Neue"/>
                <a:cs typeface="Helvetica Neue"/>
                <a:sym typeface="Helvetica Neue"/>
              </a:rPr>
              <a:t>Secondary</a:t>
            </a:r>
            <a:endParaRPr sz="1400" b="0" i="0" u="none" strike="noStrike" cap="none">
              <a:solidFill>
                <a:srgbClr val="000000"/>
              </a:solidFill>
              <a:latin typeface="Arial"/>
              <a:ea typeface="Arial"/>
              <a:cs typeface="Arial"/>
              <a:sym typeface="Arial"/>
            </a:endParaRPr>
          </a:p>
        </p:txBody>
      </p:sp>
      <p:sp>
        <p:nvSpPr>
          <p:cNvPr id="806" name="Google Shape;806;p129"/>
          <p:cNvSpPr/>
          <p:nvPr/>
        </p:nvSpPr>
        <p:spPr>
          <a:xfrm>
            <a:off x="7181850" y="3048000"/>
            <a:ext cx="1651000" cy="60960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87000"/>
              </a:lnSpc>
              <a:spcBef>
                <a:spcPts val="0"/>
              </a:spcBef>
              <a:spcAft>
                <a:spcPts val="0"/>
              </a:spcAft>
              <a:buClr>
                <a:srgbClr val="000000"/>
              </a:buClr>
              <a:buSzPts val="2000"/>
              <a:buFont typeface="Arial"/>
              <a:buNone/>
            </a:pPr>
            <a:r>
              <a:rPr lang="en-US" sz="2000" b="1" i="0" u="none" strike="noStrike" cap="none">
                <a:solidFill>
                  <a:srgbClr val="0066FF"/>
                </a:solidFill>
                <a:latin typeface="Helvetica Neue"/>
                <a:ea typeface="Helvetica Neue"/>
                <a:cs typeface="Helvetica Neue"/>
                <a:sym typeface="Helvetica Neue"/>
              </a:rPr>
              <a:t>Secondary</a:t>
            </a:r>
            <a:endParaRPr sz="1400" b="0" i="0" u="none" strike="noStrike" cap="none">
              <a:solidFill>
                <a:srgbClr val="000000"/>
              </a:solidFill>
              <a:latin typeface="Arial"/>
              <a:ea typeface="Arial"/>
              <a:cs typeface="Arial"/>
              <a:sym typeface="Arial"/>
            </a:endParaRPr>
          </a:p>
        </p:txBody>
      </p:sp>
      <p:cxnSp>
        <p:nvCxnSpPr>
          <p:cNvPr id="807" name="Google Shape;807;p129"/>
          <p:cNvCxnSpPr/>
          <p:nvPr/>
        </p:nvCxnSpPr>
        <p:spPr>
          <a:xfrm>
            <a:off x="4385469" y="2514600"/>
            <a:ext cx="0" cy="533400"/>
          </a:xfrm>
          <a:prstGeom prst="straightConnector1">
            <a:avLst/>
          </a:prstGeom>
          <a:noFill/>
          <a:ln w="12700" cap="flat" cmpd="sng">
            <a:solidFill>
              <a:schemeClr val="dk1"/>
            </a:solidFill>
            <a:prstDash val="solid"/>
            <a:round/>
            <a:headEnd type="none" w="sm" len="sm"/>
            <a:tailEnd type="none" w="sm" len="sm"/>
          </a:ln>
        </p:spPr>
      </p:cxnSp>
      <p:cxnSp>
        <p:nvCxnSpPr>
          <p:cNvPr id="808" name="Google Shape;808;p129"/>
          <p:cNvCxnSpPr/>
          <p:nvPr/>
        </p:nvCxnSpPr>
        <p:spPr>
          <a:xfrm>
            <a:off x="8017669" y="2514600"/>
            <a:ext cx="0" cy="533400"/>
          </a:xfrm>
          <a:prstGeom prst="straightConnector1">
            <a:avLst/>
          </a:prstGeom>
          <a:noFill/>
          <a:ln w="12700" cap="flat" cmpd="sng">
            <a:solidFill>
              <a:schemeClr val="dk1"/>
            </a:solidFill>
            <a:prstDash val="solid"/>
            <a:round/>
            <a:headEnd type="none" w="sm" len="sm"/>
            <a:tailEnd type="none" w="sm" len="sm"/>
          </a:ln>
        </p:spPr>
      </p:cxnSp>
      <p:cxnSp>
        <p:nvCxnSpPr>
          <p:cNvPr id="809" name="Google Shape;809;p129"/>
          <p:cNvCxnSpPr/>
          <p:nvPr/>
        </p:nvCxnSpPr>
        <p:spPr>
          <a:xfrm>
            <a:off x="3219450" y="2209800"/>
            <a:ext cx="2228850" cy="0"/>
          </a:xfrm>
          <a:prstGeom prst="straightConnector1">
            <a:avLst/>
          </a:prstGeom>
          <a:noFill/>
          <a:ln w="12700" cap="flat" cmpd="sng">
            <a:solidFill>
              <a:schemeClr val="dk1"/>
            </a:solidFill>
            <a:prstDash val="solid"/>
            <a:round/>
            <a:headEnd type="none" w="sm" len="sm"/>
            <a:tailEnd type="triangle" w="med" len="med"/>
          </a:ln>
        </p:spPr>
      </p:cxnSp>
      <p:sp>
        <p:nvSpPr>
          <p:cNvPr id="810" name="Google Shape;810;p129"/>
          <p:cNvSpPr txBox="1"/>
          <p:nvPr/>
        </p:nvSpPr>
        <p:spPr>
          <a:xfrm>
            <a:off x="5695950" y="1981201"/>
            <a:ext cx="1898650" cy="360099"/>
          </a:xfrm>
          <a:prstGeom prst="rect">
            <a:avLst/>
          </a:prstGeom>
          <a:noFill/>
          <a:ln>
            <a:noFill/>
          </a:ln>
        </p:spPr>
        <p:txBody>
          <a:bodyPr spcFirstLastPara="1" wrap="square" lIns="91425" tIns="45700" rIns="91425" bIns="45700" anchor="t" anchorCtr="0">
            <a:noAutofit/>
          </a:bodyPr>
          <a:lstStyle/>
          <a:p>
            <a:pPr marL="0" marR="0" lvl="0" indent="0" algn="ctr" rtl="0">
              <a:lnSpc>
                <a:spcPct val="87000"/>
              </a:lnSpc>
              <a:spcBef>
                <a:spcPts val="0"/>
              </a:spcBef>
              <a:spcAft>
                <a:spcPts val="0"/>
              </a:spcAft>
              <a:buClr>
                <a:srgbClr val="000000"/>
              </a:buClr>
              <a:buSzPts val="2000"/>
              <a:buFont typeface="Arial"/>
              <a:buNone/>
            </a:pPr>
            <a:r>
              <a:rPr lang="en-US" sz="2000" b="1" i="0" u="none" strike="noStrike" cap="none">
                <a:solidFill>
                  <a:srgbClr val="0066FF"/>
                </a:solidFill>
                <a:latin typeface="Helvetica Neue"/>
                <a:ea typeface="Helvetica Neue"/>
                <a:cs typeface="Helvetica Neue"/>
                <a:sym typeface="Helvetica Neue"/>
              </a:rPr>
              <a:t>Commands</a:t>
            </a:r>
            <a:endParaRPr sz="1400" b="0" i="0" u="none" strike="noStrike" cap="none">
              <a:solidFill>
                <a:srgbClr val="000000"/>
              </a:solidFill>
              <a:latin typeface="Arial"/>
              <a:ea typeface="Arial"/>
              <a:cs typeface="Arial"/>
              <a:sym typeface="Arial"/>
            </a:endParaRPr>
          </a:p>
        </p:txBody>
      </p:sp>
      <p:cxnSp>
        <p:nvCxnSpPr>
          <p:cNvPr id="811" name="Google Shape;811;p129"/>
          <p:cNvCxnSpPr/>
          <p:nvPr/>
        </p:nvCxnSpPr>
        <p:spPr>
          <a:xfrm rot="10800000">
            <a:off x="3302000" y="2752725"/>
            <a:ext cx="2724150" cy="0"/>
          </a:xfrm>
          <a:prstGeom prst="straightConnector1">
            <a:avLst/>
          </a:prstGeom>
          <a:noFill/>
          <a:ln w="12700" cap="flat" cmpd="sng">
            <a:solidFill>
              <a:schemeClr val="dk1"/>
            </a:solidFill>
            <a:prstDash val="solid"/>
            <a:round/>
            <a:headEnd type="none" w="sm" len="sm"/>
            <a:tailEnd type="triangle" w="med" len="med"/>
          </a:ln>
        </p:spPr>
      </p:cxnSp>
      <p:sp>
        <p:nvSpPr>
          <p:cNvPr id="812" name="Google Shape;812;p129"/>
          <p:cNvSpPr txBox="1"/>
          <p:nvPr/>
        </p:nvSpPr>
        <p:spPr>
          <a:xfrm>
            <a:off x="6108700" y="2590801"/>
            <a:ext cx="2063750" cy="360099"/>
          </a:xfrm>
          <a:prstGeom prst="rect">
            <a:avLst/>
          </a:prstGeom>
          <a:noFill/>
          <a:ln>
            <a:noFill/>
          </a:ln>
        </p:spPr>
        <p:txBody>
          <a:bodyPr spcFirstLastPara="1" wrap="square" lIns="91425" tIns="45700" rIns="91425" bIns="45700" anchor="t" anchorCtr="0">
            <a:noAutofit/>
          </a:bodyPr>
          <a:lstStyle/>
          <a:p>
            <a:pPr marL="0" marR="0" lvl="0" indent="0" algn="ctr" rtl="0">
              <a:lnSpc>
                <a:spcPct val="87000"/>
              </a:lnSpc>
              <a:spcBef>
                <a:spcPts val="0"/>
              </a:spcBef>
              <a:spcAft>
                <a:spcPts val="0"/>
              </a:spcAft>
              <a:buClr>
                <a:srgbClr val="000000"/>
              </a:buClr>
              <a:buSzPts val="2000"/>
              <a:buFont typeface="Arial"/>
              <a:buNone/>
            </a:pPr>
            <a:r>
              <a:rPr lang="en-US" sz="2000" b="1" i="0" u="none" strike="noStrike" cap="none">
                <a:solidFill>
                  <a:srgbClr val="0066FF"/>
                </a:solidFill>
                <a:latin typeface="Helvetica Neue"/>
                <a:ea typeface="Helvetica Neue"/>
                <a:cs typeface="Helvetica Neue"/>
                <a:sym typeface="Helvetica Neue"/>
              </a:rPr>
              <a:t>Responses</a:t>
            </a:r>
            <a:endParaRPr sz="1400" b="0" i="0" u="none" strike="noStrike" cap="none">
              <a:solidFill>
                <a:srgbClr val="000000"/>
              </a:solidFill>
              <a:latin typeface="Arial"/>
              <a:ea typeface="Arial"/>
              <a:cs typeface="Arial"/>
              <a:sym typeface="Arial"/>
            </a:endParaRPr>
          </a:p>
        </p:txBody>
      </p:sp>
      <p:sp>
        <p:nvSpPr>
          <p:cNvPr id="813" name="Google Shape;813;p129"/>
          <p:cNvSpPr/>
          <p:nvPr/>
        </p:nvSpPr>
        <p:spPr>
          <a:xfrm>
            <a:off x="1485900" y="5181600"/>
            <a:ext cx="1981200" cy="60960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87000"/>
              </a:lnSpc>
              <a:spcBef>
                <a:spcPts val="0"/>
              </a:spcBef>
              <a:spcAft>
                <a:spcPts val="0"/>
              </a:spcAft>
              <a:buClr>
                <a:srgbClr val="000000"/>
              </a:buClr>
              <a:buSzPts val="2000"/>
              <a:buFont typeface="Arial"/>
              <a:buNone/>
            </a:pPr>
            <a:r>
              <a:rPr lang="en-US" sz="2000" b="1" i="0" u="none" strike="noStrike" cap="none">
                <a:solidFill>
                  <a:srgbClr val="0066FF"/>
                </a:solidFill>
                <a:latin typeface="Helvetica Neue"/>
                <a:ea typeface="Helvetica Neue"/>
                <a:cs typeface="Helvetica Neue"/>
                <a:sym typeface="Helvetica Neue"/>
              </a:rPr>
              <a:t>Combined</a:t>
            </a:r>
            <a:endParaRPr sz="1400" b="0" i="0" u="none" strike="noStrike" cap="none">
              <a:solidFill>
                <a:srgbClr val="000000"/>
              </a:solidFill>
              <a:latin typeface="Arial"/>
              <a:ea typeface="Arial"/>
              <a:cs typeface="Arial"/>
              <a:sym typeface="Arial"/>
            </a:endParaRPr>
          </a:p>
        </p:txBody>
      </p:sp>
      <p:sp>
        <p:nvSpPr>
          <p:cNvPr id="814" name="Google Shape;814;p129"/>
          <p:cNvSpPr/>
          <p:nvPr/>
        </p:nvSpPr>
        <p:spPr>
          <a:xfrm>
            <a:off x="6686550" y="5181600"/>
            <a:ext cx="1981200" cy="60960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87000"/>
              </a:lnSpc>
              <a:spcBef>
                <a:spcPts val="0"/>
              </a:spcBef>
              <a:spcAft>
                <a:spcPts val="0"/>
              </a:spcAft>
              <a:buClr>
                <a:srgbClr val="000000"/>
              </a:buClr>
              <a:buSzPts val="2000"/>
              <a:buFont typeface="Arial"/>
              <a:buNone/>
            </a:pPr>
            <a:r>
              <a:rPr lang="en-US" sz="2000" b="1" i="0" u="none" strike="noStrike" cap="none">
                <a:solidFill>
                  <a:srgbClr val="0066FF"/>
                </a:solidFill>
                <a:latin typeface="Helvetica Neue"/>
                <a:ea typeface="Helvetica Neue"/>
                <a:cs typeface="Helvetica Neue"/>
                <a:sym typeface="Helvetica Neue"/>
              </a:rPr>
              <a:t>Combined</a:t>
            </a:r>
            <a:endParaRPr sz="1400" b="0" i="0" u="none" strike="noStrike" cap="none">
              <a:solidFill>
                <a:srgbClr val="000000"/>
              </a:solidFill>
              <a:latin typeface="Arial"/>
              <a:ea typeface="Arial"/>
              <a:cs typeface="Arial"/>
              <a:sym typeface="Arial"/>
            </a:endParaRPr>
          </a:p>
        </p:txBody>
      </p:sp>
      <p:cxnSp>
        <p:nvCxnSpPr>
          <p:cNvPr id="815" name="Google Shape;815;p129"/>
          <p:cNvCxnSpPr/>
          <p:nvPr/>
        </p:nvCxnSpPr>
        <p:spPr>
          <a:xfrm>
            <a:off x="3467100" y="5486400"/>
            <a:ext cx="3219450" cy="0"/>
          </a:xfrm>
          <a:prstGeom prst="straightConnector1">
            <a:avLst/>
          </a:prstGeom>
          <a:noFill/>
          <a:ln w="12700" cap="flat" cmpd="sng">
            <a:solidFill>
              <a:schemeClr val="dk1"/>
            </a:solidFill>
            <a:prstDash val="solid"/>
            <a:round/>
            <a:headEnd type="triangle" w="med" len="med"/>
            <a:tailEnd type="triangle" w="med" len="med"/>
          </a:ln>
        </p:spPr>
      </p:cxnSp>
      <p:sp>
        <p:nvSpPr>
          <p:cNvPr id="816" name="Google Shape;816;p129"/>
          <p:cNvSpPr txBox="1"/>
          <p:nvPr/>
        </p:nvSpPr>
        <p:spPr>
          <a:xfrm>
            <a:off x="3549650" y="5715001"/>
            <a:ext cx="3054350" cy="360099"/>
          </a:xfrm>
          <a:prstGeom prst="rect">
            <a:avLst/>
          </a:prstGeom>
          <a:noFill/>
          <a:ln>
            <a:noFill/>
          </a:ln>
        </p:spPr>
        <p:txBody>
          <a:bodyPr spcFirstLastPara="1" wrap="square" lIns="91425" tIns="45700" rIns="91425" bIns="45700" anchor="t" anchorCtr="0">
            <a:noAutofit/>
          </a:bodyPr>
          <a:lstStyle/>
          <a:p>
            <a:pPr marL="0" marR="0" lvl="0" indent="0" algn="ctr" rtl="0">
              <a:lnSpc>
                <a:spcPct val="87000"/>
              </a:lnSpc>
              <a:spcBef>
                <a:spcPts val="0"/>
              </a:spcBef>
              <a:spcAft>
                <a:spcPts val="0"/>
              </a:spcAft>
              <a:buClr>
                <a:srgbClr val="000000"/>
              </a:buClr>
              <a:buSzPts val="2000"/>
              <a:buFont typeface="Arial"/>
              <a:buNone/>
            </a:pPr>
            <a:r>
              <a:rPr lang="en-US" sz="2000" b="1" i="0" u="none" strike="noStrike" cap="none">
                <a:solidFill>
                  <a:srgbClr val="0066FF"/>
                </a:solidFill>
                <a:latin typeface="Helvetica Neue"/>
                <a:ea typeface="Helvetica Neue"/>
                <a:cs typeface="Helvetica Neue"/>
                <a:sym typeface="Helvetica Neue"/>
              </a:rPr>
              <a:t>commands/Responses</a:t>
            </a:r>
            <a:endParaRPr sz="1400" b="0" i="0" u="none" strike="noStrike" cap="none">
              <a:solidFill>
                <a:srgbClr val="000000"/>
              </a:solidFill>
              <a:latin typeface="Arial"/>
              <a:ea typeface="Arial"/>
              <a:cs typeface="Arial"/>
              <a:sym typeface="Arial"/>
            </a:endParaRPr>
          </a:p>
        </p:txBody>
      </p:sp>
      <p:sp>
        <p:nvSpPr>
          <p:cNvPr id="817" name="Google Shape;817;p129"/>
          <p:cNvSpPr txBox="1"/>
          <p:nvPr/>
        </p:nvSpPr>
        <p:spPr>
          <a:xfrm>
            <a:off x="3632200" y="1219201"/>
            <a:ext cx="4787900" cy="547522"/>
          </a:xfrm>
          <a:prstGeom prst="rect">
            <a:avLst/>
          </a:prstGeom>
          <a:noFill/>
          <a:ln>
            <a:noFill/>
          </a:ln>
        </p:spPr>
        <p:txBody>
          <a:bodyPr spcFirstLastPara="1" wrap="square" lIns="91425" tIns="45700" rIns="91425" bIns="45700" anchor="t" anchorCtr="0">
            <a:noAutofit/>
          </a:bodyPr>
          <a:lstStyle/>
          <a:p>
            <a:pPr marL="0" marR="0" lvl="0" indent="0" algn="ctr" rtl="0">
              <a:lnSpc>
                <a:spcPct val="87000"/>
              </a:lnSpc>
              <a:spcBef>
                <a:spcPts val="0"/>
              </a:spcBef>
              <a:spcAft>
                <a:spcPts val="0"/>
              </a:spcAft>
              <a:buClr>
                <a:srgbClr val="000000"/>
              </a:buClr>
              <a:buSzPts val="3400"/>
              <a:buFont typeface="Arial"/>
              <a:buNone/>
            </a:pPr>
            <a:r>
              <a:rPr lang="en-US" sz="3400" b="1" i="0" u="none" strike="noStrike" cap="none">
                <a:solidFill>
                  <a:srgbClr val="0066FF"/>
                </a:solidFill>
                <a:latin typeface="Helvetica Neue"/>
                <a:ea typeface="Helvetica Neue"/>
                <a:cs typeface="Helvetica Neue"/>
                <a:sym typeface="Helvetica Neue"/>
              </a:rPr>
              <a:t>Unbalanced Mode</a:t>
            </a:r>
            <a:endParaRPr sz="1400" b="0" i="0" u="none" strike="noStrike" cap="none">
              <a:solidFill>
                <a:srgbClr val="000000"/>
              </a:solidFill>
              <a:latin typeface="Arial"/>
              <a:ea typeface="Arial"/>
              <a:cs typeface="Arial"/>
              <a:sym typeface="Arial"/>
            </a:endParaRPr>
          </a:p>
        </p:txBody>
      </p:sp>
      <p:sp>
        <p:nvSpPr>
          <p:cNvPr id="818" name="Google Shape;818;p129"/>
          <p:cNvSpPr txBox="1"/>
          <p:nvPr/>
        </p:nvSpPr>
        <p:spPr>
          <a:xfrm>
            <a:off x="3962400" y="4343401"/>
            <a:ext cx="2559050" cy="1002710"/>
          </a:xfrm>
          <a:prstGeom prst="rect">
            <a:avLst/>
          </a:prstGeom>
          <a:noFill/>
          <a:ln>
            <a:noFill/>
          </a:ln>
        </p:spPr>
        <p:txBody>
          <a:bodyPr spcFirstLastPara="1" wrap="square" lIns="91425" tIns="45700" rIns="91425" bIns="45700" anchor="t" anchorCtr="0">
            <a:noAutofit/>
          </a:bodyPr>
          <a:lstStyle/>
          <a:p>
            <a:pPr marL="0" marR="0" lvl="0" indent="0" algn="ctr" rtl="0">
              <a:lnSpc>
                <a:spcPct val="87000"/>
              </a:lnSpc>
              <a:spcBef>
                <a:spcPts val="0"/>
              </a:spcBef>
              <a:spcAft>
                <a:spcPts val="0"/>
              </a:spcAft>
              <a:buClr>
                <a:srgbClr val="000000"/>
              </a:buClr>
              <a:buSzPts val="3400"/>
              <a:buFont typeface="Arial"/>
              <a:buNone/>
            </a:pPr>
            <a:r>
              <a:rPr lang="en-US" sz="3400" b="1" i="0" u="none" strike="noStrike" cap="none">
                <a:solidFill>
                  <a:srgbClr val="0066FF"/>
                </a:solidFill>
                <a:latin typeface="Helvetica Neue"/>
                <a:ea typeface="Helvetica Neue"/>
                <a:cs typeface="Helvetica Neue"/>
                <a:sym typeface="Helvetica Neue"/>
              </a:rPr>
              <a:t>Balanced mode</a:t>
            </a:r>
            <a:endParaRPr sz="1400" b="0" i="0" u="none" strike="noStrike" cap="none">
              <a:solidFill>
                <a:srgbClr val="000000"/>
              </a:solidFill>
              <a:latin typeface="Arial"/>
              <a:ea typeface="Arial"/>
              <a:cs typeface="Arial"/>
              <a:sym typeface="Arial"/>
            </a:endParaRPr>
          </a:p>
        </p:txBody>
      </p:sp>
      <p:cxnSp>
        <p:nvCxnSpPr>
          <p:cNvPr id="819" name="Google Shape;819;p129"/>
          <p:cNvCxnSpPr/>
          <p:nvPr/>
        </p:nvCxnSpPr>
        <p:spPr>
          <a:xfrm>
            <a:off x="0" y="4114800"/>
            <a:ext cx="99060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130"/>
          <p:cNvSpPr txBox="1">
            <a:spLocks noGrp="1"/>
          </p:cNvSpPr>
          <p:nvPr>
            <p:ph type="title"/>
          </p:nvPr>
        </p:nvSpPr>
        <p:spPr>
          <a:xfrm>
            <a:off x="0" y="0"/>
            <a:ext cx="9906000" cy="762000"/>
          </a:xfrm>
          <a:prstGeom prst="rect">
            <a:avLst/>
          </a:prstGeom>
          <a:noFill/>
          <a:ln>
            <a:noFill/>
          </a:ln>
        </p:spPr>
        <p:txBody>
          <a:bodyPr spcFirstLastPara="1" wrap="square" lIns="0" tIns="0" rIns="0" bIns="0" anchor="ctr" anchorCtr="0">
            <a:noAutofit/>
          </a:bodyPr>
          <a:lstStyle/>
          <a:p>
            <a:pPr marL="0" lvl="0" indent="0" algn="ctr" rtl="0">
              <a:lnSpc>
                <a:spcPct val="87000"/>
              </a:lnSpc>
              <a:spcBef>
                <a:spcPts val="0"/>
              </a:spcBef>
              <a:spcAft>
                <a:spcPts val="0"/>
              </a:spcAft>
              <a:buSzPts val="1400"/>
              <a:buNone/>
            </a:pPr>
            <a:r>
              <a:rPr lang="en-US"/>
              <a:t>HDLC</a:t>
            </a:r>
            <a:endParaRPr/>
          </a:p>
        </p:txBody>
      </p:sp>
      <p:sp>
        <p:nvSpPr>
          <p:cNvPr id="826" name="Google Shape;826;p130"/>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l" rtl="0">
              <a:lnSpc>
                <a:spcPct val="80000"/>
              </a:lnSpc>
              <a:spcBef>
                <a:spcPts val="0"/>
              </a:spcBef>
              <a:spcAft>
                <a:spcPts val="0"/>
              </a:spcAft>
              <a:buSzPts val="2400"/>
              <a:buChar char="•"/>
            </a:pPr>
            <a:r>
              <a:rPr lang="en-US" sz="2400"/>
              <a:t>The three modes of data transfer operations are</a:t>
            </a:r>
            <a:endParaRPr/>
          </a:p>
          <a:p>
            <a:pPr marL="744538" lvl="1" indent="-246061" algn="l" rtl="0">
              <a:lnSpc>
                <a:spcPct val="80000"/>
              </a:lnSpc>
              <a:spcBef>
                <a:spcPts val="500"/>
              </a:spcBef>
              <a:spcAft>
                <a:spcPts val="0"/>
              </a:spcAft>
              <a:buSzPts val="1500"/>
              <a:buChar char="•"/>
            </a:pPr>
            <a:r>
              <a:rPr lang="en-US" sz="2000">
                <a:solidFill>
                  <a:srgbClr val="0000FF"/>
                </a:solidFill>
              </a:rPr>
              <a:t>Normal Response Mode</a:t>
            </a:r>
            <a:r>
              <a:rPr lang="en-US" sz="2000"/>
              <a:t> (NRM) </a:t>
            </a:r>
            <a:endParaRPr/>
          </a:p>
          <a:p>
            <a:pPr marL="1146175" lvl="2" indent="-238125" algn="l" rtl="0">
              <a:lnSpc>
                <a:spcPct val="80000"/>
              </a:lnSpc>
              <a:spcBef>
                <a:spcPts val="180"/>
              </a:spcBef>
              <a:spcAft>
                <a:spcPts val="0"/>
              </a:spcAft>
              <a:buSzPts val="1620"/>
              <a:buChar char="•"/>
            </a:pPr>
            <a:r>
              <a:rPr lang="en-US" sz="1800"/>
              <a:t>Mainly used in terminal-mainframe networks. In this case, </a:t>
            </a:r>
            <a:endParaRPr/>
          </a:p>
          <a:p>
            <a:pPr marL="1146175" lvl="2" indent="-238125" algn="l" rtl="0">
              <a:lnSpc>
                <a:spcPct val="80000"/>
              </a:lnSpc>
              <a:spcBef>
                <a:spcPts val="180"/>
              </a:spcBef>
              <a:spcAft>
                <a:spcPts val="0"/>
              </a:spcAft>
              <a:buSzPts val="1620"/>
              <a:buChar char="•"/>
            </a:pPr>
            <a:r>
              <a:rPr lang="en-US" sz="1800"/>
              <a:t>Secondaries (terminals) can only transmit when specifically instructed by the primary station in response to a polling</a:t>
            </a:r>
            <a:endParaRPr/>
          </a:p>
          <a:p>
            <a:pPr marL="1146175" lvl="2" indent="-238125" algn="l" rtl="0">
              <a:lnSpc>
                <a:spcPct val="80000"/>
              </a:lnSpc>
              <a:spcBef>
                <a:spcPts val="180"/>
              </a:spcBef>
              <a:spcAft>
                <a:spcPts val="0"/>
              </a:spcAft>
              <a:buSzPts val="1620"/>
              <a:buChar char="•"/>
            </a:pPr>
            <a:r>
              <a:rPr lang="en-US" sz="1800"/>
              <a:t>Unbalanced configuration, good for multi-point links</a:t>
            </a:r>
            <a:endParaRPr/>
          </a:p>
          <a:p>
            <a:pPr marL="744538" lvl="1" indent="-246061" algn="l" rtl="0">
              <a:lnSpc>
                <a:spcPct val="80000"/>
              </a:lnSpc>
              <a:spcBef>
                <a:spcPts val="500"/>
              </a:spcBef>
              <a:spcAft>
                <a:spcPts val="0"/>
              </a:spcAft>
              <a:buSzPts val="1500"/>
              <a:buChar char="•"/>
            </a:pPr>
            <a:r>
              <a:rPr lang="en-US" sz="2000">
                <a:solidFill>
                  <a:srgbClr val="0000FF"/>
                </a:solidFill>
              </a:rPr>
              <a:t>Asynchronous Response Mode</a:t>
            </a:r>
            <a:r>
              <a:rPr lang="en-US" sz="2000"/>
              <a:t> (ARM) </a:t>
            </a:r>
            <a:endParaRPr/>
          </a:p>
          <a:p>
            <a:pPr marL="1146175" lvl="2" indent="-238125" algn="l" rtl="0">
              <a:lnSpc>
                <a:spcPct val="80000"/>
              </a:lnSpc>
              <a:spcBef>
                <a:spcPts val="180"/>
              </a:spcBef>
              <a:spcAft>
                <a:spcPts val="0"/>
              </a:spcAft>
              <a:buSzPts val="1620"/>
              <a:buChar char="•"/>
            </a:pPr>
            <a:r>
              <a:rPr lang="en-US" sz="1800"/>
              <a:t>Same as NRM except that the secondaries can initiate transmissions without direct polling from the primary station</a:t>
            </a:r>
            <a:endParaRPr/>
          </a:p>
          <a:p>
            <a:pPr marL="1146175" lvl="2" indent="-238125" algn="l" rtl="0">
              <a:lnSpc>
                <a:spcPct val="80000"/>
              </a:lnSpc>
              <a:spcBef>
                <a:spcPts val="180"/>
              </a:spcBef>
              <a:spcAft>
                <a:spcPts val="0"/>
              </a:spcAft>
              <a:buSzPts val="1620"/>
              <a:buChar char="•"/>
            </a:pPr>
            <a:r>
              <a:rPr lang="en-US" sz="1800"/>
              <a:t>Reduces overhead as no frames need to be sent to allow secondary nodes to transmit</a:t>
            </a:r>
            <a:endParaRPr/>
          </a:p>
          <a:p>
            <a:pPr marL="1146175" lvl="2" indent="-238125" algn="l" rtl="0">
              <a:lnSpc>
                <a:spcPct val="80000"/>
              </a:lnSpc>
              <a:spcBef>
                <a:spcPts val="180"/>
              </a:spcBef>
              <a:spcAft>
                <a:spcPts val="0"/>
              </a:spcAft>
              <a:buSzPts val="1620"/>
              <a:buChar char="•"/>
            </a:pPr>
            <a:r>
              <a:rPr lang="en-US" sz="1800"/>
              <a:t>Transmission proceeds when channel is detected idle , used mostly in point-to-point-links</a:t>
            </a:r>
            <a:endParaRPr/>
          </a:p>
          <a:p>
            <a:pPr marL="744538" lvl="1" indent="-246061" algn="l" rtl="0">
              <a:lnSpc>
                <a:spcPct val="80000"/>
              </a:lnSpc>
              <a:spcBef>
                <a:spcPts val="500"/>
              </a:spcBef>
              <a:spcAft>
                <a:spcPts val="0"/>
              </a:spcAft>
              <a:buSzPts val="1500"/>
              <a:buChar char="•"/>
            </a:pPr>
            <a:r>
              <a:rPr lang="en-US" sz="2000">
                <a:solidFill>
                  <a:srgbClr val="0000FF"/>
                </a:solidFill>
              </a:rPr>
              <a:t>Asynchronous Balanced Mode</a:t>
            </a:r>
            <a:r>
              <a:rPr lang="en-US" sz="2000"/>
              <a:t> (ABM) </a:t>
            </a:r>
            <a:endParaRPr/>
          </a:p>
          <a:p>
            <a:pPr marL="1146175" lvl="2" indent="-238125" algn="l" rtl="0">
              <a:lnSpc>
                <a:spcPct val="80000"/>
              </a:lnSpc>
              <a:spcBef>
                <a:spcPts val="180"/>
              </a:spcBef>
              <a:spcAft>
                <a:spcPts val="0"/>
              </a:spcAft>
              <a:buSzPts val="1620"/>
              <a:buChar char="•"/>
            </a:pPr>
            <a:r>
              <a:rPr lang="en-US" sz="1800"/>
              <a:t>Mainly used in point-to-point links, for communication between combined stations</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131"/>
          <p:cNvSpPr txBox="1">
            <a:spLocks noGrp="1"/>
          </p:cNvSpPr>
          <p:nvPr>
            <p:ph type="title"/>
          </p:nvPr>
        </p:nvSpPr>
        <p:spPr>
          <a:xfrm>
            <a:off x="0" y="0"/>
            <a:ext cx="9906000" cy="762000"/>
          </a:xfrm>
          <a:prstGeom prst="rect">
            <a:avLst/>
          </a:prstGeom>
          <a:noFill/>
          <a:ln>
            <a:noFill/>
          </a:ln>
        </p:spPr>
        <p:txBody>
          <a:bodyPr spcFirstLastPara="1" wrap="square" lIns="0" tIns="0" rIns="0" bIns="0" anchor="ctr" anchorCtr="0">
            <a:noAutofit/>
          </a:bodyPr>
          <a:lstStyle/>
          <a:p>
            <a:pPr marL="0" lvl="0" indent="0" algn="ctr" rtl="0">
              <a:lnSpc>
                <a:spcPct val="87000"/>
              </a:lnSpc>
              <a:spcBef>
                <a:spcPts val="0"/>
              </a:spcBef>
              <a:spcAft>
                <a:spcPts val="0"/>
              </a:spcAft>
              <a:buSzPts val="1400"/>
              <a:buNone/>
            </a:pPr>
            <a:r>
              <a:rPr lang="en-US"/>
              <a:t>Non-operational Modes</a:t>
            </a:r>
            <a:endParaRPr/>
          </a:p>
        </p:txBody>
      </p:sp>
      <p:sp>
        <p:nvSpPr>
          <p:cNvPr id="832" name="Google Shape;832;p131"/>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l" rtl="0">
              <a:lnSpc>
                <a:spcPct val="90000"/>
              </a:lnSpc>
              <a:spcBef>
                <a:spcPts val="0"/>
              </a:spcBef>
              <a:spcAft>
                <a:spcPts val="0"/>
              </a:spcAft>
              <a:buSzPts val="2400"/>
              <a:buChar char="•"/>
            </a:pPr>
            <a:r>
              <a:rPr lang="en-US" sz="2400"/>
              <a:t>Normal Disconnected Mode</a:t>
            </a:r>
            <a:endParaRPr/>
          </a:p>
          <a:p>
            <a:pPr marL="385763" lvl="0" indent="-385763" algn="l" rtl="0">
              <a:lnSpc>
                <a:spcPct val="90000"/>
              </a:lnSpc>
              <a:spcBef>
                <a:spcPts val="1200"/>
              </a:spcBef>
              <a:spcAft>
                <a:spcPts val="0"/>
              </a:spcAft>
              <a:buSzPts val="2400"/>
              <a:buChar char="•"/>
            </a:pPr>
            <a:r>
              <a:rPr lang="en-US" sz="2400"/>
              <a:t>Asynchronous Disconnected Mode</a:t>
            </a:r>
            <a:endParaRPr/>
          </a:p>
          <a:p>
            <a:pPr marL="385763" lvl="0" indent="-385763" algn="l" rtl="0">
              <a:lnSpc>
                <a:spcPct val="90000"/>
              </a:lnSpc>
              <a:spcBef>
                <a:spcPts val="1200"/>
              </a:spcBef>
              <a:spcAft>
                <a:spcPts val="0"/>
              </a:spcAft>
              <a:buSzPts val="2400"/>
              <a:buFont typeface="Times New Roman"/>
              <a:buNone/>
            </a:pPr>
            <a:endParaRPr sz="2400"/>
          </a:p>
          <a:p>
            <a:pPr marL="385763" lvl="0" indent="-385763" algn="l" rtl="0">
              <a:lnSpc>
                <a:spcPct val="90000"/>
              </a:lnSpc>
              <a:spcBef>
                <a:spcPts val="1200"/>
              </a:spcBef>
              <a:spcAft>
                <a:spcPts val="0"/>
              </a:spcAft>
              <a:buSzPts val="2400"/>
              <a:buFont typeface="Times New Roman"/>
              <a:buNone/>
            </a:pPr>
            <a:r>
              <a:rPr lang="en-US" sz="2400"/>
              <a:t>Both the above modes mean that the secondary node is logically disconnected from the primary node</a:t>
            </a:r>
            <a:endParaRPr/>
          </a:p>
          <a:p>
            <a:pPr marL="385763" lvl="0" indent="-385763" algn="l" rtl="0">
              <a:lnSpc>
                <a:spcPct val="90000"/>
              </a:lnSpc>
              <a:spcBef>
                <a:spcPts val="1200"/>
              </a:spcBef>
              <a:spcAft>
                <a:spcPts val="0"/>
              </a:spcAft>
              <a:buSzPts val="2400"/>
              <a:buFont typeface="Times New Roman"/>
              <a:buNone/>
            </a:pPr>
            <a:endParaRPr sz="2400"/>
          </a:p>
          <a:p>
            <a:pPr marL="385763" lvl="0" indent="-385763" algn="l" rtl="0">
              <a:lnSpc>
                <a:spcPct val="90000"/>
              </a:lnSpc>
              <a:spcBef>
                <a:spcPts val="1200"/>
              </a:spcBef>
              <a:spcAft>
                <a:spcPts val="0"/>
              </a:spcAft>
              <a:buSzPts val="2400"/>
              <a:buChar char="•"/>
            </a:pPr>
            <a:r>
              <a:rPr lang="en-US" sz="2400"/>
              <a:t>Initialization Mode</a:t>
            </a:r>
            <a:endParaRPr/>
          </a:p>
          <a:p>
            <a:pPr marL="744538" lvl="1" indent="-246061" algn="l" rtl="0">
              <a:lnSpc>
                <a:spcPct val="90000"/>
              </a:lnSpc>
              <a:spcBef>
                <a:spcPts val="500"/>
              </a:spcBef>
              <a:spcAft>
                <a:spcPts val="0"/>
              </a:spcAft>
              <a:buSzPts val="1500"/>
              <a:buChar char="•"/>
            </a:pPr>
            <a:r>
              <a:rPr lang="en-US" sz="2000"/>
              <a:t>A node negotiates transmission parameters with the other node E.g., flow control information</a:t>
            </a:r>
            <a:endParaRPr/>
          </a:p>
          <a:p>
            <a:pPr marL="744538" lvl="1" indent="-246061" algn="l" rtl="0">
              <a:lnSpc>
                <a:spcPct val="90000"/>
              </a:lnSpc>
              <a:spcBef>
                <a:spcPts val="500"/>
              </a:spcBef>
              <a:spcAft>
                <a:spcPts val="0"/>
              </a:spcAft>
              <a:buSzPts val="1500"/>
              <a:buChar char="•"/>
            </a:pPr>
            <a:r>
              <a:rPr lang="en-US" sz="2000"/>
              <a:t>Parameters negotiated in this mode are used during any of the data transfer modes</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132"/>
          <p:cNvSpPr/>
          <p:nvPr/>
        </p:nvSpPr>
        <p:spPr>
          <a:xfrm>
            <a:off x="412750" y="6323013"/>
            <a:ext cx="2063750" cy="457200"/>
          </a:xfrm>
          <a:prstGeom prst="rect">
            <a:avLst/>
          </a:prstGeom>
          <a:noFill/>
          <a:ln>
            <a:noFill/>
          </a:ln>
        </p:spPr>
        <p:txBody>
          <a:bodyPr spcFirstLastPara="1" wrap="square" lIns="91425" tIns="45700" rIns="91425" bIns="45700" anchor="ctr" anchorCtr="0">
            <a:noAutofit/>
          </a:bodyPr>
          <a:lstStyle/>
          <a:p>
            <a:pPr marL="0" marR="0" lvl="0" indent="0" algn="ctr" rtl="0">
              <a:lnSpc>
                <a:spcPct val="87000"/>
              </a:lnSpc>
              <a:spcBef>
                <a:spcPts val="0"/>
              </a:spcBef>
              <a:spcAft>
                <a:spcPts val="0"/>
              </a:spcAft>
              <a:buClr>
                <a:srgbClr val="000000"/>
              </a:buClr>
              <a:buSzPts val="3400"/>
              <a:buFont typeface="Arial"/>
              <a:buNone/>
            </a:pPr>
            <a:endParaRPr sz="3400" b="1" i="0" u="none" strike="noStrike" cap="none">
              <a:solidFill>
                <a:srgbClr val="0066FF"/>
              </a:solidFill>
              <a:latin typeface="Helvetica Neue"/>
              <a:ea typeface="Helvetica Neue"/>
              <a:cs typeface="Helvetica Neue"/>
              <a:sym typeface="Helvetica Neue"/>
            </a:endParaRPr>
          </a:p>
        </p:txBody>
      </p:sp>
      <p:sp>
        <p:nvSpPr>
          <p:cNvPr id="843" name="Google Shape;843;p132"/>
          <p:cNvSpPr txBox="1">
            <a:spLocks noGrp="1"/>
          </p:cNvSpPr>
          <p:nvPr>
            <p:ph type="title"/>
          </p:nvPr>
        </p:nvSpPr>
        <p:spPr>
          <a:xfrm>
            <a:off x="0" y="0"/>
            <a:ext cx="9906000" cy="762000"/>
          </a:xfrm>
          <a:prstGeom prst="rect">
            <a:avLst/>
          </a:prstGeom>
          <a:noFill/>
          <a:ln>
            <a:noFill/>
          </a:ln>
        </p:spPr>
        <p:txBody>
          <a:bodyPr spcFirstLastPara="1" wrap="square" lIns="92075" tIns="46025" rIns="92075" bIns="46025" anchor="ctr" anchorCtr="0">
            <a:noAutofit/>
          </a:bodyPr>
          <a:lstStyle/>
          <a:p>
            <a:pPr marL="0" lvl="0" indent="0" algn="ctr" rtl="0">
              <a:lnSpc>
                <a:spcPct val="87000"/>
              </a:lnSpc>
              <a:spcBef>
                <a:spcPts val="0"/>
              </a:spcBef>
              <a:spcAft>
                <a:spcPts val="0"/>
              </a:spcAft>
              <a:buSzPts val="1400"/>
              <a:buNone/>
            </a:pPr>
            <a:r>
              <a:rPr lang="en-US" sz="3600"/>
              <a:t>Data Link Control HDLC frame structure</a:t>
            </a:r>
            <a:endParaRPr/>
          </a:p>
        </p:txBody>
      </p:sp>
      <p:pic>
        <p:nvPicPr>
          <p:cNvPr id="844" name="Google Shape;844;p132"/>
          <p:cNvPicPr preferRelativeResize="0"/>
          <p:nvPr/>
        </p:nvPicPr>
        <p:blipFill rotWithShape="1">
          <a:blip r:embed="rId3">
            <a:alphaModFix/>
          </a:blip>
          <a:srcRect/>
          <a:stretch/>
        </p:blipFill>
        <p:spPr>
          <a:xfrm>
            <a:off x="1155700" y="1676400"/>
            <a:ext cx="6763941" cy="4470400"/>
          </a:xfrm>
          <a:prstGeom prst="rect">
            <a:avLst/>
          </a:prstGeom>
          <a:noFill/>
          <a:ln>
            <a:noFill/>
          </a:ln>
        </p:spPr>
      </p:pic>
      <p:sp>
        <p:nvSpPr>
          <p:cNvPr id="845" name="Google Shape;845;p132"/>
          <p:cNvSpPr/>
          <p:nvPr/>
        </p:nvSpPr>
        <p:spPr>
          <a:xfrm>
            <a:off x="7742503" y="1812926"/>
            <a:ext cx="1572546" cy="735587"/>
          </a:xfrm>
          <a:prstGeom prst="rect">
            <a:avLst/>
          </a:prstGeom>
          <a:noFill/>
          <a:ln>
            <a:noFill/>
          </a:ln>
        </p:spPr>
        <p:txBody>
          <a:bodyPr spcFirstLastPara="1" wrap="square" lIns="92075" tIns="46025" rIns="92075" bIns="46025" anchor="t" anchorCtr="0">
            <a:noAutofit/>
          </a:bodyPr>
          <a:lstStyle/>
          <a:p>
            <a:pPr marL="0" marR="0" lvl="0" indent="0" algn="ctr" rtl="0">
              <a:lnSpc>
                <a:spcPct val="87000"/>
              </a:lnSpc>
              <a:spcBef>
                <a:spcPts val="0"/>
              </a:spcBef>
              <a:spcAft>
                <a:spcPts val="0"/>
              </a:spcAft>
              <a:buClr>
                <a:srgbClr val="000000"/>
              </a:buClr>
              <a:buSzPts val="2400"/>
              <a:buFont typeface="Arial"/>
              <a:buNone/>
            </a:pPr>
            <a:r>
              <a:rPr lang="en-US" sz="2400" b="1" i="0" u="none" strike="noStrike" cap="none">
                <a:solidFill>
                  <a:srgbClr val="0066FF"/>
                </a:solidFill>
                <a:latin typeface="Helvetica Neue"/>
                <a:ea typeface="Helvetica Neue"/>
                <a:cs typeface="Helvetica Neue"/>
                <a:sym typeface="Helvetica Neue"/>
              </a:rPr>
              <a:t>(a) Frame</a:t>
            </a:r>
            <a:endParaRPr sz="1400" b="0" i="0" u="none" strike="noStrike" cap="none">
              <a:solidFill>
                <a:srgbClr val="000000"/>
              </a:solidFill>
              <a:latin typeface="Arial"/>
              <a:ea typeface="Arial"/>
              <a:cs typeface="Arial"/>
              <a:sym typeface="Arial"/>
            </a:endParaRPr>
          </a:p>
          <a:p>
            <a:pPr marL="0" marR="0" lvl="0" indent="0" algn="ctr" rtl="0">
              <a:lnSpc>
                <a:spcPct val="87000"/>
              </a:lnSpc>
              <a:spcBef>
                <a:spcPts val="0"/>
              </a:spcBef>
              <a:spcAft>
                <a:spcPts val="0"/>
              </a:spcAft>
              <a:buClr>
                <a:srgbClr val="000000"/>
              </a:buClr>
              <a:buSzPts val="2400"/>
              <a:buFont typeface="Arial"/>
              <a:buNone/>
            </a:pPr>
            <a:r>
              <a:rPr lang="en-US" sz="2400" b="1" i="0" u="none" strike="noStrike" cap="none">
                <a:solidFill>
                  <a:srgbClr val="0066FF"/>
                </a:solidFill>
                <a:latin typeface="Helvetica Neue"/>
                <a:ea typeface="Helvetica Neue"/>
                <a:cs typeface="Helvetica Neue"/>
                <a:sym typeface="Helvetica Neue"/>
              </a:rPr>
              <a:t>   Format</a:t>
            </a:r>
            <a:endParaRPr sz="1400" b="0" i="0" u="none" strike="noStrike" cap="none">
              <a:solidFill>
                <a:srgbClr val="000000"/>
              </a:solidFill>
              <a:latin typeface="Arial"/>
              <a:ea typeface="Arial"/>
              <a:cs typeface="Arial"/>
              <a:sym typeface="Arial"/>
            </a:endParaRPr>
          </a:p>
        </p:txBody>
      </p:sp>
      <p:sp>
        <p:nvSpPr>
          <p:cNvPr id="846" name="Google Shape;846;p132"/>
          <p:cNvSpPr/>
          <p:nvPr/>
        </p:nvSpPr>
        <p:spPr>
          <a:xfrm>
            <a:off x="7659953" y="4175125"/>
            <a:ext cx="1756891" cy="1056893"/>
          </a:xfrm>
          <a:prstGeom prst="rect">
            <a:avLst/>
          </a:prstGeom>
          <a:noFill/>
          <a:ln>
            <a:noFill/>
          </a:ln>
        </p:spPr>
        <p:txBody>
          <a:bodyPr spcFirstLastPara="1" wrap="square" lIns="92075" tIns="46025" rIns="92075" bIns="46025" anchor="t" anchorCtr="0">
            <a:noAutofit/>
          </a:bodyPr>
          <a:lstStyle/>
          <a:p>
            <a:pPr marL="0" marR="0" lvl="0" indent="0" algn="ctr" rtl="0">
              <a:lnSpc>
                <a:spcPct val="87000"/>
              </a:lnSpc>
              <a:spcBef>
                <a:spcPts val="0"/>
              </a:spcBef>
              <a:spcAft>
                <a:spcPts val="0"/>
              </a:spcAft>
              <a:buClr>
                <a:srgbClr val="000000"/>
              </a:buClr>
              <a:buSzPts val="2400"/>
              <a:buFont typeface="Arial"/>
              <a:buNone/>
            </a:pPr>
            <a:r>
              <a:rPr lang="en-US" sz="2400" b="1" i="0" u="none" strike="noStrike" cap="none">
                <a:solidFill>
                  <a:srgbClr val="0066FF"/>
                </a:solidFill>
                <a:latin typeface="Helvetica Neue"/>
                <a:ea typeface="Helvetica Neue"/>
                <a:cs typeface="Helvetica Neue"/>
                <a:sym typeface="Helvetica Neue"/>
              </a:rPr>
              <a:t>(b) Control</a:t>
            </a:r>
            <a:endParaRPr sz="1400" b="0" i="0" u="none" strike="noStrike" cap="none">
              <a:solidFill>
                <a:srgbClr val="000000"/>
              </a:solidFill>
              <a:latin typeface="Arial"/>
              <a:ea typeface="Arial"/>
              <a:cs typeface="Arial"/>
              <a:sym typeface="Arial"/>
            </a:endParaRPr>
          </a:p>
          <a:p>
            <a:pPr marL="0" marR="0" lvl="0" indent="0" algn="ctr" rtl="0">
              <a:lnSpc>
                <a:spcPct val="87000"/>
              </a:lnSpc>
              <a:spcBef>
                <a:spcPts val="0"/>
              </a:spcBef>
              <a:spcAft>
                <a:spcPts val="0"/>
              </a:spcAft>
              <a:buClr>
                <a:srgbClr val="000000"/>
              </a:buClr>
              <a:buSzPts val="2400"/>
              <a:buFont typeface="Arial"/>
              <a:buNone/>
            </a:pPr>
            <a:r>
              <a:rPr lang="en-US" sz="2400" b="1" i="0" u="none" strike="noStrike" cap="none">
                <a:solidFill>
                  <a:srgbClr val="0066FF"/>
                </a:solidFill>
                <a:latin typeface="Helvetica Neue"/>
                <a:ea typeface="Helvetica Neue"/>
                <a:cs typeface="Helvetica Neue"/>
                <a:sym typeface="Helvetica Neue"/>
              </a:rPr>
              <a:t>     field</a:t>
            </a:r>
            <a:endParaRPr sz="1400" b="0" i="0" u="none" strike="noStrike" cap="none">
              <a:solidFill>
                <a:srgbClr val="000000"/>
              </a:solidFill>
              <a:latin typeface="Arial"/>
              <a:ea typeface="Arial"/>
              <a:cs typeface="Arial"/>
              <a:sym typeface="Arial"/>
            </a:endParaRPr>
          </a:p>
          <a:p>
            <a:pPr marL="0" marR="0" lvl="0" indent="0" algn="ctr" rtl="0">
              <a:lnSpc>
                <a:spcPct val="87000"/>
              </a:lnSpc>
              <a:spcBef>
                <a:spcPts val="0"/>
              </a:spcBef>
              <a:spcAft>
                <a:spcPts val="0"/>
              </a:spcAft>
              <a:buClr>
                <a:srgbClr val="000000"/>
              </a:buClr>
              <a:buSzPts val="2400"/>
              <a:buFont typeface="Arial"/>
              <a:buNone/>
            </a:pPr>
            <a:r>
              <a:rPr lang="en-US" sz="2400" b="1" i="0" u="none" strike="noStrike" cap="none">
                <a:solidFill>
                  <a:srgbClr val="0066FF"/>
                </a:solidFill>
                <a:latin typeface="Helvetica Neue"/>
                <a:ea typeface="Helvetica Neue"/>
                <a:cs typeface="Helvetica Neue"/>
                <a:sym typeface="Helvetica Neue"/>
              </a:rPr>
              <a:t>     format</a:t>
            </a:r>
            <a:endParaRPr sz="1400" b="0" i="0" u="none" strike="noStrike" cap="none">
              <a:solidFill>
                <a:srgbClr val="000000"/>
              </a:solidFill>
              <a:latin typeface="Arial"/>
              <a:ea typeface="Arial"/>
              <a:cs typeface="Arial"/>
              <a:sym typeface="Arial"/>
            </a:endParaRPr>
          </a:p>
        </p:txBody>
      </p:sp>
    </p:spTree>
  </p:cSld>
  <p:clrMapOvr>
    <a:masterClrMapping/>
  </p:clrMapOvr>
  <p:transition>
    <p:fade thruBlk="1"/>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133"/>
          <p:cNvSpPr/>
          <p:nvPr/>
        </p:nvSpPr>
        <p:spPr>
          <a:xfrm>
            <a:off x="412750" y="6323013"/>
            <a:ext cx="2063750" cy="457200"/>
          </a:xfrm>
          <a:prstGeom prst="rect">
            <a:avLst/>
          </a:prstGeom>
          <a:noFill/>
          <a:ln>
            <a:noFill/>
          </a:ln>
        </p:spPr>
        <p:txBody>
          <a:bodyPr spcFirstLastPara="1" wrap="square" lIns="91425" tIns="45700" rIns="91425" bIns="45700" anchor="ctr" anchorCtr="0">
            <a:noAutofit/>
          </a:bodyPr>
          <a:lstStyle/>
          <a:p>
            <a:pPr marL="0" marR="0" lvl="0" indent="0" algn="ctr" rtl="0">
              <a:lnSpc>
                <a:spcPct val="87000"/>
              </a:lnSpc>
              <a:spcBef>
                <a:spcPts val="0"/>
              </a:spcBef>
              <a:spcAft>
                <a:spcPts val="0"/>
              </a:spcAft>
              <a:buClr>
                <a:srgbClr val="000000"/>
              </a:buClr>
              <a:buSzPts val="3400"/>
              <a:buFont typeface="Arial"/>
              <a:buNone/>
            </a:pPr>
            <a:endParaRPr sz="3400" b="1" i="0" u="none" strike="noStrike" cap="none">
              <a:solidFill>
                <a:srgbClr val="0066FF"/>
              </a:solidFill>
              <a:latin typeface="Helvetica Neue"/>
              <a:ea typeface="Helvetica Neue"/>
              <a:cs typeface="Helvetica Neue"/>
              <a:sym typeface="Helvetica Neue"/>
            </a:endParaRPr>
          </a:p>
        </p:txBody>
      </p:sp>
      <p:sp>
        <p:nvSpPr>
          <p:cNvPr id="857" name="Google Shape;857;p133"/>
          <p:cNvSpPr txBox="1">
            <a:spLocks noGrp="1"/>
          </p:cNvSpPr>
          <p:nvPr>
            <p:ph type="title"/>
          </p:nvPr>
        </p:nvSpPr>
        <p:spPr>
          <a:xfrm>
            <a:off x="165100" y="76200"/>
            <a:ext cx="9575800" cy="914400"/>
          </a:xfrm>
          <a:prstGeom prst="rect">
            <a:avLst/>
          </a:prstGeom>
          <a:noFill/>
          <a:ln>
            <a:noFill/>
          </a:ln>
        </p:spPr>
        <p:txBody>
          <a:bodyPr spcFirstLastPara="1" wrap="square" lIns="92075" tIns="46025" rIns="92075" bIns="46025" anchor="ctr" anchorCtr="0">
            <a:noAutofit/>
          </a:bodyPr>
          <a:lstStyle/>
          <a:p>
            <a:pPr marL="0" lvl="0" indent="0" algn="ctr" rtl="0">
              <a:lnSpc>
                <a:spcPct val="87000"/>
              </a:lnSpc>
              <a:spcBef>
                <a:spcPts val="0"/>
              </a:spcBef>
              <a:spcAft>
                <a:spcPts val="0"/>
              </a:spcAft>
              <a:buSzPts val="1400"/>
              <a:buNone/>
            </a:pPr>
            <a:r>
              <a:rPr lang="en-US" sz="3200"/>
              <a:t>Data Link Control</a:t>
            </a:r>
            <a:br>
              <a:rPr lang="en-US" sz="3200"/>
            </a:br>
            <a:r>
              <a:rPr lang="en-US" sz="3200"/>
              <a:t>HDLC frame structure</a:t>
            </a:r>
            <a:endParaRPr/>
          </a:p>
        </p:txBody>
      </p:sp>
      <p:sp>
        <p:nvSpPr>
          <p:cNvPr id="858" name="Google Shape;858;p133"/>
          <p:cNvSpPr/>
          <p:nvPr/>
        </p:nvSpPr>
        <p:spPr>
          <a:xfrm>
            <a:off x="806583" y="5089525"/>
            <a:ext cx="4100481" cy="414282"/>
          </a:xfrm>
          <a:prstGeom prst="rect">
            <a:avLst/>
          </a:prstGeom>
          <a:noFill/>
          <a:ln>
            <a:noFill/>
          </a:ln>
        </p:spPr>
        <p:txBody>
          <a:bodyPr spcFirstLastPara="1" wrap="square" lIns="92075" tIns="46025" rIns="92075" bIns="46025" anchor="t" anchorCtr="0">
            <a:noAutofit/>
          </a:bodyPr>
          <a:lstStyle/>
          <a:p>
            <a:pPr marL="0" marR="0" lvl="0" indent="0" algn="ctr" rtl="0">
              <a:lnSpc>
                <a:spcPct val="87000"/>
              </a:lnSpc>
              <a:spcBef>
                <a:spcPts val="0"/>
              </a:spcBef>
              <a:spcAft>
                <a:spcPts val="0"/>
              </a:spcAft>
              <a:buClr>
                <a:srgbClr val="000000"/>
              </a:buClr>
              <a:buSzPts val="2400"/>
              <a:buFont typeface="Arial"/>
              <a:buNone/>
            </a:pPr>
            <a:r>
              <a:rPr lang="en-US" sz="2400" b="1" i="0" u="none" strike="noStrike" cap="none">
                <a:solidFill>
                  <a:srgbClr val="0066FF"/>
                </a:solidFill>
                <a:latin typeface="Helvetica Neue"/>
                <a:ea typeface="Helvetica Neue"/>
                <a:cs typeface="Helvetica Neue"/>
                <a:sym typeface="Helvetica Neue"/>
              </a:rPr>
              <a:t>(c) Extended address field </a:t>
            </a:r>
            <a:endParaRPr sz="1400" b="0" i="0" u="none" strike="noStrike" cap="none">
              <a:solidFill>
                <a:srgbClr val="000000"/>
              </a:solidFill>
              <a:latin typeface="Arial"/>
              <a:ea typeface="Arial"/>
              <a:cs typeface="Arial"/>
              <a:sym typeface="Arial"/>
            </a:endParaRPr>
          </a:p>
        </p:txBody>
      </p:sp>
      <p:sp>
        <p:nvSpPr>
          <p:cNvPr id="859" name="Google Shape;859;p133"/>
          <p:cNvSpPr/>
          <p:nvPr/>
        </p:nvSpPr>
        <p:spPr>
          <a:xfrm>
            <a:off x="5346833" y="5089525"/>
            <a:ext cx="3892091" cy="414282"/>
          </a:xfrm>
          <a:prstGeom prst="rect">
            <a:avLst/>
          </a:prstGeom>
          <a:noFill/>
          <a:ln>
            <a:noFill/>
          </a:ln>
        </p:spPr>
        <p:txBody>
          <a:bodyPr spcFirstLastPara="1" wrap="square" lIns="92075" tIns="46025" rIns="92075" bIns="46025" anchor="t" anchorCtr="0">
            <a:noAutofit/>
          </a:bodyPr>
          <a:lstStyle/>
          <a:p>
            <a:pPr marL="0" marR="0" lvl="0" indent="0" algn="ctr" rtl="0">
              <a:lnSpc>
                <a:spcPct val="87000"/>
              </a:lnSpc>
              <a:spcBef>
                <a:spcPts val="0"/>
              </a:spcBef>
              <a:spcAft>
                <a:spcPts val="0"/>
              </a:spcAft>
              <a:buClr>
                <a:srgbClr val="000000"/>
              </a:buClr>
              <a:buSzPts val="2400"/>
              <a:buFont typeface="Arial"/>
              <a:buNone/>
            </a:pPr>
            <a:r>
              <a:rPr lang="en-US" sz="2400" b="1" i="0" u="none" strike="noStrike" cap="none">
                <a:solidFill>
                  <a:srgbClr val="0066FF"/>
                </a:solidFill>
                <a:latin typeface="Helvetica Neue"/>
                <a:ea typeface="Helvetica Neue"/>
                <a:cs typeface="Helvetica Neue"/>
                <a:sym typeface="Helvetica Neue"/>
              </a:rPr>
              <a:t>(d) Extended control field</a:t>
            </a:r>
            <a:endParaRPr sz="1400" b="0" i="0" u="none" strike="noStrike" cap="none">
              <a:solidFill>
                <a:srgbClr val="000000"/>
              </a:solidFill>
              <a:latin typeface="Arial"/>
              <a:ea typeface="Arial"/>
              <a:cs typeface="Arial"/>
              <a:sym typeface="Arial"/>
            </a:endParaRPr>
          </a:p>
        </p:txBody>
      </p:sp>
      <p:pic>
        <p:nvPicPr>
          <p:cNvPr id="860" name="Google Shape;860;p133"/>
          <p:cNvPicPr preferRelativeResize="0"/>
          <p:nvPr/>
        </p:nvPicPr>
        <p:blipFill rotWithShape="1">
          <a:blip r:embed="rId3">
            <a:alphaModFix/>
          </a:blip>
          <a:srcRect/>
          <a:stretch/>
        </p:blipFill>
        <p:spPr>
          <a:xfrm>
            <a:off x="913210" y="1762126"/>
            <a:ext cx="8396023" cy="3114675"/>
          </a:xfrm>
          <a:prstGeom prst="rect">
            <a:avLst/>
          </a:prstGeom>
          <a:noFill/>
          <a:ln>
            <a:noFill/>
          </a:ln>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228600" y="123576"/>
            <a:ext cx="4114800" cy="4572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latin typeface="Times New Roman"/>
                <a:ea typeface="Times New Roman"/>
                <a:cs typeface="Times New Roman"/>
                <a:sym typeface="Times New Roman"/>
              </a:rPr>
              <a:t>Sender &amp; Receiver Window</a:t>
            </a:r>
            <a:endParaRPr/>
          </a:p>
        </p:txBody>
      </p:sp>
      <p:pic>
        <p:nvPicPr>
          <p:cNvPr id="143" name="Google Shape;143;p26"/>
          <p:cNvPicPr preferRelativeResize="0"/>
          <p:nvPr/>
        </p:nvPicPr>
        <p:blipFill rotWithShape="1">
          <a:blip r:embed="rId3">
            <a:alphaModFix/>
          </a:blip>
          <a:srcRect/>
          <a:stretch/>
        </p:blipFill>
        <p:spPr>
          <a:xfrm>
            <a:off x="2971800" y="3657600"/>
            <a:ext cx="6523985" cy="2885766"/>
          </a:xfrm>
          <a:prstGeom prst="rect">
            <a:avLst/>
          </a:prstGeom>
          <a:noFill/>
          <a:ln>
            <a:noFill/>
          </a:ln>
        </p:spPr>
      </p:pic>
      <p:pic>
        <p:nvPicPr>
          <p:cNvPr id="144" name="Google Shape;144;p26"/>
          <p:cNvPicPr preferRelativeResize="0"/>
          <p:nvPr/>
        </p:nvPicPr>
        <p:blipFill rotWithShape="1">
          <a:blip r:embed="rId4">
            <a:alphaModFix/>
          </a:blip>
          <a:srcRect/>
          <a:stretch/>
        </p:blipFill>
        <p:spPr>
          <a:xfrm>
            <a:off x="302779" y="875405"/>
            <a:ext cx="5338042" cy="248756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134"/>
          <p:cNvSpPr txBox="1">
            <a:spLocks noGrp="1"/>
          </p:cNvSpPr>
          <p:nvPr>
            <p:ph type="title"/>
          </p:nvPr>
        </p:nvSpPr>
        <p:spPr>
          <a:xfrm>
            <a:off x="0" y="0"/>
            <a:ext cx="9906000" cy="762000"/>
          </a:xfrm>
          <a:prstGeom prst="rect">
            <a:avLst/>
          </a:prstGeom>
          <a:noFill/>
          <a:ln>
            <a:noFill/>
          </a:ln>
        </p:spPr>
        <p:txBody>
          <a:bodyPr spcFirstLastPara="1" wrap="square" lIns="0" tIns="0" rIns="0" bIns="0" anchor="ctr" anchorCtr="0">
            <a:noAutofit/>
          </a:bodyPr>
          <a:lstStyle/>
          <a:p>
            <a:pPr marL="0" lvl="0" indent="0" algn="ctr" rtl="0">
              <a:lnSpc>
                <a:spcPct val="87000"/>
              </a:lnSpc>
              <a:spcBef>
                <a:spcPts val="0"/>
              </a:spcBef>
              <a:spcAft>
                <a:spcPts val="0"/>
              </a:spcAft>
              <a:buSzPts val="1400"/>
              <a:buNone/>
            </a:pPr>
            <a:r>
              <a:rPr lang="en-US"/>
              <a:t>HDLC</a:t>
            </a:r>
            <a:endParaRPr/>
          </a:p>
        </p:txBody>
      </p:sp>
      <p:sp>
        <p:nvSpPr>
          <p:cNvPr id="867" name="Google Shape;867;p134"/>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l" rtl="0">
              <a:lnSpc>
                <a:spcPct val="80000"/>
              </a:lnSpc>
              <a:spcBef>
                <a:spcPts val="0"/>
              </a:spcBef>
              <a:spcAft>
                <a:spcPts val="0"/>
              </a:spcAft>
              <a:buSzPts val="1800"/>
              <a:buChar char="•"/>
            </a:pPr>
            <a:r>
              <a:rPr lang="en-US" sz="1800"/>
              <a:t>Flag: 01111110- start and ending delimiter. Bits are stuffed for flags in data frames</a:t>
            </a:r>
            <a:endParaRPr/>
          </a:p>
          <a:p>
            <a:pPr marL="385763" lvl="0" indent="-385763" algn="l" rtl="0">
              <a:lnSpc>
                <a:spcPct val="80000"/>
              </a:lnSpc>
              <a:spcBef>
                <a:spcPts val="900"/>
              </a:spcBef>
              <a:spcAft>
                <a:spcPts val="0"/>
              </a:spcAft>
              <a:buSzPts val="1800"/>
              <a:buChar char="•"/>
            </a:pPr>
            <a:r>
              <a:rPr lang="en-US" sz="1800"/>
              <a:t>FCS: 16-bit CRC using generating polynomial </a:t>
            </a:r>
            <a:endParaRPr/>
          </a:p>
          <a:p>
            <a:pPr marL="744538" lvl="1" indent="-246061" algn="l" rtl="0">
              <a:lnSpc>
                <a:spcPct val="80000"/>
              </a:lnSpc>
              <a:spcBef>
                <a:spcPts val="400"/>
              </a:spcBef>
              <a:spcAft>
                <a:spcPts val="0"/>
              </a:spcAft>
              <a:buSzPts val="1200"/>
              <a:buFont typeface="Times New Roman"/>
              <a:buNone/>
            </a:pPr>
            <a:r>
              <a:rPr lang="en-US" sz="1600" i="1"/>
              <a:t>                                        G</a:t>
            </a:r>
            <a:r>
              <a:rPr lang="en-US" sz="1600"/>
              <a:t>(</a:t>
            </a:r>
            <a:r>
              <a:rPr lang="en-US" sz="1600" i="1"/>
              <a:t>x</a:t>
            </a:r>
            <a:r>
              <a:rPr lang="en-US" sz="1600"/>
              <a:t>) = </a:t>
            </a:r>
            <a:r>
              <a:rPr lang="en-US" sz="1600" i="1"/>
              <a:t>x</a:t>
            </a:r>
            <a:r>
              <a:rPr lang="en-US" sz="1600" baseline="30000"/>
              <a:t>16</a:t>
            </a:r>
            <a:r>
              <a:rPr lang="en-US" sz="1600"/>
              <a:t> + </a:t>
            </a:r>
            <a:r>
              <a:rPr lang="en-US" sz="1600" i="1"/>
              <a:t>x</a:t>
            </a:r>
            <a:r>
              <a:rPr lang="en-US" sz="1600" baseline="30000"/>
              <a:t>12</a:t>
            </a:r>
            <a:r>
              <a:rPr lang="en-US" sz="1600"/>
              <a:t> + </a:t>
            </a:r>
            <a:r>
              <a:rPr lang="en-US" sz="1600" i="1"/>
              <a:t>x</a:t>
            </a:r>
            <a:r>
              <a:rPr lang="en-US" sz="1600" baseline="30000"/>
              <a:t>5</a:t>
            </a:r>
            <a:r>
              <a:rPr lang="en-US" sz="1600"/>
              <a:t> + 1</a:t>
            </a:r>
            <a:endParaRPr/>
          </a:p>
          <a:p>
            <a:pPr marL="385763" lvl="0" indent="-385763" algn="l" rtl="0">
              <a:lnSpc>
                <a:spcPct val="80000"/>
              </a:lnSpc>
              <a:spcBef>
                <a:spcPts val="900"/>
              </a:spcBef>
              <a:spcAft>
                <a:spcPts val="0"/>
              </a:spcAft>
              <a:buSzPts val="1800"/>
              <a:buChar char="•"/>
            </a:pPr>
            <a:r>
              <a:rPr lang="en-US" sz="1800"/>
              <a:t>Address field: </a:t>
            </a:r>
            <a:endParaRPr/>
          </a:p>
          <a:p>
            <a:pPr marL="744538" lvl="1" indent="-246061" algn="l" rtl="0">
              <a:lnSpc>
                <a:spcPct val="80000"/>
              </a:lnSpc>
              <a:spcBef>
                <a:spcPts val="400"/>
              </a:spcBef>
              <a:spcAft>
                <a:spcPts val="0"/>
              </a:spcAft>
              <a:buSzPts val="1200"/>
              <a:buChar char="•"/>
            </a:pPr>
            <a:r>
              <a:rPr lang="en-US" sz="1600"/>
              <a:t>mainly used in multidrop link configuration, and not used in point-to-point  </a:t>
            </a:r>
            <a:endParaRPr/>
          </a:p>
          <a:p>
            <a:pPr marL="744538" lvl="1" indent="-246061" algn="l" rtl="0">
              <a:lnSpc>
                <a:spcPct val="80000"/>
              </a:lnSpc>
              <a:spcBef>
                <a:spcPts val="400"/>
              </a:spcBef>
              <a:spcAft>
                <a:spcPts val="0"/>
              </a:spcAft>
              <a:buSzPts val="1200"/>
              <a:buChar char="•"/>
            </a:pPr>
            <a:r>
              <a:rPr lang="en-US" sz="1600"/>
              <a:t>In unbalanced configuration, every secondary is assigned a unique address.  Contains address of secondary station in both command and response frames</a:t>
            </a:r>
            <a:endParaRPr/>
          </a:p>
          <a:p>
            <a:pPr marL="744538" lvl="1" indent="-246061" algn="l" rtl="0">
              <a:lnSpc>
                <a:spcPct val="80000"/>
              </a:lnSpc>
              <a:spcBef>
                <a:spcPts val="400"/>
              </a:spcBef>
              <a:spcAft>
                <a:spcPts val="0"/>
              </a:spcAft>
              <a:buSzPts val="1200"/>
              <a:buChar char="•"/>
            </a:pPr>
            <a:r>
              <a:rPr lang="en-US" sz="1600"/>
              <a:t>In balanced mode, command frame has destination address and response frame has sending node’s address</a:t>
            </a:r>
            <a:endParaRPr/>
          </a:p>
          <a:p>
            <a:pPr marL="744538" lvl="1" indent="-246061" algn="l" rtl="0">
              <a:lnSpc>
                <a:spcPct val="80000"/>
              </a:lnSpc>
              <a:spcBef>
                <a:spcPts val="400"/>
              </a:spcBef>
              <a:spcAft>
                <a:spcPts val="0"/>
              </a:spcAft>
              <a:buSzPts val="1200"/>
              <a:buChar char="•"/>
            </a:pPr>
            <a:r>
              <a:rPr lang="en-US" sz="1600"/>
              <a:t>Group addresses are also possible. E.g., One command sent to all the secondaries</a:t>
            </a:r>
            <a:endParaRPr/>
          </a:p>
          <a:p>
            <a:pPr marL="385763" lvl="0" indent="-385763" algn="l" rtl="0">
              <a:lnSpc>
                <a:spcPct val="80000"/>
              </a:lnSpc>
              <a:spcBef>
                <a:spcPts val="900"/>
              </a:spcBef>
              <a:spcAft>
                <a:spcPts val="0"/>
              </a:spcAft>
              <a:buSzPts val="1800"/>
              <a:buChar char="•"/>
            </a:pPr>
            <a:r>
              <a:rPr lang="en-US" sz="1800"/>
              <a:t>In I-frames, </a:t>
            </a:r>
            <a:r>
              <a:rPr lang="en-US" sz="1800">
                <a:solidFill>
                  <a:srgbClr val="0000FF"/>
                </a:solidFill>
              </a:rPr>
              <a:t>N(s)</a:t>
            </a:r>
            <a:r>
              <a:rPr lang="en-US" sz="1800"/>
              <a:t> is the sequence number of the frame being sent, and </a:t>
            </a:r>
            <a:r>
              <a:rPr lang="en-US" sz="1800">
                <a:solidFill>
                  <a:srgbClr val="0000FF"/>
                </a:solidFill>
              </a:rPr>
              <a:t>R(s)</a:t>
            </a:r>
            <a:r>
              <a:rPr lang="en-US" sz="1800"/>
              <a:t> is the sequence number of the frame being expected.</a:t>
            </a:r>
            <a:endParaRPr/>
          </a:p>
          <a:p>
            <a:pPr marL="385763" lvl="0" indent="-385763" algn="l" rtl="0">
              <a:lnSpc>
                <a:spcPct val="80000"/>
              </a:lnSpc>
              <a:spcBef>
                <a:spcPts val="900"/>
              </a:spcBef>
              <a:spcAft>
                <a:spcPts val="0"/>
              </a:spcAft>
              <a:buSzPts val="1800"/>
              <a:buChar char="•"/>
            </a:pPr>
            <a:r>
              <a:rPr lang="en-US" sz="1800"/>
              <a:t>The P/F bit, known as the poll/final bit, is used with different meaning in different contexts. </a:t>
            </a:r>
            <a:endParaRPr/>
          </a:p>
          <a:p>
            <a:pPr marL="744538" lvl="1" indent="-246061" algn="l" rtl="0">
              <a:lnSpc>
                <a:spcPct val="80000"/>
              </a:lnSpc>
              <a:spcBef>
                <a:spcPts val="400"/>
              </a:spcBef>
              <a:spcAft>
                <a:spcPts val="0"/>
              </a:spcAft>
              <a:buSzPts val="1200"/>
              <a:buChar char="•"/>
            </a:pPr>
            <a:r>
              <a:rPr lang="en-US" sz="1600"/>
              <a:t>It is used to indicate polling, to indicate the final I-frame, etc</a:t>
            </a:r>
            <a:endParaRPr sz="140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135"/>
          <p:cNvSpPr txBox="1">
            <a:spLocks noGrp="1"/>
          </p:cNvSpPr>
          <p:nvPr>
            <p:ph type="title"/>
          </p:nvPr>
        </p:nvSpPr>
        <p:spPr>
          <a:xfrm>
            <a:off x="0" y="0"/>
            <a:ext cx="9906000" cy="762000"/>
          </a:xfrm>
          <a:prstGeom prst="rect">
            <a:avLst/>
          </a:prstGeom>
          <a:noFill/>
          <a:ln>
            <a:noFill/>
          </a:ln>
        </p:spPr>
        <p:txBody>
          <a:bodyPr spcFirstLastPara="1" wrap="square" lIns="0" tIns="0" rIns="0" bIns="0" anchor="ctr" anchorCtr="0">
            <a:noAutofit/>
          </a:bodyPr>
          <a:lstStyle/>
          <a:p>
            <a:pPr marL="0" lvl="0" indent="0" algn="ctr" rtl="0">
              <a:lnSpc>
                <a:spcPct val="87000"/>
              </a:lnSpc>
              <a:spcBef>
                <a:spcPts val="0"/>
              </a:spcBef>
              <a:spcAft>
                <a:spcPts val="0"/>
              </a:spcAft>
              <a:buSzPts val="1400"/>
              <a:buNone/>
            </a:pPr>
            <a:r>
              <a:rPr lang="en-US"/>
              <a:t>HDLC</a:t>
            </a:r>
            <a:endParaRPr/>
          </a:p>
        </p:txBody>
      </p:sp>
      <p:sp>
        <p:nvSpPr>
          <p:cNvPr id="874" name="Google Shape;874;p135"/>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l" rtl="0">
              <a:lnSpc>
                <a:spcPct val="95000"/>
              </a:lnSpc>
              <a:spcBef>
                <a:spcPts val="0"/>
              </a:spcBef>
              <a:spcAft>
                <a:spcPts val="0"/>
              </a:spcAft>
              <a:buSzPts val="2800"/>
              <a:buFont typeface="Arial"/>
              <a:buChar char="•"/>
            </a:pPr>
            <a:r>
              <a:rPr lang="en-US" sz="2800"/>
              <a:t>There are three different classes of frames used in HDLC</a:t>
            </a:r>
            <a:endParaRPr/>
          </a:p>
          <a:p>
            <a:pPr marL="744538" lvl="1" indent="-246061" algn="l" rtl="0">
              <a:lnSpc>
                <a:spcPct val="100000"/>
              </a:lnSpc>
              <a:spcBef>
                <a:spcPts val="600"/>
              </a:spcBef>
              <a:spcAft>
                <a:spcPts val="0"/>
              </a:spcAft>
              <a:buSzPts val="1800"/>
              <a:buChar char="•"/>
            </a:pPr>
            <a:r>
              <a:rPr lang="en-US" sz="2400">
                <a:solidFill>
                  <a:srgbClr val="0000FF"/>
                </a:solidFill>
              </a:rPr>
              <a:t>Unnumbered frames</a:t>
            </a:r>
            <a:r>
              <a:rPr lang="en-US" sz="2400"/>
              <a:t>, used in link setup and disconnection, and hence do not contain ACK.</a:t>
            </a:r>
            <a:endParaRPr/>
          </a:p>
          <a:p>
            <a:pPr marL="744538" lvl="1" indent="-246061" algn="l" rtl="0">
              <a:lnSpc>
                <a:spcPct val="100000"/>
              </a:lnSpc>
              <a:spcBef>
                <a:spcPts val="600"/>
              </a:spcBef>
              <a:spcAft>
                <a:spcPts val="0"/>
              </a:spcAft>
              <a:buSzPts val="1800"/>
              <a:buChar char="•"/>
            </a:pPr>
            <a:r>
              <a:rPr lang="en-US" sz="2400">
                <a:solidFill>
                  <a:srgbClr val="0000FF"/>
                </a:solidFill>
              </a:rPr>
              <a:t>Information frames</a:t>
            </a:r>
            <a:r>
              <a:rPr lang="en-US" sz="2400"/>
              <a:t>, which carry actual information. Such frames can piggyback ACK in case of ABM</a:t>
            </a:r>
            <a:endParaRPr/>
          </a:p>
          <a:p>
            <a:pPr marL="744538" lvl="1" indent="-246061" algn="l" rtl="0">
              <a:lnSpc>
                <a:spcPct val="100000"/>
              </a:lnSpc>
              <a:spcBef>
                <a:spcPts val="600"/>
              </a:spcBef>
              <a:spcAft>
                <a:spcPts val="0"/>
              </a:spcAft>
              <a:buSzPts val="1800"/>
              <a:buChar char="•"/>
            </a:pPr>
            <a:r>
              <a:rPr lang="en-US" sz="2400">
                <a:solidFill>
                  <a:srgbClr val="0000FF"/>
                </a:solidFill>
              </a:rPr>
              <a:t>Supervisory frames</a:t>
            </a:r>
            <a:r>
              <a:rPr lang="en-US" sz="2400"/>
              <a:t>, which are used for error and flow control purposes and hence contain send and receive sequence numbers</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136"/>
          <p:cNvSpPr txBox="1">
            <a:spLocks noGrp="1"/>
          </p:cNvSpPr>
          <p:nvPr>
            <p:ph type="title"/>
          </p:nvPr>
        </p:nvSpPr>
        <p:spPr>
          <a:xfrm>
            <a:off x="0" y="0"/>
            <a:ext cx="9906000" cy="762000"/>
          </a:xfrm>
          <a:prstGeom prst="rect">
            <a:avLst/>
          </a:prstGeom>
          <a:noFill/>
          <a:ln>
            <a:noFill/>
          </a:ln>
        </p:spPr>
        <p:txBody>
          <a:bodyPr spcFirstLastPara="1" wrap="square" lIns="0" tIns="0" rIns="0" bIns="0" anchor="ctr" anchorCtr="0">
            <a:noAutofit/>
          </a:bodyPr>
          <a:lstStyle/>
          <a:p>
            <a:pPr marL="0" lvl="0" indent="0" algn="ctr" rtl="0">
              <a:lnSpc>
                <a:spcPct val="87000"/>
              </a:lnSpc>
              <a:spcBef>
                <a:spcPts val="0"/>
              </a:spcBef>
              <a:spcAft>
                <a:spcPts val="0"/>
              </a:spcAft>
              <a:buSzPts val="1400"/>
              <a:buNone/>
            </a:pPr>
            <a:r>
              <a:rPr lang="en-US"/>
              <a:t>HDLC</a:t>
            </a:r>
            <a:endParaRPr/>
          </a:p>
        </p:txBody>
      </p:sp>
      <p:sp>
        <p:nvSpPr>
          <p:cNvPr id="881" name="Google Shape;881;p136"/>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l" rtl="0">
              <a:lnSpc>
                <a:spcPct val="95000"/>
              </a:lnSpc>
              <a:spcBef>
                <a:spcPts val="0"/>
              </a:spcBef>
              <a:spcAft>
                <a:spcPts val="0"/>
              </a:spcAft>
              <a:buSzPts val="2800"/>
              <a:buFont typeface="Arial"/>
              <a:buChar char="•"/>
            </a:pPr>
            <a:r>
              <a:rPr lang="en-US" sz="2800"/>
              <a:t>There are four different supervisory frames</a:t>
            </a:r>
            <a:endParaRPr/>
          </a:p>
          <a:p>
            <a:pPr marL="744538" lvl="1" indent="-246061" algn="l" rtl="0">
              <a:lnSpc>
                <a:spcPct val="100000"/>
              </a:lnSpc>
              <a:spcBef>
                <a:spcPts val="600"/>
              </a:spcBef>
              <a:spcAft>
                <a:spcPts val="0"/>
              </a:spcAft>
              <a:buSzPts val="1800"/>
              <a:buChar char="•"/>
            </a:pPr>
            <a:r>
              <a:rPr lang="en-US" sz="2400"/>
              <a:t>SS=00, </a:t>
            </a:r>
            <a:r>
              <a:rPr lang="en-US" sz="2400">
                <a:solidFill>
                  <a:srgbClr val="0000FF"/>
                </a:solidFill>
              </a:rPr>
              <a:t>Receiver Ready</a:t>
            </a:r>
            <a:r>
              <a:rPr lang="en-US" sz="2400"/>
              <a:t> (RR), and N(R) ACKs all frames received up to and including the one with sequence number N(R) - 1</a:t>
            </a:r>
            <a:endParaRPr/>
          </a:p>
          <a:p>
            <a:pPr marL="744538" lvl="1" indent="-246061" algn="l" rtl="0">
              <a:lnSpc>
                <a:spcPct val="100000"/>
              </a:lnSpc>
              <a:spcBef>
                <a:spcPts val="600"/>
              </a:spcBef>
              <a:spcAft>
                <a:spcPts val="0"/>
              </a:spcAft>
              <a:buSzPts val="1800"/>
              <a:buChar char="•"/>
            </a:pPr>
            <a:r>
              <a:rPr lang="en-US" sz="2400"/>
              <a:t>SS=10, </a:t>
            </a:r>
            <a:r>
              <a:rPr lang="en-US" sz="2400">
                <a:solidFill>
                  <a:srgbClr val="0000FF"/>
                </a:solidFill>
              </a:rPr>
              <a:t>Receiver Not Ready</a:t>
            </a:r>
            <a:r>
              <a:rPr lang="en-US" sz="2400"/>
              <a:t> (RNR), and N(R) has the same meaning as above</a:t>
            </a:r>
            <a:endParaRPr/>
          </a:p>
          <a:p>
            <a:pPr marL="744538" lvl="1" indent="-246061" algn="l" rtl="0">
              <a:lnSpc>
                <a:spcPct val="100000"/>
              </a:lnSpc>
              <a:spcBef>
                <a:spcPts val="600"/>
              </a:spcBef>
              <a:spcAft>
                <a:spcPts val="0"/>
              </a:spcAft>
              <a:buSzPts val="1800"/>
              <a:buChar char="•"/>
            </a:pPr>
            <a:r>
              <a:rPr lang="en-US" sz="2400"/>
              <a:t>SS=01, </a:t>
            </a:r>
            <a:r>
              <a:rPr lang="en-US" sz="2400">
                <a:solidFill>
                  <a:srgbClr val="0000FF"/>
                </a:solidFill>
              </a:rPr>
              <a:t>Reject</a:t>
            </a:r>
            <a:r>
              <a:rPr lang="en-US" sz="2400"/>
              <a:t>; all frames with sequence number N(R) or higher are rejected, which in turns ACKs frames with sequence number N(R) -1 or lower.</a:t>
            </a:r>
            <a:endParaRPr/>
          </a:p>
          <a:p>
            <a:pPr marL="744538" lvl="1" indent="-246061" algn="l" rtl="0">
              <a:lnSpc>
                <a:spcPct val="100000"/>
              </a:lnSpc>
              <a:spcBef>
                <a:spcPts val="600"/>
              </a:spcBef>
              <a:spcAft>
                <a:spcPts val="0"/>
              </a:spcAft>
              <a:buSzPts val="1800"/>
              <a:buChar char="•"/>
            </a:pPr>
            <a:r>
              <a:rPr lang="en-US" sz="2400"/>
              <a:t>SS=11, </a:t>
            </a:r>
            <a:r>
              <a:rPr lang="en-US" sz="2400">
                <a:solidFill>
                  <a:srgbClr val="0000FF"/>
                </a:solidFill>
              </a:rPr>
              <a:t>Selective Reject</a:t>
            </a:r>
            <a:r>
              <a:rPr lang="en-US" sz="2400"/>
              <a:t>; the receive rejects the frame with sequence number N(R)</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137"/>
          <p:cNvSpPr txBox="1">
            <a:spLocks noGrp="1"/>
          </p:cNvSpPr>
          <p:nvPr>
            <p:ph type="title"/>
          </p:nvPr>
        </p:nvSpPr>
        <p:spPr>
          <a:xfrm>
            <a:off x="0" y="0"/>
            <a:ext cx="9906000" cy="762000"/>
          </a:xfrm>
          <a:prstGeom prst="rect">
            <a:avLst/>
          </a:prstGeom>
          <a:noFill/>
          <a:ln>
            <a:noFill/>
          </a:ln>
        </p:spPr>
        <p:txBody>
          <a:bodyPr spcFirstLastPara="1" wrap="square" lIns="0" tIns="0" rIns="0" bIns="0" anchor="ctr" anchorCtr="0">
            <a:noAutofit/>
          </a:bodyPr>
          <a:lstStyle/>
          <a:p>
            <a:pPr marL="0" lvl="0" indent="0" algn="ctr" rtl="0">
              <a:lnSpc>
                <a:spcPct val="87000"/>
              </a:lnSpc>
              <a:spcBef>
                <a:spcPts val="0"/>
              </a:spcBef>
              <a:spcAft>
                <a:spcPts val="0"/>
              </a:spcAft>
              <a:buSzPts val="1400"/>
              <a:buNone/>
            </a:pPr>
            <a:r>
              <a:rPr lang="en-US"/>
              <a:t>HDLC</a:t>
            </a:r>
            <a:endParaRPr/>
          </a:p>
        </p:txBody>
      </p:sp>
      <p:sp>
        <p:nvSpPr>
          <p:cNvPr id="888" name="Google Shape;888;p137"/>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l" rtl="0">
              <a:lnSpc>
                <a:spcPct val="95000"/>
              </a:lnSpc>
              <a:spcBef>
                <a:spcPts val="0"/>
              </a:spcBef>
              <a:spcAft>
                <a:spcPts val="0"/>
              </a:spcAft>
              <a:buSzPts val="2400"/>
              <a:buFont typeface="Arial"/>
              <a:buChar char="•"/>
            </a:pPr>
            <a:r>
              <a:rPr lang="en-US"/>
              <a:t>The unnumbered frames can be grouped into the following categories:</a:t>
            </a:r>
            <a:endParaRPr/>
          </a:p>
          <a:p>
            <a:pPr marL="744538" lvl="1" indent="-246061" algn="l" rtl="0">
              <a:lnSpc>
                <a:spcPct val="100000"/>
              </a:lnSpc>
              <a:spcBef>
                <a:spcPts val="500"/>
              </a:spcBef>
              <a:spcAft>
                <a:spcPts val="0"/>
              </a:spcAft>
              <a:buSzPts val="1500"/>
              <a:buChar char="•"/>
            </a:pPr>
            <a:r>
              <a:rPr lang="en-US"/>
              <a:t>Mode-setting commands and responses</a:t>
            </a:r>
            <a:endParaRPr/>
          </a:p>
          <a:p>
            <a:pPr marL="744538" lvl="1" indent="-246061" algn="l" rtl="0">
              <a:lnSpc>
                <a:spcPct val="100000"/>
              </a:lnSpc>
              <a:spcBef>
                <a:spcPts val="500"/>
              </a:spcBef>
              <a:spcAft>
                <a:spcPts val="0"/>
              </a:spcAft>
              <a:buSzPts val="1500"/>
              <a:buChar char="•"/>
            </a:pPr>
            <a:r>
              <a:rPr lang="en-US"/>
              <a:t>Recovery commends and responses</a:t>
            </a:r>
            <a:endParaRPr/>
          </a:p>
          <a:p>
            <a:pPr marL="744538" lvl="1" indent="-246061" algn="l" rtl="0">
              <a:lnSpc>
                <a:spcPct val="100000"/>
              </a:lnSpc>
              <a:spcBef>
                <a:spcPts val="500"/>
              </a:spcBef>
              <a:spcAft>
                <a:spcPts val="0"/>
              </a:spcAft>
              <a:buSzPts val="1500"/>
              <a:buChar char="•"/>
            </a:pPr>
            <a:r>
              <a:rPr lang="en-US"/>
              <a:t>Miscellaneous commands and responses</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38"/>
          <p:cNvSpPr txBox="1">
            <a:spLocks noGrp="1"/>
          </p:cNvSpPr>
          <p:nvPr>
            <p:ph type="title"/>
          </p:nvPr>
        </p:nvSpPr>
        <p:spPr>
          <a:xfrm>
            <a:off x="0" y="0"/>
            <a:ext cx="9906000" cy="762000"/>
          </a:xfrm>
          <a:prstGeom prst="rect">
            <a:avLst/>
          </a:prstGeom>
          <a:noFill/>
          <a:ln>
            <a:noFill/>
          </a:ln>
        </p:spPr>
        <p:txBody>
          <a:bodyPr spcFirstLastPara="1" wrap="square" lIns="0" tIns="0" rIns="0" bIns="0" anchor="ctr" anchorCtr="0">
            <a:noAutofit/>
          </a:bodyPr>
          <a:lstStyle/>
          <a:p>
            <a:pPr marL="0" lvl="0" indent="0" algn="ctr" rtl="0">
              <a:lnSpc>
                <a:spcPct val="87000"/>
              </a:lnSpc>
              <a:spcBef>
                <a:spcPts val="0"/>
              </a:spcBef>
              <a:spcAft>
                <a:spcPts val="0"/>
              </a:spcAft>
              <a:buSzPts val="1400"/>
              <a:buNone/>
            </a:pPr>
            <a:r>
              <a:rPr lang="en-US"/>
              <a:t>Review of Link Layer</a:t>
            </a:r>
            <a:endParaRPr/>
          </a:p>
        </p:txBody>
      </p:sp>
      <p:sp>
        <p:nvSpPr>
          <p:cNvPr id="894" name="Google Shape;894;p138"/>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l" rtl="0">
              <a:lnSpc>
                <a:spcPct val="80000"/>
              </a:lnSpc>
              <a:spcBef>
                <a:spcPts val="0"/>
              </a:spcBef>
              <a:spcAft>
                <a:spcPts val="0"/>
              </a:spcAft>
              <a:buSzPts val="2400"/>
              <a:buChar char="•"/>
            </a:pPr>
            <a:r>
              <a:rPr lang="en-US" sz="2400"/>
              <a:t>Services</a:t>
            </a:r>
            <a:endParaRPr/>
          </a:p>
          <a:p>
            <a:pPr marL="744538" lvl="1" indent="-246061" algn="l" rtl="0">
              <a:lnSpc>
                <a:spcPct val="80000"/>
              </a:lnSpc>
              <a:spcBef>
                <a:spcPts val="500"/>
              </a:spcBef>
              <a:spcAft>
                <a:spcPts val="0"/>
              </a:spcAft>
              <a:buSzPts val="1500"/>
              <a:buChar char="•"/>
            </a:pPr>
            <a:r>
              <a:rPr lang="en-US" sz="2000"/>
              <a:t>Framing</a:t>
            </a:r>
            <a:endParaRPr/>
          </a:p>
          <a:p>
            <a:pPr marL="744538" lvl="1" indent="-246061" algn="l" rtl="0">
              <a:lnSpc>
                <a:spcPct val="80000"/>
              </a:lnSpc>
              <a:spcBef>
                <a:spcPts val="500"/>
              </a:spcBef>
              <a:spcAft>
                <a:spcPts val="0"/>
              </a:spcAft>
              <a:buSzPts val="1500"/>
              <a:buChar char="•"/>
            </a:pPr>
            <a:r>
              <a:rPr lang="en-US" sz="2000"/>
              <a:t>Error control</a:t>
            </a:r>
            <a:endParaRPr/>
          </a:p>
          <a:p>
            <a:pPr marL="744538" lvl="1" indent="-246061" algn="l" rtl="0">
              <a:lnSpc>
                <a:spcPct val="80000"/>
              </a:lnSpc>
              <a:spcBef>
                <a:spcPts val="500"/>
              </a:spcBef>
              <a:spcAft>
                <a:spcPts val="0"/>
              </a:spcAft>
              <a:buSzPts val="1500"/>
              <a:buChar char="•"/>
            </a:pPr>
            <a:r>
              <a:rPr lang="en-US" sz="2000"/>
              <a:t>Reliability</a:t>
            </a:r>
            <a:endParaRPr/>
          </a:p>
          <a:p>
            <a:pPr marL="744538" lvl="1" indent="-246061" algn="l" rtl="0">
              <a:lnSpc>
                <a:spcPct val="80000"/>
              </a:lnSpc>
              <a:spcBef>
                <a:spcPts val="500"/>
              </a:spcBef>
              <a:spcAft>
                <a:spcPts val="0"/>
              </a:spcAft>
              <a:buSzPts val="1500"/>
              <a:buChar char="•"/>
            </a:pPr>
            <a:r>
              <a:rPr lang="en-US" sz="2000"/>
              <a:t>Connection management</a:t>
            </a:r>
            <a:endParaRPr/>
          </a:p>
          <a:p>
            <a:pPr marL="744538" lvl="1" indent="-246061" algn="l" rtl="0">
              <a:lnSpc>
                <a:spcPct val="80000"/>
              </a:lnSpc>
              <a:spcBef>
                <a:spcPts val="500"/>
              </a:spcBef>
              <a:spcAft>
                <a:spcPts val="0"/>
              </a:spcAft>
              <a:buSzPts val="1500"/>
              <a:buChar char="•"/>
            </a:pPr>
            <a:r>
              <a:rPr lang="en-US" sz="2000"/>
              <a:t>Medium access control</a:t>
            </a:r>
            <a:endParaRPr/>
          </a:p>
          <a:p>
            <a:pPr marL="744538" lvl="1" indent="-246061" algn="l" rtl="0">
              <a:lnSpc>
                <a:spcPct val="80000"/>
              </a:lnSpc>
              <a:spcBef>
                <a:spcPts val="500"/>
              </a:spcBef>
              <a:spcAft>
                <a:spcPts val="0"/>
              </a:spcAft>
              <a:buSzPts val="1500"/>
              <a:buChar char="•"/>
            </a:pPr>
            <a:r>
              <a:rPr lang="en-US" sz="2000"/>
              <a:t>Switching</a:t>
            </a:r>
            <a:endParaRPr/>
          </a:p>
          <a:p>
            <a:pPr marL="385763" lvl="0" indent="-385763" algn="l" rtl="0">
              <a:lnSpc>
                <a:spcPct val="80000"/>
              </a:lnSpc>
              <a:spcBef>
                <a:spcPts val="1200"/>
              </a:spcBef>
              <a:spcAft>
                <a:spcPts val="0"/>
              </a:spcAft>
              <a:buSzPts val="2400"/>
              <a:buChar char="•"/>
            </a:pPr>
            <a:r>
              <a:rPr lang="en-US" sz="2400"/>
              <a:t>Protocols, Standards</a:t>
            </a:r>
            <a:endParaRPr/>
          </a:p>
          <a:p>
            <a:pPr marL="744538" lvl="1" indent="-246061" algn="l" rtl="0">
              <a:lnSpc>
                <a:spcPct val="80000"/>
              </a:lnSpc>
              <a:spcBef>
                <a:spcPts val="500"/>
              </a:spcBef>
              <a:spcAft>
                <a:spcPts val="0"/>
              </a:spcAft>
              <a:buSzPts val="1500"/>
              <a:buChar char="•"/>
            </a:pPr>
            <a:r>
              <a:rPr lang="en-US" sz="2000"/>
              <a:t>Ethernet</a:t>
            </a:r>
            <a:endParaRPr/>
          </a:p>
          <a:p>
            <a:pPr marL="744538" lvl="1" indent="-246061" algn="l" rtl="0">
              <a:lnSpc>
                <a:spcPct val="80000"/>
              </a:lnSpc>
              <a:spcBef>
                <a:spcPts val="500"/>
              </a:spcBef>
              <a:spcAft>
                <a:spcPts val="0"/>
              </a:spcAft>
              <a:buSzPts val="1500"/>
              <a:buChar char="•"/>
            </a:pPr>
            <a:r>
              <a:rPr lang="en-US" sz="2000"/>
              <a:t>Token Ring</a:t>
            </a:r>
            <a:endParaRPr/>
          </a:p>
          <a:p>
            <a:pPr marL="744538" lvl="1" indent="-246061" algn="l" rtl="0">
              <a:lnSpc>
                <a:spcPct val="80000"/>
              </a:lnSpc>
              <a:spcBef>
                <a:spcPts val="500"/>
              </a:spcBef>
              <a:spcAft>
                <a:spcPts val="0"/>
              </a:spcAft>
              <a:buSzPts val="1500"/>
              <a:buChar char="•"/>
            </a:pPr>
            <a:r>
              <a:rPr lang="en-US" sz="2000"/>
              <a:t>FDDI</a:t>
            </a:r>
            <a:endParaRPr/>
          </a:p>
          <a:p>
            <a:pPr marL="744538" lvl="1" indent="-246061" algn="l" rtl="0">
              <a:lnSpc>
                <a:spcPct val="80000"/>
              </a:lnSpc>
              <a:spcBef>
                <a:spcPts val="500"/>
              </a:spcBef>
              <a:spcAft>
                <a:spcPts val="0"/>
              </a:spcAft>
              <a:buSzPts val="1500"/>
              <a:buChar char="•"/>
            </a:pPr>
            <a:r>
              <a:rPr lang="en-US" sz="2000"/>
              <a:t>Wireless</a:t>
            </a:r>
            <a:endParaRPr/>
          </a:p>
          <a:p>
            <a:pPr marL="744538" lvl="1" indent="-246061" algn="l" rtl="0">
              <a:lnSpc>
                <a:spcPct val="80000"/>
              </a:lnSpc>
              <a:spcBef>
                <a:spcPts val="500"/>
              </a:spcBef>
              <a:spcAft>
                <a:spcPts val="0"/>
              </a:spcAft>
              <a:buSzPts val="1500"/>
              <a:buChar char="•"/>
            </a:pPr>
            <a:r>
              <a:rPr lang="en-US" sz="2000"/>
              <a:t>PPP</a:t>
            </a:r>
            <a:endParaRPr/>
          </a:p>
          <a:p>
            <a:pPr marL="744538" lvl="1" indent="-246061" algn="l" rtl="0">
              <a:lnSpc>
                <a:spcPct val="80000"/>
              </a:lnSpc>
              <a:spcBef>
                <a:spcPts val="500"/>
              </a:spcBef>
              <a:spcAft>
                <a:spcPts val="0"/>
              </a:spcAft>
              <a:buSzPts val="1500"/>
              <a:buChar char="•"/>
            </a:pPr>
            <a:r>
              <a:rPr lang="en-US" sz="2000"/>
              <a:t>HDLC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314325" y="152400"/>
            <a:ext cx="3048000" cy="7620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latin typeface="Times New Roman"/>
                <a:ea typeface="Times New Roman"/>
                <a:cs typeface="Times New Roman"/>
                <a:sym typeface="Times New Roman"/>
              </a:rPr>
              <a:t>Receiver Window</a:t>
            </a:r>
            <a:endParaRPr/>
          </a:p>
        </p:txBody>
      </p:sp>
      <p:sp>
        <p:nvSpPr>
          <p:cNvPr id="150" name="Google Shape;150;p27"/>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just" rtl="0">
              <a:lnSpc>
                <a:spcPct val="100000"/>
              </a:lnSpc>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 At receiver we got not n-1 data frames but n-1 spaces for frames</a:t>
            </a:r>
            <a:endParaRPr/>
          </a:p>
          <a:p>
            <a:pPr marL="385763" lvl="0" indent="-385763" algn="just" rtl="0">
              <a:lnSpc>
                <a:spcPct val="100000"/>
              </a:lnSpc>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 As new frames come in the size of the receiver window shrinks</a:t>
            </a:r>
            <a:endParaRPr/>
          </a:p>
          <a:p>
            <a:pPr marL="385763" lvl="0" indent="-385763" algn="just" rtl="0">
              <a:lnSpc>
                <a:spcPct val="100000"/>
              </a:lnSpc>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 Receiver window does not represent number of frames received but number of frames that may still be received before an ACK can be sent.</a:t>
            </a:r>
            <a:endParaRPr/>
          </a:p>
          <a:p>
            <a:pPr marL="385763" lvl="0" indent="-385763" algn="just" rtl="0">
              <a:lnSpc>
                <a:spcPct val="100000"/>
              </a:lnSpc>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 If a receiver got a window size of w, if three frames are received without being acknowledged , number of spaces in window is w-3.</a:t>
            </a:r>
            <a:endParaRPr/>
          </a:p>
          <a:p>
            <a:pPr marL="385763" lvl="0" indent="-385763" algn="just" rtl="0">
              <a:lnSpc>
                <a:spcPct val="100000"/>
              </a:lnSpc>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 As soon as ACK is received , the window expands to include more spaces for number of frames equal to number of frames acknowledged</a:t>
            </a:r>
            <a:endParaRPr/>
          </a:p>
          <a:p>
            <a:pPr marL="385763" lvl="0" indent="-385763" algn="just" rtl="0">
              <a:lnSpc>
                <a:spcPct val="100000"/>
              </a:lnSpc>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 Let us take the receiving window of size 7 i.e 0 through 6</a:t>
            </a:r>
            <a:endParaRPr/>
          </a:p>
          <a:p>
            <a:pPr marL="385763" lvl="0" indent="-385763" algn="just" rtl="0">
              <a:lnSpc>
                <a:spcPct val="100000"/>
              </a:lnSpc>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 With the arrival of data frame 0, receiving window shrinks moving from 0 to 1 and receiver window has now shrunk to six frames before sending an ACK</a:t>
            </a:r>
            <a:endParaRPr/>
          </a:p>
          <a:p>
            <a:pPr marL="385763" lvl="0" indent="-385763" algn="just" rtl="0">
              <a:lnSpc>
                <a:spcPct val="100000"/>
              </a:lnSpc>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 Once say frames 0 through 3 are received without sending an ACK, receiving window now shrinks to 3 frame spaces.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04800" y="25400"/>
            <a:ext cx="2209800" cy="7620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latin typeface="Times New Roman"/>
                <a:ea typeface="Times New Roman"/>
                <a:cs typeface="Times New Roman"/>
                <a:sym typeface="Times New Roman"/>
              </a:rPr>
              <a:t>Sliding Window</a:t>
            </a:r>
            <a:endParaRPr/>
          </a:p>
        </p:txBody>
      </p:sp>
      <p:pic>
        <p:nvPicPr>
          <p:cNvPr id="156" name="Google Shape;156;p28"/>
          <p:cNvPicPr preferRelativeResize="0"/>
          <p:nvPr/>
        </p:nvPicPr>
        <p:blipFill rotWithShape="1">
          <a:blip r:embed="rId3">
            <a:alphaModFix/>
          </a:blip>
          <a:srcRect/>
          <a:stretch/>
        </p:blipFill>
        <p:spPr>
          <a:xfrm>
            <a:off x="1373414" y="1066800"/>
            <a:ext cx="7581900" cy="544648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Error correction in data link layer is implemented simply: anytime an error is detected in an exchange, </a:t>
            </a:r>
            <a:r>
              <a:rPr lang="en-US">
                <a:solidFill>
                  <a:srgbClr val="FE1919"/>
                </a:solidFill>
                <a:latin typeface="Arial"/>
                <a:ea typeface="Arial"/>
                <a:cs typeface="Arial"/>
                <a:sym typeface="Arial"/>
              </a:rPr>
              <a:t>a negative acknowledgement (NAK) is received and specified frames are transmitted- </a:t>
            </a:r>
            <a:r>
              <a:rPr lang="en-US">
                <a:solidFill>
                  <a:schemeClr val="dk1"/>
                </a:solidFill>
                <a:latin typeface="Arial"/>
                <a:ea typeface="Arial"/>
                <a:cs typeface="Arial"/>
                <a:sym typeface="Arial"/>
              </a:rPr>
              <a:t>ARQ</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Frame is so damaged because of noise and receiver cannot recognize the frame, </a:t>
            </a:r>
            <a:r>
              <a:rPr lang="en-US">
                <a:solidFill>
                  <a:srgbClr val="FE1919"/>
                </a:solidFill>
                <a:latin typeface="Arial"/>
                <a:ea typeface="Arial"/>
                <a:cs typeface="Arial"/>
                <a:sym typeface="Arial"/>
              </a:rPr>
              <a:t>ARQ allows us to say that the frame has been lost.</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Other function of ARQ is </a:t>
            </a:r>
            <a:r>
              <a:rPr lang="en-US">
                <a:solidFill>
                  <a:srgbClr val="FE1919"/>
                </a:solidFill>
                <a:latin typeface="Arial"/>
                <a:ea typeface="Arial"/>
                <a:cs typeface="Arial"/>
                <a:sym typeface="Arial"/>
              </a:rPr>
              <a:t>retransmission of last frames including lost acknowledgement </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Stop and wait is implemented as </a:t>
            </a:r>
            <a:r>
              <a:rPr lang="en-US">
                <a:solidFill>
                  <a:srgbClr val="FF0000"/>
                </a:solidFill>
                <a:latin typeface="Arial"/>
                <a:ea typeface="Arial"/>
                <a:cs typeface="Arial"/>
                <a:sym typeface="Arial"/>
              </a:rPr>
              <a:t>Stop and Wait ARQ</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Sliding window is implemented as </a:t>
            </a:r>
            <a:r>
              <a:rPr lang="en-US">
                <a:solidFill>
                  <a:srgbClr val="FF0000"/>
                </a:solidFill>
                <a:latin typeface="Arial"/>
                <a:ea typeface="Arial"/>
                <a:cs typeface="Arial"/>
                <a:sym typeface="Arial"/>
              </a:rPr>
              <a:t>sliding window ARQ which comes under two variants: Go-back-n and Selective Reject</a:t>
            </a:r>
            <a:endParaRPr>
              <a:solidFill>
                <a:srgbClr val="FF0000"/>
              </a:solidFill>
              <a:latin typeface="Arial"/>
              <a:ea typeface="Arial"/>
              <a:cs typeface="Arial"/>
              <a:sym typeface="Arial"/>
            </a:endParaRPr>
          </a:p>
        </p:txBody>
      </p:sp>
      <p:sp>
        <p:nvSpPr>
          <p:cNvPr id="162" name="Google Shape;162;p29"/>
          <p:cNvSpPr/>
          <p:nvPr/>
        </p:nvSpPr>
        <p:spPr>
          <a:xfrm>
            <a:off x="0" y="228600"/>
            <a:ext cx="5562600" cy="533400"/>
          </a:xfrm>
          <a:prstGeom prst="rect">
            <a:avLst/>
          </a:prstGeom>
          <a:solidFill>
            <a:schemeClr val="dk1"/>
          </a:solidFill>
          <a:ln>
            <a:noFill/>
          </a:ln>
        </p:spPr>
        <p:txBody>
          <a:bodyPr spcFirstLastPara="1" wrap="square" lIns="0" tIns="0" rIns="0" bIns="0" anchor="ctr" anchorCtr="0">
            <a:noAutofit/>
          </a:bodyPr>
          <a:lstStyle/>
          <a:p>
            <a:pPr marL="0" marR="0" lvl="0" indent="0" algn="ctr" rtl="0">
              <a:lnSpc>
                <a:spcPct val="87000"/>
              </a:lnSpc>
              <a:spcBef>
                <a:spcPts val="0"/>
              </a:spcBef>
              <a:spcAft>
                <a:spcPts val="0"/>
              </a:spcAft>
              <a:buClr>
                <a:srgbClr val="000000"/>
              </a:buClr>
              <a:buSzPts val="2800"/>
              <a:buFont typeface="Arial"/>
              <a:buNone/>
            </a:pPr>
            <a:r>
              <a:rPr lang="en-US" sz="2800" b="1" i="0" u="none" strike="noStrike" cap="none">
                <a:solidFill>
                  <a:schemeClr val="lt1"/>
                </a:solidFill>
                <a:latin typeface="Times New Roman"/>
                <a:ea typeface="Times New Roman"/>
                <a:cs typeface="Times New Roman"/>
                <a:sym typeface="Times New Roman"/>
              </a:rPr>
              <a:t>Automatic Repeat Request  (ARQ)</a:t>
            </a:r>
            <a:endParaRPr sz="2800" b="1" i="0" u="none" strike="noStrike" cap="none">
              <a:solidFill>
                <a:schemeClr val="lt1"/>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30" descr="Image result for Go-back-n: Lost acknowledge"/>
          <p:cNvPicPr preferRelativeResize="0"/>
          <p:nvPr/>
        </p:nvPicPr>
        <p:blipFill rotWithShape="1">
          <a:blip r:embed="rId3">
            <a:alphaModFix/>
          </a:blip>
          <a:srcRect/>
          <a:stretch/>
        </p:blipFill>
        <p:spPr>
          <a:xfrm>
            <a:off x="1600200" y="1676400"/>
            <a:ext cx="6655377" cy="2743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just" rtl="0">
              <a:lnSpc>
                <a:spcPct val="100000"/>
              </a:lnSpc>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 It is an extension of Stop-and –wait flow control to include retransmission of data in case of lost or damaged frames. For </a:t>
            </a:r>
            <a:r>
              <a:rPr lang="en-US" sz="2000">
                <a:solidFill>
                  <a:srgbClr val="FE1919"/>
                </a:solidFill>
                <a:latin typeface="Arial"/>
                <a:ea typeface="Arial"/>
                <a:cs typeface="Arial"/>
                <a:sym typeface="Arial"/>
              </a:rPr>
              <a:t>retransmission to work</a:t>
            </a:r>
            <a:r>
              <a:rPr lang="en-US" sz="2000">
                <a:solidFill>
                  <a:schemeClr val="dk1"/>
                </a:solidFill>
                <a:latin typeface="Arial"/>
                <a:ea typeface="Arial"/>
                <a:cs typeface="Arial"/>
                <a:sym typeface="Arial"/>
              </a:rPr>
              <a:t>, </a:t>
            </a:r>
            <a:r>
              <a:rPr lang="en-US" sz="2000">
                <a:solidFill>
                  <a:srgbClr val="FE1919"/>
                </a:solidFill>
                <a:latin typeface="Arial"/>
                <a:ea typeface="Arial"/>
                <a:cs typeface="Arial"/>
                <a:sym typeface="Arial"/>
              </a:rPr>
              <a:t>four features </a:t>
            </a:r>
            <a:r>
              <a:rPr lang="en-US" sz="2000">
                <a:solidFill>
                  <a:schemeClr val="dk1"/>
                </a:solidFill>
                <a:latin typeface="Arial"/>
                <a:ea typeface="Arial"/>
                <a:cs typeface="Arial"/>
                <a:sym typeface="Arial"/>
              </a:rPr>
              <a:t>are added:</a:t>
            </a:r>
            <a:endParaRPr/>
          </a:p>
          <a:p>
            <a:pPr marL="385763" lvl="0" indent="-385763" algn="just" rtl="0">
              <a:lnSpc>
                <a:spcPct val="100000"/>
              </a:lnSpc>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 Sending device </a:t>
            </a:r>
            <a:r>
              <a:rPr lang="en-US" sz="2000">
                <a:solidFill>
                  <a:srgbClr val="FE1919"/>
                </a:solidFill>
                <a:latin typeface="Arial"/>
                <a:ea typeface="Arial"/>
                <a:cs typeface="Arial"/>
                <a:sym typeface="Arial"/>
              </a:rPr>
              <a:t>keeps track of last frames transmitted </a:t>
            </a:r>
            <a:r>
              <a:rPr lang="en-US" sz="2000">
                <a:solidFill>
                  <a:schemeClr val="dk1"/>
                </a:solidFill>
                <a:latin typeface="Arial"/>
                <a:ea typeface="Arial"/>
                <a:cs typeface="Arial"/>
                <a:sym typeface="Arial"/>
              </a:rPr>
              <a:t>until it receives an acknowledgment for that frame. Keeping a copy allows the sender to retransmit lost or damaged frames until they are received correctly</a:t>
            </a:r>
            <a:endParaRPr/>
          </a:p>
          <a:p>
            <a:pPr marL="385763" lvl="0" indent="-385763" algn="just" rtl="0">
              <a:lnSpc>
                <a:spcPct val="100000"/>
              </a:lnSpc>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  For identification purposes </a:t>
            </a:r>
            <a:r>
              <a:rPr lang="en-US" sz="2000">
                <a:solidFill>
                  <a:srgbClr val="FE1919"/>
                </a:solidFill>
                <a:latin typeface="Arial"/>
                <a:ea typeface="Arial"/>
                <a:cs typeface="Arial"/>
                <a:sym typeface="Arial"/>
              </a:rPr>
              <a:t>both data and ACK frames are numbered alternatively 0 and 1.</a:t>
            </a:r>
            <a:endParaRPr/>
          </a:p>
          <a:p>
            <a:pPr marL="385763" lvl="0" indent="-385763" algn="just" rtl="0">
              <a:lnSpc>
                <a:spcPct val="100000"/>
              </a:lnSpc>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 If an error is discovered in a data frame, indicating that it has been corrupted in a transit, a </a:t>
            </a:r>
            <a:r>
              <a:rPr lang="en-US" sz="2000">
                <a:solidFill>
                  <a:srgbClr val="FE1919"/>
                </a:solidFill>
                <a:latin typeface="Arial"/>
                <a:ea typeface="Arial"/>
                <a:cs typeface="Arial"/>
                <a:sym typeface="Arial"/>
              </a:rPr>
              <a:t>NAK frame is returned</a:t>
            </a:r>
            <a:r>
              <a:rPr lang="en-US" sz="2000">
                <a:solidFill>
                  <a:schemeClr val="dk1"/>
                </a:solidFill>
                <a:latin typeface="Arial"/>
                <a:ea typeface="Arial"/>
                <a:cs typeface="Arial"/>
                <a:sym typeface="Arial"/>
              </a:rPr>
              <a:t>. When an NAK frame is returned, it resends the frame transmitted after the last acknowledgement irrespective of the number</a:t>
            </a:r>
            <a:endParaRPr/>
          </a:p>
          <a:p>
            <a:pPr marL="385763" lvl="0" indent="-385763" algn="just" rtl="0">
              <a:lnSpc>
                <a:spcPct val="100000"/>
              </a:lnSpc>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 Sending device is equipped with a </a:t>
            </a:r>
            <a:r>
              <a:rPr lang="en-US" sz="2000">
                <a:solidFill>
                  <a:srgbClr val="FE1919"/>
                </a:solidFill>
                <a:latin typeface="Arial"/>
                <a:ea typeface="Arial"/>
                <a:cs typeface="Arial"/>
                <a:sym typeface="Arial"/>
              </a:rPr>
              <a:t>timer.</a:t>
            </a:r>
            <a:r>
              <a:rPr lang="en-US" sz="2000">
                <a:solidFill>
                  <a:schemeClr val="dk1"/>
                </a:solidFill>
                <a:latin typeface="Arial"/>
                <a:ea typeface="Arial"/>
                <a:cs typeface="Arial"/>
                <a:sym typeface="Arial"/>
              </a:rPr>
              <a:t> If an expected acknowledgment is not received within a allotted time period, sender </a:t>
            </a:r>
            <a:r>
              <a:rPr lang="en-US" sz="2000">
                <a:solidFill>
                  <a:srgbClr val="FE1919"/>
                </a:solidFill>
                <a:latin typeface="Arial"/>
                <a:ea typeface="Arial"/>
                <a:cs typeface="Arial"/>
                <a:sym typeface="Arial"/>
              </a:rPr>
              <a:t>assumes that last data was lost in transit and send it again</a:t>
            </a:r>
            <a:endParaRPr/>
          </a:p>
        </p:txBody>
      </p:sp>
      <p:sp>
        <p:nvSpPr>
          <p:cNvPr id="173" name="Google Shape;173;p31"/>
          <p:cNvSpPr/>
          <p:nvPr/>
        </p:nvSpPr>
        <p:spPr>
          <a:xfrm>
            <a:off x="0" y="228600"/>
            <a:ext cx="3276600" cy="533400"/>
          </a:xfrm>
          <a:prstGeom prst="rect">
            <a:avLst/>
          </a:prstGeom>
          <a:solidFill>
            <a:schemeClr val="dk1"/>
          </a:solidFill>
          <a:ln>
            <a:noFill/>
          </a:ln>
        </p:spPr>
        <p:txBody>
          <a:bodyPr spcFirstLastPara="1" wrap="square" lIns="0" tIns="0" rIns="0" bIns="0" anchor="ctr" anchorCtr="0">
            <a:noAutofit/>
          </a:bodyPr>
          <a:lstStyle/>
          <a:p>
            <a:pPr marL="0" marR="0" lvl="0" indent="0" algn="ctr" rtl="0">
              <a:lnSpc>
                <a:spcPct val="87000"/>
              </a:lnSpc>
              <a:spcBef>
                <a:spcPts val="0"/>
              </a:spcBef>
              <a:spcAft>
                <a:spcPts val="0"/>
              </a:spcAft>
              <a:buClr>
                <a:srgbClr val="000000"/>
              </a:buClr>
              <a:buSzPts val="2800"/>
              <a:buFont typeface="Arial"/>
              <a:buNone/>
            </a:pPr>
            <a:r>
              <a:rPr lang="en-US" sz="2800" b="1" i="0" u="none" strike="noStrike" cap="none">
                <a:solidFill>
                  <a:schemeClr val="lt1"/>
                </a:solidFill>
                <a:latin typeface="Times New Roman"/>
                <a:ea typeface="Times New Roman"/>
                <a:cs typeface="Times New Roman"/>
                <a:sym typeface="Times New Roman"/>
              </a:rPr>
              <a:t>Stop and Wait ARQ</a:t>
            </a:r>
            <a:endParaRPr sz="2800" b="1" i="0" u="none" strike="noStrike" cap="none">
              <a:solidFill>
                <a:schemeClr val="lt1"/>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2"/>
          <p:cNvSpPr txBox="1">
            <a:spLocks noGrp="1"/>
          </p:cNvSpPr>
          <p:nvPr>
            <p:ph type="title"/>
          </p:nvPr>
        </p:nvSpPr>
        <p:spPr>
          <a:xfrm>
            <a:off x="685800" y="228600"/>
            <a:ext cx="2590800" cy="7620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latin typeface="Times New Roman"/>
                <a:ea typeface="Times New Roman"/>
                <a:cs typeface="Times New Roman"/>
                <a:sym typeface="Times New Roman"/>
              </a:rPr>
              <a:t>Damaged Frames</a:t>
            </a:r>
            <a:endParaRPr/>
          </a:p>
        </p:txBody>
      </p:sp>
      <p:sp>
        <p:nvSpPr>
          <p:cNvPr id="179" name="Google Shape;179;p32"/>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when a frame is discovered by the receiver to be an error, it returns an NAK frame and sender retransmits the last frame again.</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Let us take for example a sender transmits data frame and one of it is found to be an error.</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Sender transmits data frame 0 and receives an acknowledgment ACK1 indicating it is expecting data 1</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Now sends data 1 and receives acknowledgment ACK0</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Sender now transmits next frame data 0 . Receiver discovers an error in it and returns an NAK</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Sender retransmits data 0 again and receives ACK1.</a:t>
            </a:r>
            <a:endParaRPr/>
          </a:p>
          <a:p>
            <a:pPr marL="385763" lvl="0" indent="-385763" algn="just" rtl="0">
              <a:lnSpc>
                <a:spcPct val="100000"/>
              </a:lnSpc>
              <a:spcBef>
                <a:spcPts val="0"/>
              </a:spcBef>
              <a:spcAft>
                <a:spcPts val="0"/>
              </a:spcAft>
              <a:buClr>
                <a:schemeClr val="dk1"/>
              </a:buClr>
              <a:buSzPts val="2400"/>
              <a:buFont typeface="Noto Sans Symbols"/>
              <a:buNone/>
            </a:pPr>
            <a:r>
              <a:rPr lang="en-US">
                <a:solidFill>
                  <a:schemeClr val="dk1"/>
                </a:solidFill>
                <a:latin typeface="Arial"/>
                <a:ea typeface="Arial"/>
                <a:cs typeface="Arial"/>
                <a:sym typeface="Arial"/>
              </a:rPr>
              <a:t> </a:t>
            </a:r>
            <a:endParaRPr>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33"/>
          <p:cNvPicPr preferRelativeResize="0"/>
          <p:nvPr/>
        </p:nvPicPr>
        <p:blipFill rotWithShape="1">
          <a:blip r:embed="rId3">
            <a:alphaModFix/>
          </a:blip>
          <a:srcRect l="2998" t="5312" r="4000" b="7027"/>
          <a:stretch/>
        </p:blipFill>
        <p:spPr>
          <a:xfrm>
            <a:off x="1752600" y="1066800"/>
            <a:ext cx="7086600" cy="5029200"/>
          </a:xfrm>
          <a:prstGeom prst="rect">
            <a:avLst/>
          </a:prstGeom>
          <a:noFill/>
          <a:ln>
            <a:noFill/>
          </a:ln>
        </p:spPr>
      </p:pic>
      <p:sp>
        <p:nvSpPr>
          <p:cNvPr id="185" name="Google Shape;185;p33"/>
          <p:cNvSpPr txBox="1"/>
          <p:nvPr/>
        </p:nvSpPr>
        <p:spPr>
          <a:xfrm>
            <a:off x="685800" y="228600"/>
            <a:ext cx="2590800" cy="762000"/>
          </a:xfrm>
          <a:prstGeom prst="rect">
            <a:avLst/>
          </a:prstGeom>
          <a:noFill/>
          <a:ln>
            <a:noFill/>
          </a:ln>
        </p:spPr>
        <p:txBody>
          <a:bodyPr spcFirstLastPara="1" wrap="square" lIns="0" tIns="0" rIns="0" bIns="0" anchor="ctr" anchorCtr="0">
            <a:noAutofit/>
          </a:bodyPr>
          <a:lstStyle/>
          <a:p>
            <a:pPr marL="0" marR="0" lvl="0" indent="0" algn="l" rtl="0">
              <a:lnSpc>
                <a:spcPct val="87000"/>
              </a:lnSpc>
              <a:spcBef>
                <a:spcPts val="0"/>
              </a:spcBef>
              <a:spcAft>
                <a:spcPts val="0"/>
              </a:spcAft>
              <a:buClr>
                <a:srgbClr val="000000"/>
              </a:buClr>
              <a:buSzPts val="2500"/>
              <a:buFont typeface="Arial"/>
              <a:buNone/>
            </a:pPr>
            <a:r>
              <a:rPr lang="en-US" sz="2500" b="1" i="0" u="none" strike="noStrike" cap="none">
                <a:solidFill>
                  <a:srgbClr val="C00000"/>
                </a:solidFill>
                <a:latin typeface="Times New Roman"/>
                <a:ea typeface="Times New Roman"/>
                <a:cs typeface="Times New Roman"/>
                <a:sym typeface="Times New Roman"/>
              </a:rPr>
              <a:t>Damaged Frames</a:t>
            </a:r>
            <a:endParaRPr sz="2500" b="1" i="0" u="none" strike="noStrike" cap="none">
              <a:solidFill>
                <a:srgbClr val="C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1134912" y="609600"/>
            <a:ext cx="1417821" cy="487712"/>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667"/>
              <a:t>Agenda</a:t>
            </a:r>
            <a:endParaRPr/>
          </a:p>
        </p:txBody>
      </p:sp>
      <p:sp>
        <p:nvSpPr>
          <p:cNvPr id="81" name="Google Shape;81;p16"/>
          <p:cNvSpPr txBox="1">
            <a:spLocks noGrp="1"/>
          </p:cNvSpPr>
          <p:nvPr>
            <p:ph type="body" idx="1"/>
          </p:nvPr>
        </p:nvSpPr>
        <p:spPr>
          <a:xfrm>
            <a:off x="1134912" y="1303050"/>
            <a:ext cx="7636177" cy="1981200"/>
          </a:xfrm>
          <a:prstGeom prst="rect">
            <a:avLst/>
          </a:prstGeom>
          <a:noFill/>
          <a:ln>
            <a:noFill/>
          </a:ln>
        </p:spPr>
        <p:txBody>
          <a:bodyPr spcFirstLastPara="1" wrap="square" lIns="90475" tIns="44425" rIns="90475" bIns="44425" anchor="t" anchorCtr="0">
            <a:noAutofit/>
          </a:bodyPr>
          <a:lstStyle/>
          <a:p>
            <a:pPr marL="385763" lvl="0" indent="-385763" algn="l" rtl="0">
              <a:lnSpc>
                <a:spcPct val="95000"/>
              </a:lnSpc>
              <a:spcBef>
                <a:spcPts val="0"/>
              </a:spcBef>
              <a:spcAft>
                <a:spcPts val="0"/>
              </a:spcAft>
              <a:buSzPts val="2667"/>
              <a:buFont typeface="Noto Sans Symbols"/>
              <a:buChar char="▪"/>
            </a:pPr>
            <a:r>
              <a:rPr lang="en-US" sz="2667"/>
              <a:t>Framing, Flow Control Mechanisms</a:t>
            </a:r>
            <a:endParaRPr/>
          </a:p>
          <a:p>
            <a:pPr marL="385763" lvl="0" indent="-385763" algn="l" rtl="0">
              <a:lnSpc>
                <a:spcPct val="95000"/>
              </a:lnSpc>
              <a:spcBef>
                <a:spcPts val="1334"/>
              </a:spcBef>
              <a:spcAft>
                <a:spcPts val="0"/>
              </a:spcAft>
              <a:buSzPts val="2667"/>
              <a:buFont typeface="Noto Sans Symbols"/>
              <a:buChar char="▪"/>
            </a:pPr>
            <a:r>
              <a:rPr lang="en-US" sz="2667"/>
              <a:t>Stop Wait Protocol</a:t>
            </a:r>
            <a:endParaRPr/>
          </a:p>
          <a:p>
            <a:pPr marL="385763" lvl="0" indent="-385763" algn="l" rtl="0">
              <a:lnSpc>
                <a:spcPct val="95000"/>
              </a:lnSpc>
              <a:spcBef>
                <a:spcPts val="1334"/>
              </a:spcBef>
              <a:spcAft>
                <a:spcPts val="0"/>
              </a:spcAft>
              <a:buSzPts val="2667"/>
              <a:buFont typeface="Noto Sans Symbols"/>
              <a:buChar char="▪"/>
            </a:pPr>
            <a:r>
              <a:rPr lang="en-US" sz="2667"/>
              <a:t>Goback N ARQ, Selective Reject ARQ</a:t>
            </a:r>
            <a:endParaRPr/>
          </a:p>
          <a:p>
            <a:pPr marL="385763" lvl="0" indent="-385763" algn="l" rtl="0">
              <a:lnSpc>
                <a:spcPct val="95000"/>
              </a:lnSpc>
              <a:spcBef>
                <a:spcPts val="1334"/>
              </a:spcBef>
              <a:spcAft>
                <a:spcPts val="0"/>
              </a:spcAft>
              <a:buSzPts val="2667"/>
              <a:buFont typeface="Noto Sans Symbols"/>
              <a:buChar char="▪"/>
            </a:pPr>
            <a:r>
              <a:rPr lang="en-US" sz="2667"/>
              <a:t>CRC, Checksum</a:t>
            </a:r>
            <a:endParaRPr/>
          </a:p>
          <a:p>
            <a:pPr marL="385763" lvl="0" indent="-385763" algn="l" rtl="0">
              <a:lnSpc>
                <a:spcPct val="95000"/>
              </a:lnSpc>
              <a:spcBef>
                <a:spcPts val="1334"/>
              </a:spcBef>
              <a:spcAft>
                <a:spcPts val="0"/>
              </a:spcAft>
              <a:buSzPts val="2667"/>
              <a:buFont typeface="Noto Sans Symbols"/>
              <a:buChar char="▪"/>
            </a:pPr>
            <a:r>
              <a:rPr lang="en-US" sz="2667"/>
              <a:t>Types of Errors</a:t>
            </a:r>
            <a:endParaRPr/>
          </a:p>
          <a:p>
            <a:pPr marL="385763" lvl="0" indent="-385763" algn="l" rtl="0">
              <a:lnSpc>
                <a:spcPct val="95000"/>
              </a:lnSpc>
              <a:spcBef>
                <a:spcPts val="1334"/>
              </a:spcBef>
              <a:spcAft>
                <a:spcPts val="0"/>
              </a:spcAft>
              <a:buSzPts val="2667"/>
              <a:buFont typeface="Noto Sans Symbols"/>
              <a:buChar char="▪"/>
            </a:pPr>
            <a:r>
              <a:rPr lang="en-US" sz="2667"/>
              <a:t>Error Correction</a:t>
            </a:r>
            <a:endParaRPr/>
          </a:p>
          <a:p>
            <a:pPr marL="385763" lvl="0" indent="-385763" algn="l" rtl="0">
              <a:lnSpc>
                <a:spcPct val="95000"/>
              </a:lnSpc>
              <a:spcBef>
                <a:spcPts val="1334"/>
              </a:spcBef>
              <a:spcAft>
                <a:spcPts val="0"/>
              </a:spcAft>
              <a:buSzPts val="2667"/>
              <a:buFont typeface="Noto Sans Symbols"/>
              <a:buChar char="▪"/>
            </a:pPr>
            <a:r>
              <a:rPr lang="en-US" sz="2667"/>
              <a:t>CSMA, CSMA/CD</a:t>
            </a:r>
            <a:endParaRPr/>
          </a:p>
          <a:p>
            <a:pPr marL="385763" lvl="0" indent="-385763" algn="l" rtl="0">
              <a:lnSpc>
                <a:spcPct val="95000"/>
              </a:lnSpc>
              <a:spcBef>
                <a:spcPts val="1334"/>
              </a:spcBef>
              <a:spcAft>
                <a:spcPts val="0"/>
              </a:spcAft>
              <a:buSzPts val="2667"/>
              <a:buFont typeface="Noto Sans Symbols"/>
              <a:buChar char="▪"/>
            </a:pPr>
            <a:r>
              <a:rPr lang="en-US" sz="2667"/>
              <a:t>HDLC</a:t>
            </a:r>
            <a:endParaRPr/>
          </a:p>
          <a:p>
            <a:pPr marL="385763" lvl="0" indent="-385763" algn="l" rtl="0">
              <a:lnSpc>
                <a:spcPct val="95000"/>
              </a:lnSpc>
              <a:spcBef>
                <a:spcPts val="1334"/>
              </a:spcBef>
              <a:spcAft>
                <a:spcPts val="0"/>
              </a:spcAft>
              <a:buSzPts val="2667"/>
              <a:buFont typeface="Noto Sans Symbols"/>
              <a:buChar char="▪"/>
            </a:pPr>
            <a:r>
              <a:rPr lang="en-US" sz="2667"/>
              <a:t>PPP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4"/>
          <p:cNvSpPr txBox="1">
            <a:spLocks noGrp="1"/>
          </p:cNvSpPr>
          <p:nvPr>
            <p:ph type="title"/>
          </p:nvPr>
        </p:nvSpPr>
        <p:spPr>
          <a:xfrm>
            <a:off x="533400" y="228600"/>
            <a:ext cx="2895600" cy="7620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latin typeface="Times New Roman"/>
                <a:ea typeface="Times New Roman"/>
                <a:cs typeface="Times New Roman"/>
                <a:sym typeface="Times New Roman"/>
              </a:rPr>
              <a:t>ARQ- Lost Frames</a:t>
            </a:r>
            <a:endParaRPr/>
          </a:p>
        </p:txBody>
      </p:sp>
      <p:sp>
        <p:nvSpPr>
          <p:cNvPr id="191" name="Google Shape;191;p34"/>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just" rtl="0">
              <a:lnSpc>
                <a:spcPct val="15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Sender is equipped with a timer that starts every time the data frame is transmitted</a:t>
            </a:r>
            <a:endParaRPr/>
          </a:p>
          <a:p>
            <a:pPr marL="385763" lvl="0" indent="-385763" algn="just" rtl="0">
              <a:lnSpc>
                <a:spcPct val="15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If the frame never makes it to the receiver , the receiver can neither acknowledge  it positively or negatively</a:t>
            </a:r>
            <a:endParaRPr/>
          </a:p>
          <a:p>
            <a:pPr marL="385763" lvl="0" indent="-385763" algn="just" rtl="0">
              <a:lnSpc>
                <a:spcPct val="15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Sending devices waits for an ACK or NAK until the timer goes off at which point it tries again</a:t>
            </a:r>
            <a:endParaRPr/>
          </a:p>
          <a:p>
            <a:pPr marL="385763" lvl="0" indent="-385763" algn="just" rtl="0">
              <a:lnSpc>
                <a:spcPct val="15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Now it retransmits the data frame and starts the timer once again and wait for an acknowledgement</a:t>
            </a:r>
            <a:endParaRPr>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35" descr="Image result for ARQ- Lost Frames"/>
          <p:cNvPicPr preferRelativeResize="0"/>
          <p:nvPr/>
        </p:nvPicPr>
        <p:blipFill rotWithShape="1">
          <a:blip r:embed="rId3">
            <a:alphaModFix/>
          </a:blip>
          <a:srcRect l="2198" t="16117" r="6591" b="6225"/>
          <a:stretch/>
        </p:blipFill>
        <p:spPr>
          <a:xfrm>
            <a:off x="1790700" y="1676400"/>
            <a:ext cx="6324600" cy="4038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6"/>
          <p:cNvSpPr txBox="1">
            <a:spLocks noGrp="1"/>
          </p:cNvSpPr>
          <p:nvPr>
            <p:ph type="title"/>
          </p:nvPr>
        </p:nvSpPr>
        <p:spPr>
          <a:xfrm>
            <a:off x="533400" y="350838"/>
            <a:ext cx="4724400" cy="7620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latin typeface="Times New Roman"/>
                <a:ea typeface="Times New Roman"/>
                <a:cs typeface="Times New Roman"/>
                <a:sym typeface="Times New Roman"/>
              </a:rPr>
              <a:t>ARQ- Lost Acknowledgement</a:t>
            </a:r>
            <a:endParaRPr/>
          </a:p>
        </p:txBody>
      </p:sp>
      <p:sp>
        <p:nvSpPr>
          <p:cNvPr id="202" name="Google Shape;202;p36"/>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Here data frame has made it to the receiver has been found as either acceptable or not acceptable</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But the ACK or NAK frame returned by receiver has been found to be lost in transit</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Now the sending device waits until the timer goes off, then retransmits the data frame again.</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Receiver here checks the number of new data frame.</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If lost frame was a NAK, the receiver accepts the new copy and returns an ACK for it</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If lost frame was an ACK, the receiver recognizes the new copy as a duplicate, acknowledges its receipt, discards the frame and waits for next frame.</a:t>
            </a:r>
            <a:endParaRPr>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7"/>
          <p:cNvSpPr txBox="1">
            <a:spLocks noGrp="1"/>
          </p:cNvSpPr>
          <p:nvPr>
            <p:ph type="title"/>
          </p:nvPr>
        </p:nvSpPr>
        <p:spPr>
          <a:xfrm>
            <a:off x="381000" y="152400"/>
            <a:ext cx="4343400" cy="7620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400">
                <a:solidFill>
                  <a:srgbClr val="C00000"/>
                </a:solidFill>
                <a:latin typeface="Times New Roman"/>
                <a:ea typeface="Times New Roman"/>
                <a:cs typeface="Times New Roman"/>
                <a:sym typeface="Times New Roman"/>
              </a:rPr>
              <a:t>ARQ Lost Acknowledgement</a:t>
            </a:r>
            <a:endParaRPr/>
          </a:p>
        </p:txBody>
      </p:sp>
      <p:pic>
        <p:nvPicPr>
          <p:cNvPr id="208" name="Google Shape;208;p37"/>
          <p:cNvPicPr preferRelativeResize="0"/>
          <p:nvPr/>
        </p:nvPicPr>
        <p:blipFill rotWithShape="1">
          <a:blip r:embed="rId3">
            <a:alphaModFix/>
          </a:blip>
          <a:srcRect/>
          <a:stretch/>
        </p:blipFill>
        <p:spPr>
          <a:xfrm>
            <a:off x="1371600" y="1219200"/>
            <a:ext cx="7162800" cy="492661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38"/>
          <p:cNvPicPr preferRelativeResize="0"/>
          <p:nvPr/>
        </p:nvPicPr>
        <p:blipFill rotWithShape="1">
          <a:blip r:embed="rId3">
            <a:alphaModFix/>
          </a:blip>
          <a:srcRect l="6019" t="4304" r="3699" b="11057"/>
          <a:stretch/>
        </p:blipFill>
        <p:spPr>
          <a:xfrm>
            <a:off x="914400" y="685800"/>
            <a:ext cx="7555424" cy="4953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9"/>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In Go-back-n ARQ, if a frame is lost or damaged all frames sent since last frame acknowledged are retransmitted</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Similarly if an acknowledgment is lost, sliding window waits for the acknowledgement for some specified time. If acknowledgement does not arrive within the time, the data is retransmitted again</a:t>
            </a:r>
            <a:endParaRPr/>
          </a:p>
          <a:p>
            <a:pPr marL="385763" lvl="0" indent="-233363" algn="just" rtl="0">
              <a:lnSpc>
                <a:spcPct val="100000"/>
              </a:lnSpc>
              <a:spcBef>
                <a:spcPts val="0"/>
              </a:spcBef>
              <a:spcAft>
                <a:spcPts val="0"/>
              </a:spcAft>
              <a:buClr>
                <a:srgbClr val="000000"/>
              </a:buClr>
              <a:buSzPts val="2400"/>
              <a:buFont typeface="Noto Sans Symbols"/>
              <a:buNone/>
            </a:pPr>
            <a:endParaRPr>
              <a:solidFill>
                <a:schemeClr val="dk1"/>
              </a:solidFill>
              <a:latin typeface="Arial"/>
              <a:ea typeface="Arial"/>
              <a:cs typeface="Arial"/>
              <a:sym typeface="Arial"/>
            </a:endParaRPr>
          </a:p>
        </p:txBody>
      </p:sp>
      <p:pic>
        <p:nvPicPr>
          <p:cNvPr id="219" name="Google Shape;219;p39"/>
          <p:cNvPicPr preferRelativeResize="0"/>
          <p:nvPr/>
        </p:nvPicPr>
        <p:blipFill rotWithShape="1">
          <a:blip r:embed="rId3">
            <a:alphaModFix/>
          </a:blip>
          <a:srcRect/>
          <a:stretch/>
        </p:blipFill>
        <p:spPr>
          <a:xfrm>
            <a:off x="5410200" y="3581400"/>
            <a:ext cx="4038600" cy="3087070"/>
          </a:xfrm>
          <a:prstGeom prst="rect">
            <a:avLst/>
          </a:prstGeom>
          <a:noFill/>
          <a:ln>
            <a:noFill/>
          </a:ln>
        </p:spPr>
      </p:pic>
      <p:sp>
        <p:nvSpPr>
          <p:cNvPr id="220" name="Google Shape;220;p39"/>
          <p:cNvSpPr/>
          <p:nvPr/>
        </p:nvSpPr>
        <p:spPr>
          <a:xfrm>
            <a:off x="0" y="228600"/>
            <a:ext cx="3276600" cy="533400"/>
          </a:xfrm>
          <a:prstGeom prst="rect">
            <a:avLst/>
          </a:prstGeom>
          <a:solidFill>
            <a:schemeClr val="dk1"/>
          </a:solidFill>
          <a:ln>
            <a:noFill/>
          </a:ln>
        </p:spPr>
        <p:txBody>
          <a:bodyPr spcFirstLastPara="1" wrap="square" lIns="0" tIns="0" rIns="0" bIns="0" anchor="ctr" anchorCtr="0">
            <a:noAutofit/>
          </a:bodyPr>
          <a:lstStyle/>
          <a:p>
            <a:pPr marL="0" marR="0" lvl="0" indent="0" algn="ctr" rtl="0">
              <a:lnSpc>
                <a:spcPct val="87000"/>
              </a:lnSpc>
              <a:spcBef>
                <a:spcPts val="0"/>
              </a:spcBef>
              <a:spcAft>
                <a:spcPts val="0"/>
              </a:spcAft>
              <a:buClr>
                <a:srgbClr val="000000"/>
              </a:buClr>
              <a:buSzPts val="2800"/>
              <a:buFont typeface="Arial"/>
              <a:buNone/>
            </a:pPr>
            <a:r>
              <a:rPr lang="en-US" sz="2800" b="1" i="0" u="none" strike="noStrike" cap="none">
                <a:solidFill>
                  <a:schemeClr val="lt1"/>
                </a:solidFill>
                <a:latin typeface="Times New Roman"/>
                <a:ea typeface="Times New Roman"/>
                <a:cs typeface="Times New Roman"/>
                <a:sym typeface="Times New Roman"/>
              </a:rPr>
              <a:t>Go Back N ARQ</a:t>
            </a:r>
            <a:endParaRPr sz="2800" b="1" i="0" u="none" strike="noStrike" cap="none">
              <a:solidFill>
                <a:schemeClr val="lt1"/>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0"/>
          <p:cNvSpPr txBox="1">
            <a:spLocks noGrp="1"/>
          </p:cNvSpPr>
          <p:nvPr>
            <p:ph type="title"/>
          </p:nvPr>
        </p:nvSpPr>
        <p:spPr>
          <a:xfrm>
            <a:off x="457200" y="228600"/>
            <a:ext cx="4038600" cy="7620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latin typeface="Times New Roman"/>
                <a:ea typeface="Times New Roman"/>
                <a:cs typeface="Times New Roman"/>
                <a:sym typeface="Times New Roman"/>
              </a:rPr>
              <a:t>Go-back-n: Damaged Frame</a:t>
            </a:r>
            <a:endParaRPr/>
          </a:p>
        </p:txBody>
      </p:sp>
      <p:pic>
        <p:nvPicPr>
          <p:cNvPr id="226" name="Google Shape;226;p40"/>
          <p:cNvPicPr preferRelativeResize="0"/>
          <p:nvPr/>
        </p:nvPicPr>
        <p:blipFill rotWithShape="1">
          <a:blip r:embed="rId3">
            <a:alphaModFix/>
          </a:blip>
          <a:srcRect/>
          <a:stretch/>
        </p:blipFill>
        <p:spPr>
          <a:xfrm>
            <a:off x="1752600" y="990600"/>
            <a:ext cx="5791200" cy="558571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1"/>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l" rtl="0">
              <a:lnSpc>
                <a:spcPct val="95000"/>
              </a:lnSpc>
              <a:spcBef>
                <a:spcPts val="0"/>
              </a:spcBef>
              <a:spcAft>
                <a:spcPts val="0"/>
              </a:spcAft>
              <a:buSzPts val="2400"/>
              <a:buFont typeface="Noto Sans Symbols"/>
              <a:buChar char="●"/>
            </a:pPr>
            <a:r>
              <a:rPr lang="en-US">
                <a:latin typeface="Times New Roman"/>
                <a:ea typeface="Times New Roman"/>
                <a:cs typeface="Times New Roman"/>
                <a:sym typeface="Times New Roman"/>
              </a:rPr>
              <a:t> We can see that six frames Frame 0,1,2,3,4,5 are being transmitted before an error is discovered in frame 3.</a:t>
            </a:r>
            <a:endParaRPr/>
          </a:p>
          <a:p>
            <a:pPr marL="385763" lvl="0" indent="-385763" algn="l" rtl="0">
              <a:lnSpc>
                <a:spcPct val="95000"/>
              </a:lnSpc>
              <a:spcBef>
                <a:spcPts val="1200"/>
              </a:spcBef>
              <a:spcAft>
                <a:spcPts val="0"/>
              </a:spcAft>
              <a:buSzPts val="2400"/>
              <a:buFont typeface="Noto Sans Symbols"/>
              <a:buChar char="●"/>
            </a:pPr>
            <a:r>
              <a:rPr lang="en-US">
                <a:latin typeface="Times New Roman"/>
                <a:ea typeface="Times New Roman"/>
                <a:cs typeface="Times New Roman"/>
                <a:sym typeface="Times New Roman"/>
              </a:rPr>
              <a:t> An ACK3 has been returned by receiver showing that frames 0,1,2 have been received undamaged. The ACK3 has been sent before data 3 has arrived</a:t>
            </a:r>
            <a:endParaRPr/>
          </a:p>
          <a:p>
            <a:pPr marL="385763" lvl="0" indent="-385763" algn="l" rtl="0">
              <a:lnSpc>
                <a:spcPct val="95000"/>
              </a:lnSpc>
              <a:spcBef>
                <a:spcPts val="1200"/>
              </a:spcBef>
              <a:spcAft>
                <a:spcPts val="0"/>
              </a:spcAft>
              <a:buSzPts val="2400"/>
              <a:buFont typeface="Noto Sans Symbols"/>
              <a:buChar char="●"/>
            </a:pPr>
            <a:r>
              <a:rPr lang="en-US">
                <a:latin typeface="Times New Roman"/>
                <a:ea typeface="Times New Roman"/>
                <a:cs typeface="Times New Roman"/>
                <a:sym typeface="Times New Roman"/>
              </a:rPr>
              <a:t> Data 3 is found to be damaged and so NAK3 has been sent immediately and  frames 4 and 5 are discarded</a:t>
            </a:r>
            <a:endParaRPr/>
          </a:p>
          <a:p>
            <a:pPr marL="385763" lvl="0" indent="-385763" algn="l" rtl="0">
              <a:lnSpc>
                <a:spcPct val="95000"/>
              </a:lnSpc>
              <a:spcBef>
                <a:spcPts val="1200"/>
              </a:spcBef>
              <a:spcAft>
                <a:spcPts val="0"/>
              </a:spcAft>
              <a:buSzPts val="2400"/>
              <a:buFont typeface="Noto Sans Symbols"/>
              <a:buChar char="●"/>
            </a:pPr>
            <a:r>
              <a:rPr lang="en-US">
                <a:latin typeface="Times New Roman"/>
                <a:ea typeface="Times New Roman"/>
                <a:cs typeface="Times New Roman"/>
                <a:sym typeface="Times New Roman"/>
              </a:rPr>
              <a:t> Sending device now retransmits all frames 3,4,5 sent since last acknowledgement and process continues</a:t>
            </a:r>
            <a:endParaRPr/>
          </a:p>
          <a:p>
            <a:pPr marL="385763" lvl="0" indent="-385763" algn="l" rtl="0">
              <a:lnSpc>
                <a:spcPct val="95000"/>
              </a:lnSpc>
              <a:spcBef>
                <a:spcPts val="1200"/>
              </a:spcBef>
              <a:spcAft>
                <a:spcPts val="0"/>
              </a:spcAft>
              <a:buSzPts val="2400"/>
              <a:buFont typeface="Noto Sans Symbols"/>
              <a:buChar char="●"/>
            </a:pPr>
            <a:r>
              <a:rPr lang="en-US">
                <a:latin typeface="Times New Roman"/>
                <a:ea typeface="Times New Roman"/>
                <a:cs typeface="Times New Roman"/>
                <a:sym typeface="Times New Roman"/>
              </a:rPr>
              <a:t> Receiver discards frames 4 and 5 till it receive data 3 undamaged.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2"/>
          <p:cNvSpPr txBox="1">
            <a:spLocks noGrp="1"/>
          </p:cNvSpPr>
          <p:nvPr>
            <p:ph type="title"/>
          </p:nvPr>
        </p:nvSpPr>
        <p:spPr>
          <a:xfrm>
            <a:off x="609600" y="457200"/>
            <a:ext cx="4267200" cy="7620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latin typeface="Times New Roman"/>
                <a:ea typeface="Times New Roman"/>
                <a:cs typeface="Times New Roman"/>
                <a:sym typeface="Times New Roman"/>
              </a:rPr>
              <a:t>Go-back-n: Lost Data Frame</a:t>
            </a:r>
            <a:endParaRPr/>
          </a:p>
        </p:txBody>
      </p:sp>
      <p:pic>
        <p:nvPicPr>
          <p:cNvPr id="237" name="Google Shape;237;p42" descr="Image result for Go-back-n: Lost Data Frame"/>
          <p:cNvPicPr preferRelativeResize="0"/>
          <p:nvPr/>
        </p:nvPicPr>
        <p:blipFill rotWithShape="1">
          <a:blip r:embed="rId3">
            <a:alphaModFix/>
          </a:blip>
          <a:srcRect t="8350"/>
          <a:stretch/>
        </p:blipFill>
        <p:spPr>
          <a:xfrm>
            <a:off x="1752600" y="1371600"/>
            <a:ext cx="6838950" cy="47057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3"/>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just" rtl="0">
              <a:lnSpc>
                <a:spcPct val="95000"/>
              </a:lnSpc>
              <a:spcBef>
                <a:spcPts val="0"/>
              </a:spcBef>
              <a:spcAft>
                <a:spcPts val="0"/>
              </a:spcAft>
              <a:buSzPts val="2400"/>
              <a:buFont typeface="Noto Sans Symbols"/>
              <a:buChar char="●"/>
            </a:pPr>
            <a:r>
              <a:rPr lang="en-US">
                <a:latin typeface="Times New Roman"/>
                <a:ea typeface="Times New Roman"/>
                <a:cs typeface="Times New Roman"/>
                <a:sym typeface="Times New Roman"/>
              </a:rPr>
              <a:t> In this send five data frames 0 through 4 are transfered. </a:t>
            </a:r>
            <a:endParaRPr/>
          </a:p>
          <a:p>
            <a:pPr marL="385763" lvl="0" indent="-385763" algn="just" rtl="0">
              <a:lnSpc>
                <a:spcPct val="95000"/>
              </a:lnSpc>
              <a:spcBef>
                <a:spcPts val="1200"/>
              </a:spcBef>
              <a:spcAft>
                <a:spcPts val="0"/>
              </a:spcAft>
              <a:buSzPts val="2400"/>
              <a:buFont typeface="Noto Sans Symbols"/>
              <a:buChar char="●"/>
            </a:pPr>
            <a:r>
              <a:rPr lang="en-US">
                <a:latin typeface="Times New Roman"/>
                <a:ea typeface="Times New Roman"/>
                <a:cs typeface="Times New Roman"/>
                <a:sym typeface="Times New Roman"/>
              </a:rPr>
              <a:t>Two data frames data 0 and data 1 arrive intact but data 2 is lost</a:t>
            </a:r>
            <a:endParaRPr/>
          </a:p>
          <a:p>
            <a:pPr marL="385763" lvl="0" indent="-385763" algn="just" rtl="0">
              <a:lnSpc>
                <a:spcPct val="95000"/>
              </a:lnSpc>
              <a:spcBef>
                <a:spcPts val="1200"/>
              </a:spcBef>
              <a:spcAft>
                <a:spcPts val="0"/>
              </a:spcAft>
              <a:buSzPts val="2400"/>
              <a:buFont typeface="Noto Sans Symbols"/>
              <a:buChar char="●"/>
            </a:pPr>
            <a:r>
              <a:rPr lang="en-US">
                <a:latin typeface="Times New Roman"/>
                <a:ea typeface="Times New Roman"/>
                <a:cs typeface="Times New Roman"/>
                <a:sym typeface="Times New Roman"/>
              </a:rPr>
              <a:t> Next frame expected at the receiver is data 3.</a:t>
            </a:r>
            <a:endParaRPr/>
          </a:p>
          <a:p>
            <a:pPr marL="385763" lvl="0" indent="-385763" algn="just" rtl="0">
              <a:lnSpc>
                <a:spcPct val="95000"/>
              </a:lnSpc>
              <a:spcBef>
                <a:spcPts val="1200"/>
              </a:spcBef>
              <a:spcAft>
                <a:spcPts val="0"/>
              </a:spcAft>
              <a:buSzPts val="2400"/>
              <a:buFont typeface="Noto Sans Symbols"/>
              <a:buChar char="●"/>
            </a:pPr>
            <a:r>
              <a:rPr lang="en-US">
                <a:latin typeface="Times New Roman"/>
                <a:ea typeface="Times New Roman"/>
                <a:cs typeface="Times New Roman"/>
                <a:sym typeface="Times New Roman"/>
              </a:rPr>
              <a:t> Receiver is now expecting data 2 and so considers data3 to be an error and sends an NAK 2 indicating that 0 and 1 have been accepted but 2 is lost.</a:t>
            </a:r>
            <a:endParaRPr/>
          </a:p>
          <a:p>
            <a:pPr marL="385763" lvl="0" indent="-385763" algn="just" rtl="0">
              <a:lnSpc>
                <a:spcPct val="95000"/>
              </a:lnSpc>
              <a:spcBef>
                <a:spcPts val="1200"/>
              </a:spcBef>
              <a:spcAft>
                <a:spcPts val="0"/>
              </a:spcAft>
              <a:buSzPts val="2400"/>
              <a:buFont typeface="Noto Sans Symbols"/>
              <a:buChar char="●"/>
            </a:pPr>
            <a:r>
              <a:rPr lang="en-US">
                <a:latin typeface="Times New Roman"/>
                <a:ea typeface="Times New Roman"/>
                <a:cs typeface="Times New Roman"/>
                <a:sym typeface="Times New Roman"/>
              </a:rPr>
              <a:t> Data 4 is transmitted before receiving NAK2 which is out of sequence and is therefore discarded.</a:t>
            </a:r>
            <a:endParaRPr/>
          </a:p>
          <a:p>
            <a:pPr marL="385763" lvl="0" indent="-385763" algn="just" rtl="0">
              <a:lnSpc>
                <a:spcPct val="95000"/>
              </a:lnSpc>
              <a:spcBef>
                <a:spcPts val="1200"/>
              </a:spcBef>
              <a:spcAft>
                <a:spcPts val="0"/>
              </a:spcAft>
              <a:buSzPts val="2400"/>
              <a:buFont typeface="Noto Sans Symbols"/>
              <a:buChar char="●"/>
            </a:pPr>
            <a:r>
              <a:rPr lang="en-US">
                <a:latin typeface="Times New Roman"/>
                <a:ea typeface="Times New Roman"/>
                <a:cs typeface="Times New Roman"/>
                <a:sym typeface="Times New Roman"/>
              </a:rPr>
              <a:t> Once NAK2 is received, sender now retransmits 2,3,4.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subTitle" idx="1"/>
          </p:nvPr>
        </p:nvSpPr>
        <p:spPr>
          <a:xfrm>
            <a:off x="1447800" y="1447800"/>
            <a:ext cx="6934200" cy="1752600"/>
          </a:xfrm>
          <a:prstGeom prst="rect">
            <a:avLst/>
          </a:prstGeom>
          <a:noFill/>
          <a:ln>
            <a:noFill/>
          </a:ln>
        </p:spPr>
        <p:txBody>
          <a:bodyPr spcFirstLastPara="1" wrap="square" lIns="90475" tIns="44425" rIns="90475" bIns="44425" anchor="t" anchorCtr="0">
            <a:noAutofit/>
          </a:bodyPr>
          <a:lstStyle/>
          <a:p>
            <a:pPr marL="0" lvl="0" indent="0" algn="ctr" rtl="0">
              <a:lnSpc>
                <a:spcPct val="95000"/>
              </a:lnSpc>
              <a:spcBef>
                <a:spcPts val="0"/>
              </a:spcBef>
              <a:spcAft>
                <a:spcPts val="0"/>
              </a:spcAft>
              <a:buSzPts val="4000"/>
              <a:buFont typeface="Noto Sans Symbols"/>
              <a:buNone/>
            </a:pPr>
            <a:r>
              <a:rPr lang="en-US">
                <a:latin typeface="Times New Roman"/>
                <a:ea typeface="Times New Roman"/>
                <a:cs typeface="Times New Roman"/>
                <a:sym typeface="Times New Roman"/>
              </a:rPr>
              <a:t>Flow &amp; Error Control</a:t>
            </a:r>
            <a:endParaRPr/>
          </a:p>
        </p:txBody>
      </p:sp>
      <p:pic>
        <p:nvPicPr>
          <p:cNvPr id="87" name="Google Shape;87;p17" descr="Image result for network flow control"/>
          <p:cNvPicPr preferRelativeResize="0"/>
          <p:nvPr/>
        </p:nvPicPr>
        <p:blipFill rotWithShape="1">
          <a:blip r:embed="rId3">
            <a:alphaModFix/>
          </a:blip>
          <a:srcRect/>
          <a:stretch/>
        </p:blipFill>
        <p:spPr>
          <a:xfrm>
            <a:off x="2728912" y="2895600"/>
            <a:ext cx="4371975" cy="263930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4"/>
          <p:cNvSpPr txBox="1">
            <a:spLocks noGrp="1"/>
          </p:cNvSpPr>
          <p:nvPr>
            <p:ph type="title"/>
          </p:nvPr>
        </p:nvSpPr>
        <p:spPr>
          <a:xfrm>
            <a:off x="304800" y="304800"/>
            <a:ext cx="5029200" cy="7620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latin typeface="Times New Roman"/>
                <a:ea typeface="Times New Roman"/>
                <a:cs typeface="Times New Roman"/>
                <a:sym typeface="Times New Roman"/>
              </a:rPr>
              <a:t>Go-back-n: Lost Acknowledgement</a:t>
            </a:r>
            <a:endParaRPr/>
          </a:p>
        </p:txBody>
      </p:sp>
      <p:pic>
        <p:nvPicPr>
          <p:cNvPr id="248" name="Google Shape;248;p44" descr="Image result for Go-back-n: Lost acknowledge frame"/>
          <p:cNvPicPr preferRelativeResize="0"/>
          <p:nvPr/>
        </p:nvPicPr>
        <p:blipFill rotWithShape="1">
          <a:blip r:embed="rId3">
            <a:alphaModFix/>
          </a:blip>
          <a:srcRect l="1254" t="10021" r="-1252" b="3977"/>
          <a:stretch/>
        </p:blipFill>
        <p:spPr>
          <a:xfrm>
            <a:off x="1828799" y="1066800"/>
            <a:ext cx="7788835" cy="5029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5"/>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l" rtl="0">
              <a:lnSpc>
                <a:spcPct val="95000"/>
              </a:lnSpc>
              <a:spcBef>
                <a:spcPts val="0"/>
              </a:spcBef>
              <a:spcAft>
                <a:spcPts val="0"/>
              </a:spcAft>
              <a:buSzPts val="2400"/>
              <a:buFont typeface="Noto Sans Symbols"/>
              <a:buChar char="●"/>
            </a:pPr>
            <a:r>
              <a:rPr lang="en-US">
                <a:latin typeface="Times New Roman"/>
                <a:ea typeface="Times New Roman"/>
                <a:cs typeface="Times New Roman"/>
                <a:sym typeface="Times New Roman"/>
              </a:rPr>
              <a:t> In here the sender have transmitted first three frames 0 through 2.</a:t>
            </a:r>
            <a:endParaRPr/>
          </a:p>
          <a:p>
            <a:pPr marL="385763" lvl="0" indent="-385763" algn="l" rtl="0">
              <a:lnSpc>
                <a:spcPct val="95000"/>
              </a:lnSpc>
              <a:spcBef>
                <a:spcPts val="1200"/>
              </a:spcBef>
              <a:spcAft>
                <a:spcPts val="0"/>
              </a:spcAft>
              <a:buSzPts val="2400"/>
              <a:buFont typeface="Noto Sans Symbols"/>
              <a:buChar char="●"/>
            </a:pPr>
            <a:r>
              <a:rPr lang="en-US">
                <a:latin typeface="Times New Roman"/>
                <a:ea typeface="Times New Roman"/>
                <a:cs typeface="Times New Roman"/>
                <a:sym typeface="Times New Roman"/>
              </a:rPr>
              <a:t> An acknowledgment ACK3 is now being sent to the sender saying three data frames have been received.</a:t>
            </a:r>
            <a:endParaRPr/>
          </a:p>
          <a:p>
            <a:pPr marL="385763" lvl="0" indent="-385763" algn="l" rtl="0">
              <a:lnSpc>
                <a:spcPct val="95000"/>
              </a:lnSpc>
              <a:spcBef>
                <a:spcPts val="1200"/>
              </a:spcBef>
              <a:spcAft>
                <a:spcPts val="0"/>
              </a:spcAft>
              <a:buSzPts val="2400"/>
              <a:buFont typeface="Noto Sans Symbols"/>
              <a:buChar char="●"/>
            </a:pPr>
            <a:r>
              <a:rPr lang="en-US">
                <a:latin typeface="Times New Roman"/>
                <a:ea typeface="Times New Roman"/>
                <a:cs typeface="Times New Roman"/>
                <a:sym typeface="Times New Roman"/>
              </a:rPr>
              <a:t> The sender now waits a predetermined amount of time for an acknowledgment of three frames sent.</a:t>
            </a:r>
            <a:endParaRPr/>
          </a:p>
          <a:p>
            <a:pPr marL="385763" lvl="0" indent="-385763" algn="l" rtl="0">
              <a:lnSpc>
                <a:spcPct val="95000"/>
              </a:lnSpc>
              <a:spcBef>
                <a:spcPts val="1200"/>
              </a:spcBef>
              <a:spcAft>
                <a:spcPts val="0"/>
              </a:spcAft>
              <a:buSzPts val="2400"/>
              <a:buFont typeface="Noto Sans Symbols"/>
              <a:buChar char="●"/>
            </a:pPr>
            <a:r>
              <a:rPr lang="en-US">
                <a:latin typeface="Times New Roman"/>
                <a:ea typeface="Times New Roman"/>
                <a:cs typeface="Times New Roman"/>
                <a:sym typeface="Times New Roman"/>
              </a:rPr>
              <a:t> Once ACK3 is not received within this time, all data frames are retransmitted again.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6"/>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In selective reject ARQ, </a:t>
            </a:r>
            <a:r>
              <a:rPr lang="en-US">
                <a:solidFill>
                  <a:srgbClr val="FE1919"/>
                </a:solidFill>
                <a:latin typeface="Arial"/>
                <a:ea typeface="Arial"/>
                <a:cs typeface="Arial"/>
                <a:sym typeface="Arial"/>
              </a:rPr>
              <a:t>only specific damaged or lost frame is retransmitted</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If a frame is corrupted in transit, </a:t>
            </a:r>
            <a:r>
              <a:rPr lang="en-US">
                <a:solidFill>
                  <a:srgbClr val="FE1919"/>
                </a:solidFill>
                <a:latin typeface="Arial"/>
                <a:ea typeface="Arial"/>
                <a:cs typeface="Arial"/>
                <a:sym typeface="Arial"/>
              </a:rPr>
              <a:t>NAK is returned and frame is resent out of sequence</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Receiving device must be able to sort the frames it has and insert the transmitted frames into proper place in sequence</a:t>
            </a:r>
            <a:endParaRPr/>
          </a:p>
        </p:txBody>
      </p:sp>
      <p:sp>
        <p:nvSpPr>
          <p:cNvPr id="259" name="Google Shape;259;p46"/>
          <p:cNvSpPr/>
          <p:nvPr/>
        </p:nvSpPr>
        <p:spPr>
          <a:xfrm>
            <a:off x="0" y="228600"/>
            <a:ext cx="3657600" cy="533400"/>
          </a:xfrm>
          <a:prstGeom prst="rect">
            <a:avLst/>
          </a:prstGeom>
          <a:solidFill>
            <a:schemeClr val="dk1"/>
          </a:solidFill>
          <a:ln>
            <a:noFill/>
          </a:ln>
        </p:spPr>
        <p:txBody>
          <a:bodyPr spcFirstLastPara="1" wrap="square" lIns="0" tIns="0" rIns="0" bIns="0" anchor="ctr" anchorCtr="0">
            <a:noAutofit/>
          </a:bodyPr>
          <a:lstStyle/>
          <a:p>
            <a:pPr marL="0" marR="0" lvl="0" indent="0" algn="ctr" rtl="0">
              <a:lnSpc>
                <a:spcPct val="87000"/>
              </a:lnSpc>
              <a:spcBef>
                <a:spcPts val="0"/>
              </a:spcBef>
              <a:spcAft>
                <a:spcPts val="0"/>
              </a:spcAft>
              <a:buClr>
                <a:srgbClr val="000000"/>
              </a:buClr>
              <a:buSzPts val="2800"/>
              <a:buFont typeface="Arial"/>
              <a:buNone/>
            </a:pPr>
            <a:r>
              <a:rPr lang="en-US" sz="2800" b="1" i="0" u="none" strike="noStrike" cap="none">
                <a:solidFill>
                  <a:schemeClr val="lt1"/>
                </a:solidFill>
                <a:latin typeface="Times New Roman"/>
                <a:ea typeface="Times New Roman"/>
                <a:cs typeface="Times New Roman"/>
                <a:sym typeface="Times New Roman"/>
              </a:rPr>
              <a:t>Selective Reject ARQ</a:t>
            </a:r>
            <a:endParaRPr sz="2800" b="1" i="0" u="none" strike="noStrike" cap="none">
              <a:solidFill>
                <a:schemeClr val="lt1"/>
              </a:solidFill>
              <a:latin typeface="Helvetica Neue"/>
              <a:ea typeface="Helvetica Neue"/>
              <a:cs typeface="Helvetica Neue"/>
              <a:sym typeface="Helvetica Neue"/>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4" name="Google Shape;264;p47" descr="Image result for selective reject"/>
          <p:cNvPicPr preferRelativeResize="0"/>
          <p:nvPr/>
        </p:nvPicPr>
        <p:blipFill rotWithShape="1">
          <a:blip r:embed="rId3">
            <a:alphaModFix/>
          </a:blip>
          <a:srcRect t="10021"/>
          <a:stretch/>
        </p:blipFill>
        <p:spPr>
          <a:xfrm>
            <a:off x="1295400" y="914400"/>
            <a:ext cx="7696200" cy="519915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8"/>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just" rtl="0">
              <a:lnSpc>
                <a:spcPct val="85000"/>
              </a:lnSpc>
              <a:spcBef>
                <a:spcPts val="0"/>
              </a:spcBef>
              <a:spcAft>
                <a:spcPts val="0"/>
              </a:spcAft>
              <a:buSzPts val="2000"/>
              <a:buFont typeface="Noto Sans Symbols"/>
              <a:buChar char="●"/>
            </a:pPr>
            <a:r>
              <a:rPr lang="en-US" sz="2000">
                <a:latin typeface="Times New Roman"/>
                <a:ea typeface="Times New Roman"/>
                <a:cs typeface="Times New Roman"/>
                <a:sym typeface="Times New Roman"/>
              </a:rPr>
              <a:t>The sender transmits 6 data frames 0 through 5</a:t>
            </a:r>
            <a:endParaRPr/>
          </a:p>
          <a:p>
            <a:pPr marL="385763" lvl="0" indent="-385763" algn="just" rtl="0">
              <a:lnSpc>
                <a:spcPct val="85000"/>
              </a:lnSpc>
              <a:spcBef>
                <a:spcPts val="1000"/>
              </a:spcBef>
              <a:spcAft>
                <a:spcPts val="0"/>
              </a:spcAft>
              <a:buSzPts val="2000"/>
              <a:buFont typeface="Noto Sans Symbols"/>
              <a:buChar char="●"/>
            </a:pPr>
            <a:r>
              <a:rPr lang="en-US" sz="2000">
                <a:latin typeface="Times New Roman"/>
                <a:ea typeface="Times New Roman"/>
                <a:cs typeface="Times New Roman"/>
                <a:sym typeface="Times New Roman"/>
              </a:rPr>
              <a:t> Once data frames 0 and 1 arrives it is not acknowledged.</a:t>
            </a:r>
            <a:endParaRPr/>
          </a:p>
          <a:p>
            <a:pPr marL="385763" lvl="0" indent="-385763" algn="just" rtl="0">
              <a:lnSpc>
                <a:spcPct val="85000"/>
              </a:lnSpc>
              <a:spcBef>
                <a:spcPts val="1000"/>
              </a:spcBef>
              <a:spcAft>
                <a:spcPts val="0"/>
              </a:spcAft>
              <a:buSzPts val="2000"/>
              <a:buFont typeface="Noto Sans Symbols"/>
              <a:buChar char="●"/>
            </a:pPr>
            <a:r>
              <a:rPr lang="en-US" sz="2000">
                <a:latin typeface="Times New Roman"/>
                <a:ea typeface="Times New Roman"/>
                <a:cs typeface="Times New Roman"/>
                <a:sym typeface="Times New Roman"/>
              </a:rPr>
              <a:t> Once data 2 is found be damaged, NAK2 is sent  which acknowledges that previously unacknowledged data frames that have arrived intact and current data frame is found to be damaged</a:t>
            </a:r>
            <a:endParaRPr/>
          </a:p>
          <a:p>
            <a:pPr marL="385763" lvl="0" indent="-385763" algn="just" rtl="0">
              <a:lnSpc>
                <a:spcPct val="85000"/>
              </a:lnSpc>
              <a:spcBef>
                <a:spcPts val="1000"/>
              </a:spcBef>
              <a:spcAft>
                <a:spcPts val="0"/>
              </a:spcAft>
              <a:buSzPts val="2000"/>
              <a:buFont typeface="Noto Sans Symbols"/>
              <a:buChar char="●"/>
            </a:pPr>
            <a:r>
              <a:rPr lang="en-US" sz="2000">
                <a:latin typeface="Times New Roman"/>
                <a:ea typeface="Times New Roman"/>
                <a:cs typeface="Times New Roman"/>
                <a:sym typeface="Times New Roman"/>
              </a:rPr>
              <a:t> NAK2 here tells that data 0 and 1 have been accepted and only data 2 has to be resent being damaged unlike go-back-n</a:t>
            </a:r>
            <a:endParaRPr/>
          </a:p>
          <a:p>
            <a:pPr marL="385763" lvl="0" indent="-385763" algn="just" rtl="0">
              <a:lnSpc>
                <a:spcPct val="85000"/>
              </a:lnSpc>
              <a:spcBef>
                <a:spcPts val="1000"/>
              </a:spcBef>
              <a:spcAft>
                <a:spcPts val="0"/>
              </a:spcAft>
              <a:buSzPts val="2000"/>
              <a:buFont typeface="Noto Sans Symbols"/>
              <a:buChar char="●"/>
            </a:pPr>
            <a:r>
              <a:rPr lang="en-US" sz="2000">
                <a:latin typeface="Times New Roman"/>
                <a:ea typeface="Times New Roman"/>
                <a:cs typeface="Times New Roman"/>
                <a:sym typeface="Times New Roman"/>
              </a:rPr>
              <a:t>  Frames received after the damaged frames cannot be acknowledged until the damaged frames have been retransmitted</a:t>
            </a:r>
            <a:endParaRPr/>
          </a:p>
          <a:p>
            <a:pPr marL="385763" lvl="0" indent="-385763" algn="just" rtl="0">
              <a:lnSpc>
                <a:spcPct val="85000"/>
              </a:lnSpc>
              <a:spcBef>
                <a:spcPts val="1000"/>
              </a:spcBef>
              <a:spcAft>
                <a:spcPts val="0"/>
              </a:spcAft>
              <a:buSzPts val="2000"/>
              <a:buFont typeface="Noto Sans Symbols"/>
              <a:buChar char="●"/>
            </a:pPr>
            <a:r>
              <a:rPr lang="en-US" sz="2000">
                <a:latin typeface="Times New Roman"/>
                <a:ea typeface="Times New Roman"/>
                <a:cs typeface="Times New Roman"/>
                <a:sym typeface="Times New Roman"/>
              </a:rPr>
              <a:t> Receiver accepts data 3,4 5 while waiting for a new copy of data 2.</a:t>
            </a:r>
            <a:endParaRPr/>
          </a:p>
          <a:p>
            <a:pPr marL="385763" lvl="0" indent="-385763" algn="just" rtl="0">
              <a:lnSpc>
                <a:spcPct val="85000"/>
              </a:lnSpc>
              <a:spcBef>
                <a:spcPts val="1000"/>
              </a:spcBef>
              <a:spcAft>
                <a:spcPts val="0"/>
              </a:spcAft>
              <a:buSzPts val="2000"/>
              <a:buFont typeface="Noto Sans Symbols"/>
              <a:buChar char="●"/>
            </a:pPr>
            <a:r>
              <a:rPr lang="en-US" sz="2000">
                <a:latin typeface="Times New Roman"/>
                <a:ea typeface="Times New Roman"/>
                <a:cs typeface="Times New Roman"/>
                <a:sym typeface="Times New Roman"/>
              </a:rPr>
              <a:t> Once data 2 arrives undamaged, ACK5 can be sent acknowledging new data 2 and  original data frames 3,4 and 5.</a:t>
            </a:r>
            <a:endParaRPr/>
          </a:p>
          <a:p>
            <a:pPr marL="385763" lvl="0" indent="-385763" algn="just" rtl="0">
              <a:lnSpc>
                <a:spcPct val="85000"/>
              </a:lnSpc>
              <a:spcBef>
                <a:spcPts val="1000"/>
              </a:spcBef>
              <a:spcAft>
                <a:spcPts val="0"/>
              </a:spcAft>
              <a:buSzPts val="2000"/>
              <a:buFont typeface="Noto Sans Symbols"/>
              <a:buChar char="●"/>
            </a:pPr>
            <a:r>
              <a:rPr lang="en-US" sz="2000">
                <a:latin typeface="Times New Roman"/>
                <a:ea typeface="Times New Roman"/>
                <a:cs typeface="Times New Roman"/>
                <a:sym typeface="Times New Roman"/>
              </a:rPr>
              <a:t> Logic is needed by the receiver to sort out of sequence transmission and keep track of frames are still missing and which have not yet been acknowledged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9"/>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just" rtl="0">
              <a:lnSpc>
                <a:spcPct val="150000"/>
              </a:lnSpc>
              <a:spcBef>
                <a:spcPts val="0"/>
              </a:spcBef>
              <a:spcAft>
                <a:spcPts val="0"/>
              </a:spcAft>
              <a:buSzPts val="2400"/>
              <a:buFont typeface="Noto Sans Symbols"/>
              <a:buChar char="●"/>
            </a:pPr>
            <a:r>
              <a:rPr lang="en-US"/>
              <a:t> Though retransmitting a specific damaged frame seem to be more efficient than resending all frames</a:t>
            </a:r>
            <a:endParaRPr/>
          </a:p>
          <a:p>
            <a:pPr marL="385763" lvl="0" indent="-385763" algn="just" rtl="0">
              <a:lnSpc>
                <a:spcPct val="150000"/>
              </a:lnSpc>
              <a:spcBef>
                <a:spcPts val="1200"/>
              </a:spcBef>
              <a:spcAft>
                <a:spcPts val="0"/>
              </a:spcAft>
              <a:buSzPts val="2400"/>
              <a:buFont typeface="Noto Sans Symbols"/>
              <a:buChar char="●"/>
            </a:pPr>
            <a:r>
              <a:rPr lang="en-US"/>
              <a:t> Because of </a:t>
            </a:r>
            <a:r>
              <a:rPr lang="en-US">
                <a:solidFill>
                  <a:srgbClr val="FE1919"/>
                </a:solidFill>
              </a:rPr>
              <a:t>Complexity of storing and sorting </a:t>
            </a:r>
            <a:r>
              <a:rPr lang="en-US"/>
              <a:t>required by the receiver and </a:t>
            </a:r>
            <a:r>
              <a:rPr lang="en-US">
                <a:solidFill>
                  <a:srgbClr val="FE1919"/>
                </a:solidFill>
              </a:rPr>
              <a:t>extra logic needed by sender to select specific frames for retransmission</a:t>
            </a:r>
            <a:r>
              <a:rPr lang="en-US"/>
              <a:t>, Selective reject ARQ is expensive and not often used</a:t>
            </a:r>
            <a:endParaRPr/>
          </a:p>
          <a:p>
            <a:pPr marL="385763" lvl="0" indent="-385763" algn="just" rtl="0">
              <a:lnSpc>
                <a:spcPct val="150000"/>
              </a:lnSpc>
              <a:spcBef>
                <a:spcPts val="1200"/>
              </a:spcBef>
              <a:spcAft>
                <a:spcPts val="0"/>
              </a:spcAft>
              <a:buSzPts val="2400"/>
              <a:buFont typeface="Noto Sans Symbols"/>
              <a:buChar char="●"/>
            </a:pPr>
            <a:r>
              <a:rPr lang="en-US"/>
              <a:t> Selective reject ARQ gives better performance but in practice it is usually discarded in favour of go-back-n for simplicity of implementation</a:t>
            </a:r>
            <a:endParaRPr/>
          </a:p>
        </p:txBody>
      </p:sp>
      <p:sp>
        <p:nvSpPr>
          <p:cNvPr id="275" name="Google Shape;275;p49"/>
          <p:cNvSpPr/>
          <p:nvPr/>
        </p:nvSpPr>
        <p:spPr>
          <a:xfrm>
            <a:off x="0" y="228600"/>
            <a:ext cx="6019800" cy="533400"/>
          </a:xfrm>
          <a:prstGeom prst="rect">
            <a:avLst/>
          </a:prstGeom>
          <a:solidFill>
            <a:schemeClr val="dk1"/>
          </a:solidFill>
          <a:ln>
            <a:noFill/>
          </a:ln>
        </p:spPr>
        <p:txBody>
          <a:bodyPr spcFirstLastPara="1" wrap="square" lIns="0" tIns="0" rIns="0" bIns="0" anchor="ctr" anchorCtr="0">
            <a:noAutofit/>
          </a:bodyPr>
          <a:lstStyle/>
          <a:p>
            <a:pPr marL="0" marR="0" lvl="0" indent="0" algn="ctr" rtl="0">
              <a:lnSpc>
                <a:spcPct val="87000"/>
              </a:lnSpc>
              <a:spcBef>
                <a:spcPts val="0"/>
              </a:spcBef>
              <a:spcAft>
                <a:spcPts val="0"/>
              </a:spcAft>
              <a:buClr>
                <a:srgbClr val="000000"/>
              </a:buClr>
              <a:buSzPts val="2800"/>
              <a:buFont typeface="Arial"/>
              <a:buNone/>
            </a:pPr>
            <a:r>
              <a:rPr lang="en-US" sz="2800" b="1" i="0" u="none" strike="noStrike" cap="none">
                <a:solidFill>
                  <a:schemeClr val="lt1"/>
                </a:solidFill>
                <a:latin typeface="Times New Roman"/>
                <a:ea typeface="Times New Roman"/>
                <a:cs typeface="Times New Roman"/>
                <a:sym typeface="Times New Roman"/>
              </a:rPr>
              <a:t>Go Back N Vs Selective Reject ARQ</a:t>
            </a:r>
            <a:endParaRPr sz="2800" b="1" i="0" u="none" strike="noStrike" cap="none">
              <a:solidFill>
                <a:schemeClr val="lt1"/>
              </a:solidFill>
              <a:latin typeface="Helvetica Neue"/>
              <a:ea typeface="Helvetica Neue"/>
              <a:cs typeface="Helvetica Neue"/>
              <a:sym typeface="Helvetica Neue"/>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0"/>
          <p:cNvSpPr txBox="1">
            <a:spLocks noGrp="1"/>
          </p:cNvSpPr>
          <p:nvPr>
            <p:ph type="sldNum" idx="4294967295"/>
          </p:nvPr>
        </p:nvSpPr>
        <p:spPr>
          <a:xfrm>
            <a:off x="6604000" y="6553200"/>
            <a:ext cx="1651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36</a:t>
            </a:fld>
            <a:endParaRPr>
              <a:latin typeface="Times New Roman"/>
              <a:ea typeface="Times New Roman"/>
              <a:cs typeface="Times New Roman"/>
              <a:sym typeface="Times New Roman"/>
            </a:endParaRPr>
          </a:p>
        </p:txBody>
      </p:sp>
      <p:sp>
        <p:nvSpPr>
          <p:cNvPr id="281" name="Google Shape;281;p50"/>
          <p:cNvSpPr txBox="1">
            <a:spLocks noGrp="1"/>
          </p:cNvSpPr>
          <p:nvPr>
            <p:ph type="subTitle" idx="1"/>
          </p:nvPr>
        </p:nvSpPr>
        <p:spPr>
          <a:xfrm>
            <a:off x="1447800" y="2895600"/>
            <a:ext cx="6934200" cy="2133600"/>
          </a:xfrm>
          <a:prstGeom prst="rect">
            <a:avLst/>
          </a:prstGeom>
          <a:noFill/>
          <a:ln>
            <a:noFill/>
          </a:ln>
        </p:spPr>
        <p:txBody>
          <a:bodyPr spcFirstLastPara="1" wrap="square" lIns="90475" tIns="44425" rIns="90475" bIns="44425" anchor="t" anchorCtr="0">
            <a:noAutofit/>
          </a:bodyPr>
          <a:lstStyle/>
          <a:p>
            <a:pPr marL="0" lvl="0" indent="0" algn="ctr" rtl="0">
              <a:lnSpc>
                <a:spcPct val="95000"/>
              </a:lnSpc>
              <a:spcBef>
                <a:spcPts val="0"/>
              </a:spcBef>
              <a:spcAft>
                <a:spcPts val="0"/>
              </a:spcAft>
              <a:buSzPts val="4000"/>
              <a:buFont typeface="Noto Sans Symbols"/>
              <a:buNone/>
            </a:pPr>
            <a:r>
              <a:rPr lang="en-US">
                <a:latin typeface="Times New Roman"/>
                <a:ea typeface="Times New Roman"/>
                <a:cs typeface="Times New Roman"/>
                <a:sym typeface="Times New Roman"/>
              </a:rPr>
              <a:t>Error Detection &amp; Correction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1"/>
          <p:cNvSpPr txBox="1">
            <a:spLocks noGrp="1"/>
          </p:cNvSpPr>
          <p:nvPr>
            <p:ph type="sldNum" idx="4294967295"/>
          </p:nvPr>
        </p:nvSpPr>
        <p:spPr>
          <a:xfrm>
            <a:off x="6604000" y="6553200"/>
            <a:ext cx="1651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37</a:t>
            </a:fld>
            <a:endParaRPr>
              <a:latin typeface="Times New Roman"/>
              <a:ea typeface="Times New Roman"/>
              <a:cs typeface="Times New Roman"/>
              <a:sym typeface="Times New Roman"/>
            </a:endParaRPr>
          </a:p>
        </p:txBody>
      </p:sp>
      <p:sp>
        <p:nvSpPr>
          <p:cNvPr id="287" name="Google Shape;287;p51"/>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When an electromagnetic signal flows from one point to another it is subject to interference from heat, magnetism and other forms of electricity</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This interference can change the shape of signal</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When these signals is carrying binary data, such changes can alter meaning of data resulting in error.</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Error when we say can be classified into two types- Single bit and Burst</a:t>
            </a:r>
            <a:endParaRPr/>
          </a:p>
          <a:p>
            <a:pPr marL="385763" lvl="0" indent="-385763" algn="just" rtl="0">
              <a:lnSpc>
                <a:spcPct val="100000"/>
              </a:lnSpc>
              <a:spcBef>
                <a:spcPts val="0"/>
              </a:spcBef>
              <a:spcAft>
                <a:spcPts val="0"/>
              </a:spcAft>
              <a:buClr>
                <a:srgbClr val="000000"/>
              </a:buClr>
              <a:buSzPts val="2400"/>
              <a:buFont typeface="Noto Sans Symbols"/>
              <a:buNone/>
            </a:pPr>
            <a:endParaRPr>
              <a:solidFill>
                <a:schemeClr val="dk1"/>
              </a:solidFill>
              <a:latin typeface="Arial"/>
              <a:ea typeface="Arial"/>
              <a:cs typeface="Arial"/>
              <a:sym typeface="Arial"/>
            </a:endParaRPr>
          </a:p>
          <a:p>
            <a:pPr marL="385763" lvl="0" indent="-385763" algn="just" rtl="0">
              <a:lnSpc>
                <a:spcPct val="100000"/>
              </a:lnSpc>
              <a:spcBef>
                <a:spcPts val="0"/>
              </a:spcBef>
              <a:spcAft>
                <a:spcPts val="0"/>
              </a:spcAft>
              <a:buClr>
                <a:schemeClr val="accent1"/>
              </a:buClr>
              <a:buSzPts val="2400"/>
              <a:buFont typeface="Noto Sans Symbols"/>
              <a:buChar char="❖"/>
            </a:pPr>
            <a:r>
              <a:rPr lang="en-US">
                <a:solidFill>
                  <a:schemeClr val="accent1"/>
                </a:solidFill>
                <a:latin typeface="Arial"/>
                <a:ea typeface="Arial"/>
                <a:cs typeface="Arial"/>
                <a:sym typeface="Arial"/>
              </a:rPr>
              <a:t>Single bit error: Error where only one bit of given data unit such as byte, character or packet is changed from 0 to 1.</a:t>
            </a:r>
            <a:endParaRPr/>
          </a:p>
          <a:p>
            <a:pPr marL="385763" lvl="0" indent="-385763" algn="just" rtl="0">
              <a:lnSpc>
                <a:spcPct val="100000"/>
              </a:lnSpc>
              <a:spcBef>
                <a:spcPts val="0"/>
              </a:spcBef>
              <a:spcAft>
                <a:spcPts val="0"/>
              </a:spcAft>
              <a:buClr>
                <a:schemeClr val="accent1"/>
              </a:buClr>
              <a:buSzPts val="2400"/>
              <a:buFont typeface="Noto Sans Symbols"/>
              <a:buChar char="❖"/>
            </a:pPr>
            <a:r>
              <a:rPr lang="en-US">
                <a:solidFill>
                  <a:schemeClr val="accent1"/>
                </a:solidFill>
                <a:latin typeface="Arial"/>
                <a:ea typeface="Arial"/>
                <a:cs typeface="Arial"/>
                <a:sym typeface="Arial"/>
              </a:rPr>
              <a:t>Burst Error : Error where two or more bits in a given data unit have changed from 1 to 0 or 0 to 1. </a:t>
            </a:r>
            <a:endParaRPr>
              <a:solidFill>
                <a:schemeClr val="accent1"/>
              </a:solidFill>
              <a:latin typeface="Times New Roman"/>
              <a:ea typeface="Times New Roman"/>
              <a:cs typeface="Times New Roman"/>
              <a:sym typeface="Times New Roman"/>
            </a:endParaRPr>
          </a:p>
        </p:txBody>
      </p:sp>
      <p:sp>
        <p:nvSpPr>
          <p:cNvPr id="288" name="Google Shape;288;p51"/>
          <p:cNvSpPr/>
          <p:nvPr/>
        </p:nvSpPr>
        <p:spPr>
          <a:xfrm>
            <a:off x="0" y="228600"/>
            <a:ext cx="5029200" cy="533400"/>
          </a:xfrm>
          <a:prstGeom prst="rect">
            <a:avLst/>
          </a:prstGeom>
          <a:solidFill>
            <a:schemeClr val="dk1"/>
          </a:solidFill>
          <a:ln>
            <a:noFill/>
          </a:ln>
        </p:spPr>
        <p:txBody>
          <a:bodyPr spcFirstLastPara="1" wrap="square" lIns="0" tIns="0" rIns="0" bIns="0" anchor="ctr" anchorCtr="0">
            <a:noAutofit/>
          </a:bodyPr>
          <a:lstStyle/>
          <a:p>
            <a:pPr marL="0" marR="0" lvl="0" indent="0" algn="ctr" rtl="0">
              <a:lnSpc>
                <a:spcPct val="87000"/>
              </a:lnSpc>
              <a:spcBef>
                <a:spcPts val="0"/>
              </a:spcBef>
              <a:spcAft>
                <a:spcPts val="0"/>
              </a:spcAft>
              <a:buClr>
                <a:srgbClr val="000000"/>
              </a:buClr>
              <a:buSzPts val="2800"/>
              <a:buFont typeface="Arial"/>
              <a:buNone/>
            </a:pPr>
            <a:r>
              <a:rPr lang="en-US" sz="2800" b="1" i="0" u="none" strike="noStrike" cap="none">
                <a:solidFill>
                  <a:schemeClr val="lt1"/>
                </a:solidFill>
                <a:latin typeface="Times New Roman"/>
                <a:ea typeface="Times New Roman"/>
                <a:cs typeface="Times New Roman"/>
                <a:sym typeface="Times New Roman"/>
              </a:rPr>
              <a:t>Error Detection &amp; Correction</a:t>
            </a:r>
            <a:endParaRPr sz="2800" b="1" i="0" u="none" strike="noStrike" cap="none">
              <a:solidFill>
                <a:schemeClr val="lt1"/>
              </a:solidFill>
              <a:latin typeface="Helvetica Neue"/>
              <a:ea typeface="Helvetica Neue"/>
              <a:cs typeface="Helvetica Neue"/>
              <a:sym typeface="Helvetica Neue"/>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2"/>
          <p:cNvSpPr txBox="1">
            <a:spLocks noGrp="1"/>
          </p:cNvSpPr>
          <p:nvPr>
            <p:ph type="sldNum" idx="4294967295"/>
          </p:nvPr>
        </p:nvSpPr>
        <p:spPr>
          <a:xfrm>
            <a:off x="6604000" y="6553200"/>
            <a:ext cx="1651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38</a:t>
            </a:fld>
            <a:endParaRPr>
              <a:latin typeface="Times New Roman"/>
              <a:ea typeface="Times New Roman"/>
              <a:cs typeface="Times New Roman"/>
              <a:sym typeface="Times New Roman"/>
            </a:endParaRPr>
          </a:p>
        </p:txBody>
      </p:sp>
      <p:sp>
        <p:nvSpPr>
          <p:cNvPr id="294" name="Google Shape;294;p52"/>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just" rtl="0">
              <a:lnSpc>
                <a:spcPct val="100000"/>
              </a:lnSpc>
              <a:spcBef>
                <a:spcPts val="0"/>
              </a:spcBef>
              <a:spcAft>
                <a:spcPts val="0"/>
              </a:spcAft>
              <a:buClr>
                <a:schemeClr val="dk1"/>
              </a:buClr>
              <a:buSzPts val="2400"/>
              <a:buFont typeface="Noto Sans Symbols"/>
              <a:buNone/>
            </a:pPr>
            <a:r>
              <a:rPr lang="en-US">
                <a:solidFill>
                  <a:schemeClr val="dk1"/>
                </a:solidFill>
                <a:latin typeface="Arial"/>
                <a:ea typeface="Arial"/>
                <a:cs typeface="Arial"/>
                <a:sym typeface="Arial"/>
              </a:rPr>
              <a:t>Single Bit Error</a:t>
            </a:r>
            <a:endParaRPr>
              <a:solidFill>
                <a:schemeClr val="accent1"/>
              </a:solidFill>
              <a:latin typeface="Times New Roman"/>
              <a:ea typeface="Times New Roman"/>
              <a:cs typeface="Times New Roman"/>
              <a:sym typeface="Times New Roman"/>
            </a:endParaRPr>
          </a:p>
        </p:txBody>
      </p:sp>
      <p:pic>
        <p:nvPicPr>
          <p:cNvPr id="295" name="Google Shape;295;p52"/>
          <p:cNvPicPr preferRelativeResize="0"/>
          <p:nvPr/>
        </p:nvPicPr>
        <p:blipFill rotWithShape="1">
          <a:blip r:embed="rId3">
            <a:alphaModFix/>
          </a:blip>
          <a:srcRect/>
          <a:stretch/>
        </p:blipFill>
        <p:spPr>
          <a:xfrm>
            <a:off x="876300" y="2991644"/>
            <a:ext cx="8153400" cy="16827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3"/>
          <p:cNvSpPr txBox="1">
            <a:spLocks noGrp="1"/>
          </p:cNvSpPr>
          <p:nvPr>
            <p:ph type="sldNum" idx="4294967295"/>
          </p:nvPr>
        </p:nvSpPr>
        <p:spPr>
          <a:xfrm>
            <a:off x="6604000" y="6553200"/>
            <a:ext cx="1651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39</a:t>
            </a:fld>
            <a:endParaRPr>
              <a:latin typeface="Times New Roman"/>
              <a:ea typeface="Times New Roman"/>
              <a:cs typeface="Times New Roman"/>
              <a:sym typeface="Times New Roman"/>
            </a:endParaRPr>
          </a:p>
        </p:txBody>
      </p:sp>
      <p:sp>
        <p:nvSpPr>
          <p:cNvPr id="301" name="Google Shape;301;p53"/>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just" rtl="0">
              <a:lnSpc>
                <a:spcPct val="100000"/>
              </a:lnSpc>
              <a:spcBef>
                <a:spcPts val="0"/>
              </a:spcBef>
              <a:spcAft>
                <a:spcPts val="0"/>
              </a:spcAft>
              <a:buClr>
                <a:schemeClr val="dk1"/>
              </a:buClr>
              <a:buSzPts val="2400"/>
              <a:buFont typeface="Noto Sans Symbols"/>
              <a:buNone/>
            </a:pPr>
            <a:r>
              <a:rPr lang="en-US">
                <a:solidFill>
                  <a:schemeClr val="dk1"/>
                </a:solidFill>
                <a:latin typeface="Arial"/>
                <a:ea typeface="Arial"/>
                <a:cs typeface="Arial"/>
                <a:sym typeface="Arial"/>
              </a:rPr>
              <a:t>Burst  Error</a:t>
            </a:r>
            <a:endParaRPr>
              <a:solidFill>
                <a:schemeClr val="accent1"/>
              </a:solidFill>
              <a:latin typeface="Times New Roman"/>
              <a:ea typeface="Times New Roman"/>
              <a:cs typeface="Times New Roman"/>
              <a:sym typeface="Times New Roman"/>
            </a:endParaRPr>
          </a:p>
        </p:txBody>
      </p:sp>
      <p:pic>
        <p:nvPicPr>
          <p:cNvPr id="302" name="Google Shape;302;p53"/>
          <p:cNvPicPr preferRelativeResize="0"/>
          <p:nvPr/>
        </p:nvPicPr>
        <p:blipFill rotWithShape="1">
          <a:blip r:embed="rId3">
            <a:alphaModFix/>
          </a:blip>
          <a:srcRect/>
          <a:stretch/>
        </p:blipFill>
        <p:spPr>
          <a:xfrm>
            <a:off x="987425" y="1698625"/>
            <a:ext cx="7167563" cy="34591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body" idx="1"/>
          </p:nvPr>
        </p:nvSpPr>
        <p:spPr>
          <a:xfrm>
            <a:off x="314325" y="990600"/>
            <a:ext cx="8999538" cy="5224463"/>
          </a:xfrm>
          <a:prstGeom prst="rect">
            <a:avLst/>
          </a:prstGeom>
          <a:noFill/>
          <a:ln>
            <a:noFill/>
          </a:ln>
        </p:spPr>
        <p:txBody>
          <a:bodyPr spcFirstLastPara="1" wrap="square" lIns="90475" tIns="44425" rIns="90475" bIns="44425" anchor="t" anchorCtr="0">
            <a:noAutofit/>
          </a:bodyPr>
          <a:lstStyle/>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Times New Roman"/>
                <a:ea typeface="Times New Roman"/>
                <a:cs typeface="Times New Roman"/>
                <a:sym typeface="Times New Roman"/>
              </a:rPr>
              <a:t> Line Discipline: Determines which device can send and when it can send</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Times New Roman"/>
                <a:ea typeface="Times New Roman"/>
                <a:cs typeface="Times New Roman"/>
                <a:sym typeface="Times New Roman"/>
              </a:rPr>
              <a:t> Flow Control: Coordinates the amount of data that can be sent before receiving acknowledgement. Linked with error control</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Times New Roman"/>
                <a:ea typeface="Times New Roman"/>
                <a:cs typeface="Times New Roman"/>
                <a:sym typeface="Times New Roman"/>
              </a:rPr>
              <a:t> Error Control: Allows the receiver to inform the sender of any frames lost or damaged in transmission and coordinates retransmission of those frames by the sender</a:t>
            </a:r>
            <a:endParaRPr/>
          </a:p>
          <a:p>
            <a:pPr marL="385763" lvl="0" indent="-385763" algn="just" rtl="0">
              <a:lnSpc>
                <a:spcPct val="100000"/>
              </a:lnSpc>
              <a:spcBef>
                <a:spcPts val="0"/>
              </a:spcBef>
              <a:spcAft>
                <a:spcPts val="0"/>
              </a:spcAft>
              <a:buClr>
                <a:srgbClr val="000000"/>
              </a:buClr>
              <a:buSzPts val="2400"/>
              <a:buFont typeface="Noto Sans Symbols"/>
              <a:buNone/>
            </a:pPr>
            <a:endParaRPr>
              <a:latin typeface="Times New Roman"/>
              <a:ea typeface="Times New Roman"/>
              <a:cs typeface="Times New Roman"/>
              <a:sym typeface="Times New Roman"/>
            </a:endParaRPr>
          </a:p>
          <a:p>
            <a:pPr marL="385763" lvl="0" indent="-385763" algn="just" rtl="0">
              <a:lnSpc>
                <a:spcPct val="100000"/>
              </a:lnSpc>
              <a:spcBef>
                <a:spcPts val="0"/>
              </a:spcBef>
              <a:spcAft>
                <a:spcPts val="0"/>
              </a:spcAft>
              <a:buClr>
                <a:srgbClr val="000000"/>
              </a:buClr>
              <a:buSzPts val="2400"/>
              <a:buFont typeface="Noto Sans Symbols"/>
              <a:buNone/>
            </a:pPr>
            <a:r>
              <a:rPr lang="en-US">
                <a:latin typeface="Times New Roman"/>
                <a:ea typeface="Times New Roman"/>
                <a:cs typeface="Times New Roman"/>
                <a:sym typeface="Times New Roman"/>
              </a:rPr>
              <a:t>                                       </a:t>
            </a:r>
            <a:endParaRPr/>
          </a:p>
        </p:txBody>
      </p:sp>
      <p:pic>
        <p:nvPicPr>
          <p:cNvPr id="93" name="Google Shape;93;p18"/>
          <p:cNvPicPr preferRelativeResize="0"/>
          <p:nvPr/>
        </p:nvPicPr>
        <p:blipFill rotWithShape="1">
          <a:blip r:embed="rId3">
            <a:alphaModFix/>
          </a:blip>
          <a:srcRect/>
          <a:stretch/>
        </p:blipFill>
        <p:spPr>
          <a:xfrm>
            <a:off x="2971800" y="3962400"/>
            <a:ext cx="4668838" cy="2514600"/>
          </a:xfrm>
          <a:prstGeom prst="rect">
            <a:avLst/>
          </a:prstGeom>
          <a:noFill/>
          <a:ln>
            <a:noFill/>
          </a:ln>
        </p:spPr>
      </p:pic>
      <p:sp>
        <p:nvSpPr>
          <p:cNvPr id="94" name="Google Shape;94;p18"/>
          <p:cNvSpPr/>
          <p:nvPr/>
        </p:nvSpPr>
        <p:spPr>
          <a:xfrm>
            <a:off x="0" y="228600"/>
            <a:ext cx="2971800" cy="533400"/>
          </a:xfrm>
          <a:prstGeom prst="rect">
            <a:avLst/>
          </a:prstGeom>
          <a:solidFill>
            <a:schemeClr val="dk1"/>
          </a:solidFill>
          <a:ln>
            <a:noFill/>
          </a:ln>
        </p:spPr>
        <p:txBody>
          <a:bodyPr spcFirstLastPara="1" wrap="square" lIns="0" tIns="0" rIns="0" bIns="0" anchor="ctr" anchorCtr="0">
            <a:noAutofit/>
          </a:bodyPr>
          <a:lstStyle/>
          <a:p>
            <a:pPr marL="0" marR="0" lvl="0" indent="0" algn="ctr" rtl="0">
              <a:lnSpc>
                <a:spcPct val="87000"/>
              </a:lnSpc>
              <a:spcBef>
                <a:spcPts val="0"/>
              </a:spcBef>
              <a:spcAft>
                <a:spcPts val="0"/>
              </a:spcAft>
              <a:buClr>
                <a:srgbClr val="000000"/>
              </a:buClr>
              <a:buSzPts val="2800"/>
              <a:buFont typeface="Arial"/>
              <a:buNone/>
            </a:pPr>
            <a:r>
              <a:rPr lang="en-US" sz="2800" b="1" i="0" u="none" strike="noStrike" cap="none">
                <a:solidFill>
                  <a:schemeClr val="lt1"/>
                </a:solidFill>
                <a:latin typeface="Times New Roman"/>
                <a:ea typeface="Times New Roman"/>
                <a:cs typeface="Times New Roman"/>
                <a:sym typeface="Times New Roman"/>
              </a:rPr>
              <a:t>Data Link Control</a:t>
            </a:r>
            <a:endParaRPr sz="2800" b="1" i="0" u="none" strike="noStrike" cap="none">
              <a:solidFill>
                <a:schemeClr val="lt1"/>
              </a:solidFill>
              <a:latin typeface="Helvetica Neue"/>
              <a:ea typeface="Helvetica Neue"/>
              <a:cs typeface="Helvetica Neue"/>
              <a:sym typeface="Helvetica Neue"/>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4"/>
          <p:cNvSpPr txBox="1">
            <a:spLocks noGrp="1"/>
          </p:cNvSpPr>
          <p:nvPr>
            <p:ph type="sldNum" idx="4294967295"/>
          </p:nvPr>
        </p:nvSpPr>
        <p:spPr>
          <a:xfrm>
            <a:off x="6604000" y="6553200"/>
            <a:ext cx="1651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40</a:t>
            </a:fld>
            <a:endParaRPr>
              <a:latin typeface="Times New Roman"/>
              <a:ea typeface="Times New Roman"/>
              <a:cs typeface="Times New Roman"/>
              <a:sym typeface="Times New Roman"/>
            </a:endParaRPr>
          </a:p>
        </p:txBody>
      </p:sp>
      <p:sp>
        <p:nvSpPr>
          <p:cNvPr id="308" name="Google Shape;308;p54"/>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Once a data is transmitted from sender to receiver, we need to check whether data received is error free or not.</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For that we got some Error detection methods that is been used.</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Some of them are :</a:t>
            </a:r>
            <a:endParaRPr/>
          </a:p>
          <a:p>
            <a:pPr marL="385763" lvl="0" indent="-385763" algn="just" rtl="0">
              <a:lnSpc>
                <a:spcPct val="100000"/>
              </a:lnSpc>
              <a:spcBef>
                <a:spcPts val="0"/>
              </a:spcBef>
              <a:spcAft>
                <a:spcPts val="0"/>
              </a:spcAft>
              <a:buClr>
                <a:srgbClr val="000000"/>
              </a:buClr>
              <a:buSzPts val="2400"/>
              <a:buFont typeface="Noto Sans Symbols"/>
              <a:buNone/>
            </a:pPr>
            <a:endParaRPr>
              <a:solidFill>
                <a:schemeClr val="accent1"/>
              </a:solidFill>
              <a:latin typeface="Times New Roman"/>
              <a:ea typeface="Times New Roman"/>
              <a:cs typeface="Times New Roman"/>
              <a:sym typeface="Times New Roman"/>
            </a:endParaRPr>
          </a:p>
          <a:p>
            <a:pPr marL="385763" lvl="0" indent="-385763" algn="just" rtl="0">
              <a:lnSpc>
                <a:spcPct val="100000"/>
              </a:lnSpc>
              <a:spcBef>
                <a:spcPts val="0"/>
              </a:spcBef>
              <a:spcAft>
                <a:spcPts val="0"/>
              </a:spcAft>
              <a:buClr>
                <a:schemeClr val="accent1"/>
              </a:buClr>
              <a:buSzPts val="2400"/>
              <a:buFont typeface="Noto Sans Symbols"/>
              <a:buChar char="❖"/>
            </a:pPr>
            <a:r>
              <a:rPr lang="en-US">
                <a:solidFill>
                  <a:schemeClr val="accent1"/>
                </a:solidFill>
                <a:latin typeface="Times New Roman"/>
                <a:ea typeface="Times New Roman"/>
                <a:cs typeface="Times New Roman"/>
                <a:sym typeface="Times New Roman"/>
              </a:rPr>
              <a:t>Cyclic Redundancy Check (CRC)</a:t>
            </a:r>
            <a:endParaRPr/>
          </a:p>
          <a:p>
            <a:pPr marL="385763" lvl="0" indent="-385763" algn="just" rtl="0">
              <a:lnSpc>
                <a:spcPct val="100000"/>
              </a:lnSpc>
              <a:spcBef>
                <a:spcPts val="0"/>
              </a:spcBef>
              <a:spcAft>
                <a:spcPts val="0"/>
              </a:spcAft>
              <a:buClr>
                <a:schemeClr val="accent1"/>
              </a:buClr>
              <a:buSzPts val="2400"/>
              <a:buFont typeface="Noto Sans Symbols"/>
              <a:buChar char="❖"/>
            </a:pPr>
            <a:r>
              <a:rPr lang="en-US">
                <a:solidFill>
                  <a:schemeClr val="accent1"/>
                </a:solidFill>
                <a:latin typeface="Times New Roman"/>
                <a:ea typeface="Times New Roman"/>
                <a:cs typeface="Times New Roman"/>
                <a:sym typeface="Times New Roman"/>
              </a:rPr>
              <a:t>Checksum</a:t>
            </a:r>
            <a:endParaRPr/>
          </a:p>
        </p:txBody>
      </p:sp>
      <p:pic>
        <p:nvPicPr>
          <p:cNvPr id="309" name="Google Shape;309;p54"/>
          <p:cNvPicPr preferRelativeResize="0"/>
          <p:nvPr/>
        </p:nvPicPr>
        <p:blipFill rotWithShape="1">
          <a:blip r:embed="rId3">
            <a:alphaModFix/>
          </a:blip>
          <a:srcRect/>
          <a:stretch/>
        </p:blipFill>
        <p:spPr>
          <a:xfrm>
            <a:off x="457200" y="4267200"/>
            <a:ext cx="9093200" cy="2057400"/>
          </a:xfrm>
          <a:prstGeom prst="rect">
            <a:avLst/>
          </a:prstGeom>
          <a:noFill/>
          <a:ln>
            <a:noFill/>
          </a:ln>
        </p:spPr>
      </p:pic>
      <p:sp>
        <p:nvSpPr>
          <p:cNvPr id="310" name="Google Shape;310;p54"/>
          <p:cNvSpPr/>
          <p:nvPr/>
        </p:nvSpPr>
        <p:spPr>
          <a:xfrm>
            <a:off x="0" y="228600"/>
            <a:ext cx="4800600" cy="533400"/>
          </a:xfrm>
          <a:prstGeom prst="rect">
            <a:avLst/>
          </a:prstGeom>
          <a:solidFill>
            <a:schemeClr val="dk1"/>
          </a:solidFill>
          <a:ln>
            <a:noFill/>
          </a:ln>
        </p:spPr>
        <p:txBody>
          <a:bodyPr spcFirstLastPara="1" wrap="square" lIns="0" tIns="0" rIns="0" bIns="0" anchor="ctr" anchorCtr="0">
            <a:noAutofit/>
          </a:bodyPr>
          <a:lstStyle/>
          <a:p>
            <a:pPr marL="0" marR="0" lvl="0" indent="0" algn="ctr" rtl="0">
              <a:lnSpc>
                <a:spcPct val="87000"/>
              </a:lnSpc>
              <a:spcBef>
                <a:spcPts val="0"/>
              </a:spcBef>
              <a:spcAft>
                <a:spcPts val="0"/>
              </a:spcAft>
              <a:buClr>
                <a:srgbClr val="000000"/>
              </a:buClr>
              <a:buSzPts val="2800"/>
              <a:buFont typeface="Arial"/>
              <a:buNone/>
            </a:pPr>
            <a:r>
              <a:rPr lang="en-US" sz="2800" b="1" i="0" u="none" strike="noStrike" cap="none">
                <a:solidFill>
                  <a:schemeClr val="lt1"/>
                </a:solidFill>
                <a:latin typeface="Times New Roman"/>
                <a:ea typeface="Times New Roman"/>
                <a:cs typeface="Times New Roman"/>
                <a:sym typeface="Times New Roman"/>
              </a:rPr>
              <a:t>Error Detection Techniques</a:t>
            </a:r>
            <a:endParaRPr sz="2800" b="1" i="0" u="none" strike="noStrike" cap="none">
              <a:solidFill>
                <a:schemeClr val="lt1"/>
              </a:solidFill>
              <a:latin typeface="Helvetica Neue"/>
              <a:ea typeface="Helvetica Neue"/>
              <a:cs typeface="Helvetica Neue"/>
              <a:sym typeface="Helvetica Neue"/>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5"/>
          <p:cNvSpPr txBox="1">
            <a:spLocks noGrp="1"/>
          </p:cNvSpPr>
          <p:nvPr>
            <p:ph type="sldNum" idx="4294967295"/>
          </p:nvPr>
        </p:nvSpPr>
        <p:spPr>
          <a:xfrm>
            <a:off x="6604000" y="6553200"/>
            <a:ext cx="1651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41</a:t>
            </a:fld>
            <a:endParaRPr>
              <a:latin typeface="Times New Roman"/>
              <a:ea typeface="Times New Roman"/>
              <a:cs typeface="Times New Roman"/>
              <a:sym typeface="Times New Roman"/>
            </a:endParaRPr>
          </a:p>
        </p:txBody>
      </p:sp>
      <p:sp>
        <p:nvSpPr>
          <p:cNvPr id="316" name="Google Shape;316;p55"/>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just" rtl="0">
              <a:lnSpc>
                <a:spcPct val="100000"/>
              </a:lnSpc>
              <a:spcBef>
                <a:spcPts val="0"/>
              </a:spcBef>
              <a:spcAft>
                <a:spcPts val="0"/>
              </a:spcAft>
              <a:buClr>
                <a:schemeClr val="dk1"/>
              </a:buClr>
              <a:buSzPts val="2200"/>
              <a:buFont typeface="Noto Sans Symbols"/>
              <a:buChar char="⮚"/>
            </a:pPr>
            <a:r>
              <a:rPr lang="en-US" sz="2200">
                <a:solidFill>
                  <a:schemeClr val="dk1"/>
                </a:solidFill>
                <a:latin typeface="Arial"/>
                <a:ea typeface="Arial"/>
                <a:cs typeface="Arial"/>
                <a:sym typeface="Arial"/>
              </a:rPr>
              <a:t> Most basic method of error detection is to </a:t>
            </a:r>
            <a:r>
              <a:rPr lang="en-US" sz="2200">
                <a:solidFill>
                  <a:srgbClr val="FF0000"/>
                </a:solidFill>
                <a:latin typeface="Arial"/>
                <a:ea typeface="Arial"/>
                <a:cs typeface="Arial"/>
                <a:sym typeface="Arial"/>
              </a:rPr>
              <a:t>send every data unit twice</a:t>
            </a:r>
            <a:endParaRPr/>
          </a:p>
          <a:p>
            <a:pPr marL="385763" lvl="0" indent="-385763" algn="just" rtl="0">
              <a:lnSpc>
                <a:spcPct val="100000"/>
              </a:lnSpc>
              <a:spcBef>
                <a:spcPts val="0"/>
              </a:spcBef>
              <a:spcAft>
                <a:spcPts val="0"/>
              </a:spcAft>
              <a:buClr>
                <a:schemeClr val="dk1"/>
              </a:buClr>
              <a:buSzPts val="2200"/>
              <a:buFont typeface="Noto Sans Symbols"/>
              <a:buChar char="⮚"/>
            </a:pPr>
            <a:r>
              <a:rPr lang="en-US" sz="2200">
                <a:solidFill>
                  <a:schemeClr val="dk1"/>
                </a:solidFill>
                <a:latin typeface="Arial"/>
                <a:ea typeface="Arial"/>
                <a:cs typeface="Arial"/>
                <a:sym typeface="Arial"/>
              </a:rPr>
              <a:t> Receiving device would </a:t>
            </a:r>
            <a:r>
              <a:rPr lang="en-US" sz="2200">
                <a:solidFill>
                  <a:srgbClr val="FF0000"/>
                </a:solidFill>
                <a:latin typeface="Arial"/>
                <a:ea typeface="Arial"/>
                <a:cs typeface="Arial"/>
                <a:sym typeface="Arial"/>
              </a:rPr>
              <a:t>compare both versions of data unit </a:t>
            </a:r>
            <a:endParaRPr/>
          </a:p>
          <a:p>
            <a:pPr marL="385763" lvl="0" indent="-385763" algn="just" rtl="0">
              <a:lnSpc>
                <a:spcPct val="100000"/>
              </a:lnSpc>
              <a:spcBef>
                <a:spcPts val="0"/>
              </a:spcBef>
              <a:spcAft>
                <a:spcPts val="0"/>
              </a:spcAft>
              <a:buClr>
                <a:schemeClr val="dk1"/>
              </a:buClr>
              <a:buSzPts val="2200"/>
              <a:buFont typeface="Noto Sans Symbols"/>
              <a:buChar char="⮚"/>
            </a:pPr>
            <a:r>
              <a:rPr lang="en-US" sz="2200">
                <a:solidFill>
                  <a:schemeClr val="dk1"/>
                </a:solidFill>
                <a:latin typeface="Arial"/>
                <a:ea typeface="Arial"/>
                <a:cs typeface="Arial"/>
                <a:sym typeface="Arial"/>
              </a:rPr>
              <a:t> Any discrepancy would indicate an error and an appropriate correction mechanism could be set in place</a:t>
            </a:r>
            <a:endParaRPr/>
          </a:p>
          <a:p>
            <a:pPr marL="385763" lvl="0" indent="-385763" algn="just" rtl="0">
              <a:lnSpc>
                <a:spcPct val="100000"/>
              </a:lnSpc>
              <a:spcBef>
                <a:spcPts val="0"/>
              </a:spcBef>
              <a:spcAft>
                <a:spcPts val="0"/>
              </a:spcAft>
              <a:buClr>
                <a:schemeClr val="dk1"/>
              </a:buClr>
              <a:buSzPts val="2200"/>
              <a:buFont typeface="Noto Sans Symbols"/>
              <a:buChar char="⮚"/>
            </a:pPr>
            <a:r>
              <a:rPr lang="en-US" sz="2200">
                <a:solidFill>
                  <a:schemeClr val="dk1"/>
                </a:solidFill>
                <a:latin typeface="Arial"/>
                <a:ea typeface="Arial"/>
                <a:cs typeface="Arial"/>
                <a:sym typeface="Arial"/>
              </a:rPr>
              <a:t> This mechanism would be </a:t>
            </a:r>
            <a:r>
              <a:rPr lang="en-US" sz="2200">
                <a:solidFill>
                  <a:srgbClr val="FF0000"/>
                </a:solidFill>
                <a:latin typeface="Arial"/>
                <a:ea typeface="Arial"/>
                <a:cs typeface="Arial"/>
                <a:sym typeface="Arial"/>
              </a:rPr>
              <a:t>completely accurate </a:t>
            </a:r>
            <a:r>
              <a:rPr lang="en-US" sz="2200">
                <a:solidFill>
                  <a:schemeClr val="dk1"/>
                </a:solidFill>
                <a:latin typeface="Arial"/>
                <a:ea typeface="Arial"/>
                <a:cs typeface="Arial"/>
                <a:sym typeface="Arial"/>
              </a:rPr>
              <a:t>but it would be </a:t>
            </a:r>
            <a:r>
              <a:rPr lang="en-US" sz="2200">
                <a:solidFill>
                  <a:srgbClr val="FF0000"/>
                </a:solidFill>
                <a:latin typeface="Arial"/>
                <a:ea typeface="Arial"/>
                <a:cs typeface="Arial"/>
                <a:sym typeface="Arial"/>
              </a:rPr>
              <a:t>slow.</a:t>
            </a:r>
            <a:endParaRPr/>
          </a:p>
          <a:p>
            <a:pPr marL="385763" lvl="0" indent="-385763" algn="just" rtl="0">
              <a:lnSpc>
                <a:spcPct val="100000"/>
              </a:lnSpc>
              <a:spcBef>
                <a:spcPts val="0"/>
              </a:spcBef>
              <a:spcAft>
                <a:spcPts val="0"/>
              </a:spcAft>
              <a:buClr>
                <a:schemeClr val="dk1"/>
              </a:buClr>
              <a:buSzPts val="2200"/>
              <a:buFont typeface="Noto Sans Symbols"/>
              <a:buChar char="⮚"/>
            </a:pPr>
            <a:r>
              <a:rPr lang="en-US" sz="2200">
                <a:solidFill>
                  <a:schemeClr val="dk1"/>
                </a:solidFill>
                <a:latin typeface="Arial"/>
                <a:ea typeface="Arial"/>
                <a:cs typeface="Arial"/>
                <a:sym typeface="Arial"/>
              </a:rPr>
              <a:t> This would </a:t>
            </a:r>
            <a:r>
              <a:rPr lang="en-US" sz="2200">
                <a:solidFill>
                  <a:srgbClr val="FF0000"/>
                </a:solidFill>
                <a:latin typeface="Arial"/>
                <a:ea typeface="Arial"/>
                <a:cs typeface="Arial"/>
                <a:sym typeface="Arial"/>
              </a:rPr>
              <a:t>double the transmission time </a:t>
            </a:r>
            <a:r>
              <a:rPr lang="en-US" sz="2200">
                <a:solidFill>
                  <a:schemeClr val="dk1"/>
                </a:solidFill>
                <a:latin typeface="Arial"/>
                <a:ea typeface="Arial"/>
                <a:cs typeface="Arial"/>
                <a:sym typeface="Arial"/>
              </a:rPr>
              <a:t>and </a:t>
            </a:r>
            <a:r>
              <a:rPr lang="en-US" sz="2200">
                <a:solidFill>
                  <a:srgbClr val="FF0000"/>
                </a:solidFill>
                <a:latin typeface="Arial"/>
                <a:ea typeface="Arial"/>
                <a:cs typeface="Arial"/>
                <a:sym typeface="Arial"/>
              </a:rPr>
              <a:t>time it takes to compare bit by bit</a:t>
            </a:r>
            <a:r>
              <a:rPr lang="en-US" sz="2200">
                <a:solidFill>
                  <a:schemeClr val="dk1"/>
                </a:solidFill>
                <a:latin typeface="Arial"/>
                <a:ea typeface="Arial"/>
                <a:cs typeface="Arial"/>
                <a:sym typeface="Arial"/>
              </a:rPr>
              <a:t> also must be added.</a:t>
            </a:r>
            <a:endParaRPr/>
          </a:p>
          <a:p>
            <a:pPr marL="385763" lvl="0" indent="-385763" algn="just" rtl="0">
              <a:lnSpc>
                <a:spcPct val="100000"/>
              </a:lnSpc>
              <a:spcBef>
                <a:spcPts val="0"/>
              </a:spcBef>
              <a:spcAft>
                <a:spcPts val="0"/>
              </a:spcAft>
              <a:buClr>
                <a:schemeClr val="dk1"/>
              </a:buClr>
              <a:buSzPts val="2200"/>
              <a:buFont typeface="Noto Sans Symbols"/>
              <a:buChar char="⮚"/>
            </a:pPr>
            <a:r>
              <a:rPr lang="en-US" sz="2200">
                <a:solidFill>
                  <a:schemeClr val="dk1"/>
                </a:solidFill>
                <a:latin typeface="Arial"/>
                <a:ea typeface="Arial"/>
                <a:cs typeface="Arial"/>
                <a:sym typeface="Arial"/>
              </a:rPr>
              <a:t> An improvement of this method is to include </a:t>
            </a:r>
            <a:r>
              <a:rPr lang="en-US" sz="2200">
                <a:solidFill>
                  <a:srgbClr val="FF0000"/>
                </a:solidFill>
                <a:latin typeface="Arial"/>
                <a:ea typeface="Arial"/>
                <a:cs typeface="Arial"/>
                <a:sym typeface="Arial"/>
              </a:rPr>
              <a:t>EXTRA INFORMATION FOR PURPOSE OF COMPARISON.</a:t>
            </a:r>
            <a:endParaRPr/>
          </a:p>
          <a:p>
            <a:pPr marL="385763" lvl="0" indent="-385763" algn="just" rtl="0">
              <a:lnSpc>
                <a:spcPct val="100000"/>
              </a:lnSpc>
              <a:spcBef>
                <a:spcPts val="0"/>
              </a:spcBef>
              <a:spcAft>
                <a:spcPts val="0"/>
              </a:spcAft>
              <a:buClr>
                <a:schemeClr val="dk1"/>
              </a:buClr>
              <a:buSzPts val="2200"/>
              <a:buFont typeface="Noto Sans Symbols"/>
              <a:buChar char="⮚"/>
            </a:pPr>
            <a:r>
              <a:rPr lang="en-US" sz="2200">
                <a:solidFill>
                  <a:schemeClr val="dk1"/>
                </a:solidFill>
                <a:latin typeface="Arial"/>
                <a:ea typeface="Arial"/>
                <a:cs typeface="Arial"/>
                <a:sym typeface="Arial"/>
              </a:rPr>
              <a:t> This technique is called </a:t>
            </a:r>
            <a:r>
              <a:rPr lang="en-US" sz="2200">
                <a:solidFill>
                  <a:srgbClr val="FF0000"/>
                </a:solidFill>
                <a:latin typeface="Arial"/>
                <a:ea typeface="Arial"/>
                <a:cs typeface="Arial"/>
                <a:sym typeface="Arial"/>
              </a:rPr>
              <a:t>Redundancy</a:t>
            </a:r>
            <a:r>
              <a:rPr lang="en-US" sz="2200">
                <a:solidFill>
                  <a:schemeClr val="dk1"/>
                </a:solidFill>
                <a:latin typeface="Arial"/>
                <a:ea typeface="Arial"/>
                <a:cs typeface="Arial"/>
                <a:sym typeface="Arial"/>
              </a:rPr>
              <a:t> as extra bits are redundant to the information and discarded as soon as the accuracy of information is determined</a:t>
            </a:r>
            <a:endParaRPr sz="2200">
              <a:solidFill>
                <a:schemeClr val="accent1"/>
              </a:solidFill>
              <a:latin typeface="Arial"/>
              <a:ea typeface="Arial"/>
              <a:cs typeface="Arial"/>
              <a:sym typeface="Arial"/>
            </a:endParaRPr>
          </a:p>
        </p:txBody>
      </p:sp>
      <p:sp>
        <p:nvSpPr>
          <p:cNvPr id="317" name="Google Shape;317;p55"/>
          <p:cNvSpPr/>
          <p:nvPr/>
        </p:nvSpPr>
        <p:spPr>
          <a:xfrm>
            <a:off x="0" y="228600"/>
            <a:ext cx="2819400" cy="533400"/>
          </a:xfrm>
          <a:prstGeom prst="rect">
            <a:avLst/>
          </a:prstGeom>
          <a:solidFill>
            <a:schemeClr val="dk1"/>
          </a:solidFill>
          <a:ln>
            <a:noFill/>
          </a:ln>
        </p:spPr>
        <p:txBody>
          <a:bodyPr spcFirstLastPara="1" wrap="square" lIns="0" tIns="0" rIns="0" bIns="0" anchor="ctr" anchorCtr="0">
            <a:noAutofit/>
          </a:bodyPr>
          <a:lstStyle/>
          <a:p>
            <a:pPr marL="0" marR="0" lvl="0" indent="0" algn="ctr" rtl="0">
              <a:lnSpc>
                <a:spcPct val="87000"/>
              </a:lnSpc>
              <a:spcBef>
                <a:spcPts val="0"/>
              </a:spcBef>
              <a:spcAft>
                <a:spcPts val="0"/>
              </a:spcAft>
              <a:buClr>
                <a:srgbClr val="000000"/>
              </a:buClr>
              <a:buSzPts val="2800"/>
              <a:buFont typeface="Arial"/>
              <a:buNone/>
            </a:pPr>
            <a:r>
              <a:rPr lang="en-US" sz="2800" b="1" i="0" u="none" strike="noStrike" cap="none">
                <a:solidFill>
                  <a:schemeClr val="lt1"/>
                </a:solidFill>
                <a:latin typeface="Times New Roman"/>
                <a:ea typeface="Times New Roman"/>
                <a:cs typeface="Times New Roman"/>
                <a:sym typeface="Times New Roman"/>
              </a:rPr>
              <a:t>Redundancy</a:t>
            </a:r>
            <a:endParaRPr sz="2800" b="1" i="0" u="none" strike="noStrike" cap="none">
              <a:solidFill>
                <a:schemeClr val="lt1"/>
              </a:solidFill>
              <a:latin typeface="Helvetica Neue"/>
              <a:ea typeface="Helvetica Neue"/>
              <a:cs typeface="Helvetica Neue"/>
              <a:sym typeface="Helvetica Neue"/>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6"/>
          <p:cNvSpPr txBox="1">
            <a:spLocks noGrp="1"/>
          </p:cNvSpPr>
          <p:nvPr>
            <p:ph type="sldNum" idx="4294967295"/>
          </p:nvPr>
        </p:nvSpPr>
        <p:spPr>
          <a:xfrm>
            <a:off x="6604000" y="6553200"/>
            <a:ext cx="1651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42</a:t>
            </a:fld>
            <a:endParaRPr>
              <a:latin typeface="Times New Roman"/>
              <a:ea typeface="Times New Roman"/>
              <a:cs typeface="Times New Roman"/>
              <a:sym typeface="Times New Roman"/>
            </a:endParaRPr>
          </a:p>
        </p:txBody>
      </p:sp>
      <p:sp>
        <p:nvSpPr>
          <p:cNvPr id="323" name="Google Shape;323;p56"/>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just" rtl="0">
              <a:lnSpc>
                <a:spcPct val="100000"/>
              </a:lnSpc>
              <a:spcBef>
                <a:spcPts val="0"/>
              </a:spcBef>
              <a:spcAft>
                <a:spcPts val="0"/>
              </a:spcAft>
              <a:buClr>
                <a:srgbClr val="000000"/>
              </a:buClr>
              <a:buSzPts val="4000"/>
              <a:buFont typeface="Noto Sans Symbols"/>
              <a:buNone/>
            </a:pPr>
            <a:endParaRPr sz="4000">
              <a:solidFill>
                <a:schemeClr val="accent1"/>
              </a:solidFill>
              <a:latin typeface="Arial"/>
              <a:ea typeface="Arial"/>
              <a:cs typeface="Arial"/>
              <a:sym typeface="Arial"/>
            </a:endParaRPr>
          </a:p>
          <a:p>
            <a:pPr marL="385763" lvl="0" indent="-385763" algn="just" rtl="0">
              <a:lnSpc>
                <a:spcPct val="100000"/>
              </a:lnSpc>
              <a:spcBef>
                <a:spcPts val="0"/>
              </a:spcBef>
              <a:spcAft>
                <a:spcPts val="0"/>
              </a:spcAft>
              <a:buClr>
                <a:srgbClr val="000000"/>
              </a:buClr>
              <a:buSzPts val="2400"/>
              <a:buFont typeface="Noto Sans Symbols"/>
              <a:buNone/>
            </a:pPr>
            <a:endParaRPr>
              <a:solidFill>
                <a:schemeClr val="accent1"/>
              </a:solidFill>
              <a:latin typeface="Arial"/>
              <a:ea typeface="Arial"/>
              <a:cs typeface="Arial"/>
              <a:sym typeface="Arial"/>
            </a:endParaRPr>
          </a:p>
        </p:txBody>
      </p:sp>
      <p:pic>
        <p:nvPicPr>
          <p:cNvPr id="324" name="Google Shape;324;p56"/>
          <p:cNvPicPr preferRelativeResize="0"/>
          <p:nvPr/>
        </p:nvPicPr>
        <p:blipFill rotWithShape="1">
          <a:blip r:embed="rId3">
            <a:alphaModFix/>
          </a:blip>
          <a:srcRect/>
          <a:stretch/>
        </p:blipFill>
        <p:spPr>
          <a:xfrm>
            <a:off x="1066800" y="1220788"/>
            <a:ext cx="7985125" cy="5024438"/>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29" name="Google Shape;329;p57"/>
          <p:cNvPicPr preferRelativeResize="0"/>
          <p:nvPr/>
        </p:nvPicPr>
        <p:blipFill rotWithShape="1">
          <a:blip r:embed="rId3">
            <a:alphaModFix/>
          </a:blip>
          <a:srcRect/>
          <a:stretch/>
        </p:blipFill>
        <p:spPr>
          <a:xfrm>
            <a:off x="828525" y="2710846"/>
            <a:ext cx="8218714" cy="1507369"/>
          </a:xfrm>
          <a:prstGeom prst="rect">
            <a:avLst/>
          </a:prstGeom>
          <a:noFill/>
          <a:ln>
            <a:noFill/>
          </a:ln>
        </p:spPr>
      </p:pic>
      <p:sp>
        <p:nvSpPr>
          <p:cNvPr id="330" name="Google Shape;330;p57"/>
          <p:cNvSpPr txBox="1"/>
          <p:nvPr/>
        </p:nvSpPr>
        <p:spPr>
          <a:xfrm>
            <a:off x="747904" y="765024"/>
            <a:ext cx="8396589" cy="932912"/>
          </a:xfrm>
          <a:prstGeom prst="rect">
            <a:avLst/>
          </a:prstGeom>
          <a:noFill/>
          <a:ln>
            <a:noFill/>
          </a:ln>
        </p:spPr>
        <p:txBody>
          <a:bodyPr spcFirstLastPara="1" wrap="square" lIns="90500" tIns="45250" rIns="90500" bIns="45250" anchor="t" anchorCtr="0">
            <a:noAutofit/>
          </a:bodyPr>
          <a:lstStyle/>
          <a:p>
            <a:pPr marL="0" marR="0" lvl="0" indent="0" algn="ctr" rtl="0">
              <a:lnSpc>
                <a:spcPct val="87000"/>
              </a:lnSpc>
              <a:spcBef>
                <a:spcPts val="0"/>
              </a:spcBef>
              <a:spcAft>
                <a:spcPts val="0"/>
              </a:spcAft>
              <a:buClr>
                <a:srgbClr val="000000"/>
              </a:buClr>
              <a:buSzPts val="3143"/>
              <a:buFont typeface="Arial"/>
              <a:buNone/>
            </a:pPr>
            <a:r>
              <a:rPr lang="en-US" sz="3143" b="1" i="0" u="none" strike="noStrike" cap="none">
                <a:solidFill>
                  <a:srgbClr val="CC0066"/>
                </a:solidFill>
                <a:latin typeface="Helvetica Neue"/>
                <a:ea typeface="Helvetica Neue"/>
                <a:cs typeface="Helvetica Neue"/>
                <a:sym typeface="Helvetica Neue"/>
              </a:rPr>
              <a:t>Four types of redundancy checks are used</a:t>
            </a:r>
            <a:endParaRPr sz="1400" b="0" i="0" u="none" strike="noStrike" cap="none">
              <a:solidFill>
                <a:srgbClr val="000000"/>
              </a:solidFill>
              <a:latin typeface="Arial"/>
              <a:ea typeface="Arial"/>
              <a:cs typeface="Arial"/>
              <a:sym typeface="Arial"/>
            </a:endParaRPr>
          </a:p>
          <a:p>
            <a:pPr marL="0" marR="0" lvl="0" indent="0" algn="ctr" rtl="0">
              <a:lnSpc>
                <a:spcPct val="87000"/>
              </a:lnSpc>
              <a:spcBef>
                <a:spcPts val="0"/>
              </a:spcBef>
              <a:spcAft>
                <a:spcPts val="0"/>
              </a:spcAft>
              <a:buClr>
                <a:srgbClr val="000000"/>
              </a:buClr>
              <a:buSzPts val="3143"/>
              <a:buFont typeface="Arial"/>
              <a:buNone/>
            </a:pPr>
            <a:r>
              <a:rPr lang="en-US" sz="3143" b="1" i="0" u="none" strike="noStrike" cap="none">
                <a:solidFill>
                  <a:srgbClr val="CC0066"/>
                </a:solidFill>
                <a:latin typeface="Helvetica Neue"/>
                <a:ea typeface="Helvetica Neue"/>
                <a:cs typeface="Helvetica Neue"/>
                <a:sym typeface="Helvetica Neue"/>
              </a:rPr>
              <a:t> in data communications</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0"/>
                                        </p:tgtEl>
                                        <p:attrNameLst>
                                          <p:attrName>style.visibility</p:attrName>
                                        </p:attrNameLst>
                                      </p:cBhvr>
                                      <p:to>
                                        <p:strVal val="visible"/>
                                      </p:to>
                                    </p:set>
                                    <p:animEffect transition="in" filter="fade">
                                      <p:cBhvr>
                                        <p:cTn id="7" dur="80"/>
                                        <p:tgtEl>
                                          <p:spTgt spid="33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58"/>
          <p:cNvPicPr preferRelativeResize="0"/>
          <p:nvPr/>
        </p:nvPicPr>
        <p:blipFill rotWithShape="1">
          <a:blip r:embed="rId3">
            <a:alphaModFix/>
          </a:blip>
          <a:srcRect/>
          <a:stretch/>
        </p:blipFill>
        <p:spPr>
          <a:xfrm>
            <a:off x="1828800" y="1828800"/>
            <a:ext cx="6553200" cy="3584122"/>
          </a:xfrm>
          <a:prstGeom prst="rect">
            <a:avLst/>
          </a:prstGeom>
          <a:noFill/>
          <a:ln>
            <a:noFill/>
          </a:ln>
        </p:spPr>
      </p:pic>
      <p:sp>
        <p:nvSpPr>
          <p:cNvPr id="336" name="Google Shape;336;p58"/>
          <p:cNvSpPr/>
          <p:nvPr/>
        </p:nvSpPr>
        <p:spPr>
          <a:xfrm>
            <a:off x="381000" y="304800"/>
            <a:ext cx="5703834" cy="423568"/>
          </a:xfrm>
          <a:prstGeom prst="rect">
            <a:avLst/>
          </a:prstGeom>
          <a:noFill/>
          <a:ln>
            <a:noFill/>
          </a:ln>
        </p:spPr>
        <p:txBody>
          <a:bodyPr spcFirstLastPara="1" wrap="square" lIns="89550" tIns="44000" rIns="89550" bIns="44000" anchor="t" anchorCtr="0">
            <a:noAutofit/>
          </a:bodyPr>
          <a:lstStyle/>
          <a:p>
            <a:pPr marL="0" marR="0" lvl="0" indent="0" algn="l" rtl="0">
              <a:lnSpc>
                <a:spcPct val="87000"/>
              </a:lnSpc>
              <a:spcBef>
                <a:spcPts val="0"/>
              </a:spcBef>
              <a:spcAft>
                <a:spcPts val="0"/>
              </a:spcAft>
              <a:buClr>
                <a:srgbClr val="000000"/>
              </a:buClr>
              <a:buSzPts val="2500"/>
              <a:buFont typeface="Arial"/>
              <a:buNone/>
            </a:pPr>
            <a:r>
              <a:rPr lang="en-US" sz="2500" b="1" i="0" u="none" strike="noStrike" cap="none">
                <a:solidFill>
                  <a:srgbClr val="C00000"/>
                </a:solidFill>
                <a:latin typeface="Times New Roman"/>
                <a:ea typeface="Times New Roman"/>
                <a:cs typeface="Times New Roman"/>
                <a:sym typeface="Times New Roman"/>
              </a:rPr>
              <a:t>Vertical Redundancy Check - VRC</a:t>
            </a:r>
            <a:endParaRPr sz="2500" b="1" i="0" u="none" strike="noStrike" cap="none">
              <a:solidFill>
                <a:srgbClr val="C00000"/>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9"/>
          <p:cNvSpPr txBox="1">
            <a:spLocks noGrp="1"/>
          </p:cNvSpPr>
          <p:nvPr>
            <p:ph type="title"/>
          </p:nvPr>
        </p:nvSpPr>
        <p:spPr>
          <a:xfrm>
            <a:off x="533400" y="304800"/>
            <a:ext cx="2514600" cy="7620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b="1">
                <a:solidFill>
                  <a:srgbClr val="C00000"/>
                </a:solidFill>
              </a:rPr>
              <a:t>Performance</a:t>
            </a:r>
            <a:endParaRPr/>
          </a:p>
        </p:txBody>
      </p:sp>
      <p:sp>
        <p:nvSpPr>
          <p:cNvPr id="342" name="Google Shape;342;p59"/>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233363" algn="l" rtl="0">
              <a:lnSpc>
                <a:spcPct val="95000"/>
              </a:lnSpc>
              <a:spcBef>
                <a:spcPts val="0"/>
              </a:spcBef>
              <a:spcAft>
                <a:spcPts val="0"/>
              </a:spcAft>
              <a:buSzPts val="2400"/>
              <a:buFont typeface="Noto Sans Symbols"/>
              <a:buNone/>
            </a:pPr>
            <a:endParaRPr/>
          </a:p>
          <a:p>
            <a:pPr marL="385763" lvl="0" indent="-385763" algn="l" rtl="0">
              <a:lnSpc>
                <a:spcPct val="95000"/>
              </a:lnSpc>
              <a:spcBef>
                <a:spcPts val="1200"/>
              </a:spcBef>
              <a:spcAft>
                <a:spcPts val="0"/>
              </a:spcAft>
              <a:buClr>
                <a:srgbClr val="CC0066"/>
              </a:buClr>
              <a:buSzPts val="2400"/>
              <a:buFont typeface="Noto Sans Symbols"/>
              <a:buChar char="▪"/>
            </a:pPr>
            <a:r>
              <a:rPr lang="en-US"/>
              <a:t>It can detect single bit error</a:t>
            </a:r>
            <a:endParaRPr/>
          </a:p>
          <a:p>
            <a:pPr marL="385763" lvl="0" indent="-385763" algn="l" rtl="0">
              <a:lnSpc>
                <a:spcPct val="95000"/>
              </a:lnSpc>
              <a:spcBef>
                <a:spcPts val="1200"/>
              </a:spcBef>
              <a:spcAft>
                <a:spcPts val="0"/>
              </a:spcAft>
              <a:buClr>
                <a:srgbClr val="CC0066"/>
              </a:buClr>
              <a:buSzPts val="2400"/>
              <a:buFont typeface="Noto Sans Symbols"/>
              <a:buChar char="▪"/>
            </a:pPr>
            <a:r>
              <a:rPr lang="en-US"/>
              <a:t>It can detect burst errors only if the total number of errors is odd.</a:t>
            </a:r>
            <a:endParaRPr/>
          </a:p>
          <a:p>
            <a:pPr marL="385763" lvl="0" indent="-233363" algn="l" rtl="0">
              <a:lnSpc>
                <a:spcPct val="95000"/>
              </a:lnSpc>
              <a:spcBef>
                <a:spcPts val="1200"/>
              </a:spcBef>
              <a:spcAft>
                <a:spcPts val="0"/>
              </a:spcAft>
              <a:buSzPts val="2400"/>
              <a:buFont typeface="Noto Sans Symbols"/>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60"/>
          <p:cNvSpPr/>
          <p:nvPr/>
        </p:nvSpPr>
        <p:spPr>
          <a:xfrm>
            <a:off x="304800" y="457200"/>
            <a:ext cx="6318102" cy="423568"/>
          </a:xfrm>
          <a:prstGeom prst="rect">
            <a:avLst/>
          </a:prstGeom>
          <a:noFill/>
          <a:ln>
            <a:noFill/>
          </a:ln>
        </p:spPr>
        <p:txBody>
          <a:bodyPr spcFirstLastPara="1" wrap="square" lIns="89550" tIns="44000" rIns="89550" bIns="44000" anchor="t" anchorCtr="0">
            <a:noAutofit/>
          </a:bodyPr>
          <a:lstStyle/>
          <a:p>
            <a:pPr marL="0" marR="0" lvl="0" indent="0" algn="l" rtl="0">
              <a:lnSpc>
                <a:spcPct val="87000"/>
              </a:lnSpc>
              <a:spcBef>
                <a:spcPts val="0"/>
              </a:spcBef>
              <a:spcAft>
                <a:spcPts val="0"/>
              </a:spcAft>
              <a:buClr>
                <a:srgbClr val="000000"/>
              </a:buClr>
              <a:buSzPts val="2500"/>
              <a:buFont typeface="Arial"/>
              <a:buNone/>
            </a:pPr>
            <a:r>
              <a:rPr lang="en-US" sz="2500" b="1" i="0" u="none" strike="noStrike" cap="none">
                <a:solidFill>
                  <a:srgbClr val="C00000"/>
                </a:solidFill>
                <a:latin typeface="Times New Roman"/>
                <a:ea typeface="Times New Roman"/>
                <a:cs typeface="Times New Roman"/>
                <a:sym typeface="Times New Roman"/>
              </a:rPr>
              <a:t>Longitudinal Redundancy Check - LRC</a:t>
            </a:r>
            <a:endParaRPr sz="2500" b="1" i="0" u="none" strike="noStrike" cap="none">
              <a:solidFill>
                <a:srgbClr val="C00000"/>
              </a:solidFill>
              <a:latin typeface="Times New Roman"/>
              <a:ea typeface="Times New Roman"/>
              <a:cs typeface="Times New Roman"/>
              <a:sym typeface="Times New Roman"/>
            </a:endParaRPr>
          </a:p>
        </p:txBody>
      </p:sp>
      <p:pic>
        <p:nvPicPr>
          <p:cNvPr id="348" name="Google Shape;348;p60"/>
          <p:cNvPicPr preferRelativeResize="0"/>
          <p:nvPr/>
        </p:nvPicPr>
        <p:blipFill rotWithShape="1">
          <a:blip r:embed="rId3">
            <a:alphaModFix/>
          </a:blip>
          <a:srcRect/>
          <a:stretch/>
        </p:blipFill>
        <p:spPr>
          <a:xfrm>
            <a:off x="914400" y="2133600"/>
            <a:ext cx="8336643" cy="163890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61"/>
          <p:cNvSpPr/>
          <p:nvPr/>
        </p:nvSpPr>
        <p:spPr>
          <a:xfrm>
            <a:off x="609600" y="762000"/>
            <a:ext cx="4291691" cy="469900"/>
          </a:xfrm>
          <a:prstGeom prst="rect">
            <a:avLst/>
          </a:prstGeom>
          <a:noFill/>
          <a:ln>
            <a:noFill/>
          </a:ln>
        </p:spPr>
        <p:txBody>
          <a:bodyPr spcFirstLastPara="1" wrap="square" lIns="89550" tIns="44000" rIns="89550" bIns="44000" anchor="ctr" anchorCtr="0">
            <a:noAutofit/>
          </a:bodyPr>
          <a:lstStyle/>
          <a:p>
            <a:pPr marL="0" marR="0" lvl="0" indent="0" algn="l" rtl="0">
              <a:lnSpc>
                <a:spcPct val="87000"/>
              </a:lnSpc>
              <a:spcBef>
                <a:spcPts val="0"/>
              </a:spcBef>
              <a:spcAft>
                <a:spcPts val="0"/>
              </a:spcAft>
              <a:buClr>
                <a:srgbClr val="000000"/>
              </a:buClr>
              <a:buSzPts val="2500"/>
              <a:buFont typeface="Arial"/>
              <a:buNone/>
            </a:pPr>
            <a:r>
              <a:rPr lang="en-US" sz="2500" b="1" i="0" u="none" strike="noStrike" cap="none">
                <a:solidFill>
                  <a:srgbClr val="C00000"/>
                </a:solidFill>
                <a:latin typeface="Helvetica Neue"/>
                <a:ea typeface="Helvetica Neue"/>
                <a:cs typeface="Helvetica Neue"/>
                <a:sym typeface="Helvetica Neue"/>
              </a:rPr>
              <a:t>Performance</a:t>
            </a:r>
            <a:endParaRPr sz="1400" b="0" i="0" u="none" strike="noStrike" cap="none">
              <a:solidFill>
                <a:srgbClr val="000000"/>
              </a:solidFill>
              <a:latin typeface="Arial"/>
              <a:ea typeface="Arial"/>
              <a:cs typeface="Arial"/>
              <a:sym typeface="Arial"/>
            </a:endParaRPr>
          </a:p>
        </p:txBody>
      </p:sp>
      <p:sp>
        <p:nvSpPr>
          <p:cNvPr id="354" name="Google Shape;354;p61"/>
          <p:cNvSpPr/>
          <p:nvPr/>
        </p:nvSpPr>
        <p:spPr>
          <a:xfrm>
            <a:off x="914400" y="1752600"/>
            <a:ext cx="8229600" cy="4115405"/>
          </a:xfrm>
          <a:prstGeom prst="rect">
            <a:avLst/>
          </a:prstGeom>
          <a:noFill/>
          <a:ln>
            <a:noFill/>
          </a:ln>
        </p:spPr>
        <p:txBody>
          <a:bodyPr spcFirstLastPara="1" wrap="square" lIns="89550" tIns="44000" rIns="89550" bIns="44000" anchor="t" anchorCtr="0">
            <a:noAutofit/>
          </a:bodyPr>
          <a:lstStyle/>
          <a:p>
            <a:pPr marL="355600" marR="0" lvl="0" indent="-196850" algn="l" rtl="0">
              <a:lnSpc>
                <a:spcPct val="87000"/>
              </a:lnSpc>
              <a:spcBef>
                <a:spcPts val="0"/>
              </a:spcBef>
              <a:spcAft>
                <a:spcPts val="0"/>
              </a:spcAft>
              <a:buClr>
                <a:schemeClr val="dk1"/>
              </a:buClr>
              <a:buSzPts val="2500"/>
              <a:buFont typeface="Noto Sans Symbols"/>
              <a:buNone/>
            </a:pPr>
            <a:endParaRPr sz="2500" b="1" i="0" u="none" strike="noStrike" cap="none">
              <a:solidFill>
                <a:schemeClr val="dk1"/>
              </a:solidFill>
              <a:latin typeface="Times New Roman"/>
              <a:ea typeface="Times New Roman"/>
              <a:cs typeface="Times New Roman"/>
              <a:sym typeface="Times New Roman"/>
            </a:endParaRPr>
          </a:p>
          <a:p>
            <a:pPr marL="355600" marR="0" lvl="0" indent="-355600" algn="l" rtl="0">
              <a:lnSpc>
                <a:spcPct val="87000"/>
              </a:lnSpc>
              <a:spcBef>
                <a:spcPts val="500"/>
              </a:spcBef>
              <a:spcAft>
                <a:spcPts val="0"/>
              </a:spcAft>
              <a:buClr>
                <a:srgbClr val="CC0066"/>
              </a:buClr>
              <a:buSzPts val="2500"/>
              <a:buFont typeface="Noto Sans Symbols"/>
              <a:buChar char="▪"/>
            </a:pPr>
            <a:r>
              <a:rPr lang="en-US" sz="2500" b="1" i="0" u="none" strike="noStrike" cap="none">
                <a:solidFill>
                  <a:schemeClr val="dk1"/>
                </a:solidFill>
                <a:latin typeface="Times New Roman"/>
                <a:ea typeface="Times New Roman"/>
                <a:cs typeface="Times New Roman"/>
                <a:sym typeface="Times New Roman"/>
              </a:rPr>
              <a:t>LCR increases the likelihood of detecting burst errors.</a:t>
            </a:r>
            <a:endParaRPr sz="1400" b="0" i="0" u="none" strike="noStrike" cap="none">
              <a:solidFill>
                <a:srgbClr val="000000"/>
              </a:solidFill>
              <a:latin typeface="Arial"/>
              <a:ea typeface="Arial"/>
              <a:cs typeface="Arial"/>
              <a:sym typeface="Arial"/>
            </a:endParaRPr>
          </a:p>
          <a:p>
            <a:pPr marL="355600" marR="0" lvl="0" indent="-196850" algn="l" rtl="0">
              <a:lnSpc>
                <a:spcPct val="87000"/>
              </a:lnSpc>
              <a:spcBef>
                <a:spcPts val="500"/>
              </a:spcBef>
              <a:spcAft>
                <a:spcPts val="0"/>
              </a:spcAft>
              <a:buClr>
                <a:srgbClr val="CC0066"/>
              </a:buClr>
              <a:buSzPts val="2500"/>
              <a:buFont typeface="Noto Sans Symbols"/>
              <a:buNone/>
            </a:pPr>
            <a:endParaRPr sz="2500" b="1" i="0" u="none" strike="noStrike" cap="none">
              <a:solidFill>
                <a:schemeClr val="dk1"/>
              </a:solidFill>
              <a:latin typeface="Times New Roman"/>
              <a:ea typeface="Times New Roman"/>
              <a:cs typeface="Times New Roman"/>
              <a:sym typeface="Times New Roman"/>
            </a:endParaRPr>
          </a:p>
          <a:p>
            <a:pPr marL="355600" marR="0" lvl="0" indent="-355600" algn="l" rtl="0">
              <a:lnSpc>
                <a:spcPct val="87000"/>
              </a:lnSpc>
              <a:spcBef>
                <a:spcPts val="500"/>
              </a:spcBef>
              <a:spcAft>
                <a:spcPts val="0"/>
              </a:spcAft>
              <a:buClr>
                <a:srgbClr val="CC0066"/>
              </a:buClr>
              <a:buSzPts val="2500"/>
              <a:buFont typeface="Noto Sans Symbols"/>
              <a:buChar char="▪"/>
            </a:pPr>
            <a:r>
              <a:rPr lang="en-US" sz="2500" b="1" i="0" u="none" strike="noStrike" cap="none">
                <a:solidFill>
                  <a:schemeClr val="dk1"/>
                </a:solidFill>
                <a:latin typeface="Times New Roman"/>
                <a:ea typeface="Times New Roman"/>
                <a:cs typeface="Times New Roman"/>
                <a:sym typeface="Times New Roman"/>
              </a:rPr>
              <a:t>If two bits in one data units are damaged and two bits in exactly the same positions in another data unit are also damaged, the LRC checker will not detect an error.</a:t>
            </a:r>
            <a:endParaRPr sz="1400" b="0" i="0" u="none" strike="noStrike" cap="none">
              <a:solidFill>
                <a:srgbClr val="000000"/>
              </a:solidFill>
              <a:latin typeface="Arial"/>
              <a:ea typeface="Arial"/>
              <a:cs typeface="Arial"/>
              <a:sym typeface="Arial"/>
            </a:endParaRPr>
          </a:p>
          <a:p>
            <a:pPr marL="355600" marR="0" lvl="0" indent="-196850" algn="l" rtl="0">
              <a:lnSpc>
                <a:spcPct val="87000"/>
              </a:lnSpc>
              <a:spcBef>
                <a:spcPts val="500"/>
              </a:spcBef>
              <a:spcAft>
                <a:spcPts val="0"/>
              </a:spcAft>
              <a:buClr>
                <a:schemeClr val="dk1"/>
              </a:buClr>
              <a:buSzPts val="2500"/>
              <a:buFont typeface="Noto Sans Symbols"/>
              <a:buNone/>
            </a:pPr>
            <a:endParaRPr sz="25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59" name="Google Shape;359;p62"/>
          <p:cNvPicPr preferRelativeResize="0"/>
          <p:nvPr/>
        </p:nvPicPr>
        <p:blipFill rotWithShape="1">
          <a:blip r:embed="rId3">
            <a:alphaModFix/>
          </a:blip>
          <a:srcRect/>
          <a:stretch/>
        </p:blipFill>
        <p:spPr>
          <a:xfrm>
            <a:off x="2057400" y="1600200"/>
            <a:ext cx="6279037" cy="4072467"/>
          </a:xfrm>
          <a:prstGeom prst="rect">
            <a:avLst/>
          </a:prstGeom>
          <a:noFill/>
          <a:ln>
            <a:noFill/>
          </a:ln>
        </p:spPr>
      </p:pic>
      <p:sp>
        <p:nvSpPr>
          <p:cNvPr id="360" name="Google Shape;360;p62"/>
          <p:cNvSpPr/>
          <p:nvPr/>
        </p:nvSpPr>
        <p:spPr>
          <a:xfrm>
            <a:off x="381000" y="381000"/>
            <a:ext cx="2224727" cy="423568"/>
          </a:xfrm>
          <a:prstGeom prst="rect">
            <a:avLst/>
          </a:prstGeom>
          <a:noFill/>
          <a:ln>
            <a:noFill/>
          </a:ln>
        </p:spPr>
        <p:txBody>
          <a:bodyPr spcFirstLastPara="1" wrap="square" lIns="89550" tIns="44000" rIns="89550" bIns="44000" anchor="t" anchorCtr="0">
            <a:noAutofit/>
          </a:bodyPr>
          <a:lstStyle/>
          <a:p>
            <a:pPr marL="0" marR="0" lvl="0" indent="0" algn="l" rtl="0">
              <a:lnSpc>
                <a:spcPct val="87000"/>
              </a:lnSpc>
              <a:spcBef>
                <a:spcPts val="0"/>
              </a:spcBef>
              <a:spcAft>
                <a:spcPts val="0"/>
              </a:spcAft>
              <a:buClr>
                <a:srgbClr val="000000"/>
              </a:buClr>
              <a:buSzPts val="2500"/>
              <a:buFont typeface="Arial"/>
              <a:buNone/>
            </a:pPr>
            <a:r>
              <a:rPr lang="en-US" sz="2500" b="1" i="0" u="none" strike="noStrike" cap="none">
                <a:solidFill>
                  <a:srgbClr val="C00000"/>
                </a:solidFill>
                <a:latin typeface="Times New Roman"/>
                <a:ea typeface="Times New Roman"/>
                <a:cs typeface="Times New Roman"/>
                <a:sym typeface="Times New Roman"/>
              </a:rPr>
              <a:t>VRC and LRC</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63"/>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just" rtl="0">
              <a:lnSpc>
                <a:spcPct val="100000"/>
              </a:lnSpc>
              <a:spcBef>
                <a:spcPts val="0"/>
              </a:spcBef>
              <a:spcAft>
                <a:spcPts val="0"/>
              </a:spcAft>
              <a:buClr>
                <a:schemeClr val="dk1"/>
              </a:buClr>
              <a:buSzPts val="2200"/>
              <a:buFont typeface="Noto Sans Symbols"/>
              <a:buChar char="⮚"/>
            </a:pPr>
            <a:r>
              <a:rPr lang="en-US" sz="2200">
                <a:solidFill>
                  <a:schemeClr val="dk1"/>
                </a:solidFill>
                <a:latin typeface="Arial"/>
                <a:ea typeface="Arial"/>
                <a:cs typeface="Arial"/>
                <a:sym typeface="Arial"/>
              </a:rPr>
              <a:t> The </a:t>
            </a:r>
            <a:r>
              <a:rPr lang="en-US" sz="2200">
                <a:solidFill>
                  <a:srgbClr val="FF0000"/>
                </a:solidFill>
                <a:latin typeface="Arial"/>
                <a:ea typeface="Arial"/>
                <a:cs typeface="Arial"/>
                <a:sym typeface="Arial"/>
              </a:rPr>
              <a:t>most powerful </a:t>
            </a:r>
            <a:r>
              <a:rPr lang="en-US" sz="2200">
                <a:solidFill>
                  <a:schemeClr val="dk1"/>
                </a:solidFill>
                <a:latin typeface="Arial"/>
                <a:ea typeface="Arial"/>
                <a:cs typeface="Arial"/>
                <a:sym typeface="Arial"/>
              </a:rPr>
              <a:t>redundancy checking technique is CRC</a:t>
            </a:r>
            <a:endParaRPr/>
          </a:p>
          <a:p>
            <a:pPr marL="385763" lvl="0" indent="-385763" algn="just" rtl="0">
              <a:lnSpc>
                <a:spcPct val="100000"/>
              </a:lnSpc>
              <a:spcBef>
                <a:spcPts val="0"/>
              </a:spcBef>
              <a:spcAft>
                <a:spcPts val="0"/>
              </a:spcAft>
              <a:buClr>
                <a:schemeClr val="dk1"/>
              </a:buClr>
              <a:buSzPts val="2200"/>
              <a:buFont typeface="Noto Sans Symbols"/>
              <a:buChar char="⮚"/>
            </a:pPr>
            <a:r>
              <a:rPr lang="en-US" sz="2200">
                <a:solidFill>
                  <a:schemeClr val="dk1"/>
                </a:solidFill>
                <a:latin typeface="Arial"/>
                <a:ea typeface="Arial"/>
                <a:cs typeface="Arial"/>
                <a:sym typeface="Arial"/>
              </a:rPr>
              <a:t> This method uses </a:t>
            </a:r>
            <a:r>
              <a:rPr lang="en-US" sz="2200">
                <a:solidFill>
                  <a:srgbClr val="FF0000"/>
                </a:solidFill>
                <a:latin typeface="Arial"/>
                <a:ea typeface="Arial"/>
                <a:cs typeface="Arial"/>
                <a:sym typeface="Arial"/>
              </a:rPr>
              <a:t>binary division </a:t>
            </a:r>
            <a:r>
              <a:rPr lang="en-US" sz="2200">
                <a:solidFill>
                  <a:schemeClr val="dk1"/>
                </a:solidFill>
                <a:latin typeface="Arial"/>
                <a:ea typeface="Arial"/>
                <a:cs typeface="Arial"/>
                <a:sym typeface="Arial"/>
              </a:rPr>
              <a:t>unlike LRC and VRC which uses </a:t>
            </a:r>
            <a:r>
              <a:rPr lang="en-US" sz="2200">
                <a:solidFill>
                  <a:srgbClr val="FF0000"/>
                </a:solidFill>
                <a:latin typeface="Arial"/>
                <a:ea typeface="Arial"/>
                <a:cs typeface="Arial"/>
                <a:sym typeface="Arial"/>
              </a:rPr>
              <a:t>binary addition</a:t>
            </a:r>
            <a:r>
              <a:rPr lang="en-US" sz="2200">
                <a:solidFill>
                  <a:schemeClr val="dk1"/>
                </a:solidFill>
                <a:latin typeface="Arial"/>
                <a:ea typeface="Arial"/>
                <a:cs typeface="Arial"/>
                <a:sym typeface="Arial"/>
              </a:rPr>
              <a:t>.</a:t>
            </a:r>
            <a:endParaRPr/>
          </a:p>
          <a:p>
            <a:pPr marL="385763" lvl="0" indent="-385763" algn="just" rtl="0">
              <a:lnSpc>
                <a:spcPct val="100000"/>
              </a:lnSpc>
              <a:spcBef>
                <a:spcPts val="0"/>
              </a:spcBef>
              <a:spcAft>
                <a:spcPts val="0"/>
              </a:spcAft>
              <a:buClr>
                <a:schemeClr val="dk1"/>
              </a:buClr>
              <a:buSzPts val="2200"/>
              <a:buFont typeface="Noto Sans Symbols"/>
              <a:buChar char="⮚"/>
            </a:pPr>
            <a:r>
              <a:rPr lang="en-US" sz="2200">
                <a:solidFill>
                  <a:schemeClr val="dk1"/>
                </a:solidFill>
                <a:latin typeface="Arial"/>
                <a:ea typeface="Arial"/>
                <a:cs typeface="Arial"/>
                <a:sym typeface="Arial"/>
              </a:rPr>
              <a:t> In CRC instead of adding bits together to achieve a desired parity, Sequence of redundant bits called CRC or CRC remainder is appended to the end of data unit so the resultant data unit becomes exactly divisible by second predetermined number which is the divisor.</a:t>
            </a:r>
            <a:endParaRPr/>
          </a:p>
          <a:p>
            <a:pPr marL="385763" lvl="0" indent="-385763" algn="just" rtl="0">
              <a:lnSpc>
                <a:spcPct val="100000"/>
              </a:lnSpc>
              <a:spcBef>
                <a:spcPts val="0"/>
              </a:spcBef>
              <a:spcAft>
                <a:spcPts val="0"/>
              </a:spcAft>
              <a:buClr>
                <a:schemeClr val="dk1"/>
              </a:buClr>
              <a:buSzPts val="2200"/>
              <a:buFont typeface="Noto Sans Symbols"/>
              <a:buChar char="⮚"/>
            </a:pPr>
            <a:r>
              <a:rPr lang="en-US" sz="2200">
                <a:solidFill>
                  <a:schemeClr val="dk1"/>
                </a:solidFill>
                <a:latin typeface="Arial"/>
                <a:ea typeface="Arial"/>
                <a:cs typeface="Arial"/>
                <a:sym typeface="Arial"/>
              </a:rPr>
              <a:t> At receiver, incoming data unit is divided by the same divisor</a:t>
            </a:r>
            <a:endParaRPr/>
          </a:p>
          <a:p>
            <a:pPr marL="385763" lvl="0" indent="-385763" algn="just" rtl="0">
              <a:lnSpc>
                <a:spcPct val="100000"/>
              </a:lnSpc>
              <a:spcBef>
                <a:spcPts val="0"/>
              </a:spcBef>
              <a:spcAft>
                <a:spcPts val="0"/>
              </a:spcAft>
              <a:buClr>
                <a:schemeClr val="dk1"/>
              </a:buClr>
              <a:buSzPts val="2200"/>
              <a:buFont typeface="Noto Sans Symbols"/>
              <a:buChar char="⮚"/>
            </a:pPr>
            <a:r>
              <a:rPr lang="en-US" sz="2200">
                <a:solidFill>
                  <a:schemeClr val="dk1"/>
                </a:solidFill>
                <a:latin typeface="Arial"/>
                <a:ea typeface="Arial"/>
                <a:cs typeface="Arial"/>
                <a:sym typeface="Arial"/>
              </a:rPr>
              <a:t> If there is no remainder, data unit is assumed to be intact and accepted.</a:t>
            </a:r>
            <a:endParaRPr/>
          </a:p>
          <a:p>
            <a:pPr marL="385763" lvl="0" indent="-385763" algn="just" rtl="0">
              <a:lnSpc>
                <a:spcPct val="100000"/>
              </a:lnSpc>
              <a:spcBef>
                <a:spcPts val="0"/>
              </a:spcBef>
              <a:spcAft>
                <a:spcPts val="0"/>
              </a:spcAft>
              <a:buClr>
                <a:schemeClr val="dk1"/>
              </a:buClr>
              <a:buSzPts val="2200"/>
              <a:buFont typeface="Noto Sans Symbols"/>
              <a:buChar char="⮚"/>
            </a:pPr>
            <a:r>
              <a:rPr lang="en-US" sz="2200">
                <a:solidFill>
                  <a:schemeClr val="dk1"/>
                </a:solidFill>
                <a:latin typeface="Arial"/>
                <a:ea typeface="Arial"/>
                <a:cs typeface="Arial"/>
                <a:sym typeface="Arial"/>
              </a:rPr>
              <a:t> If there is a remainder it means data is been damaged in transit and must be rejected.</a:t>
            </a:r>
            <a:endParaRPr/>
          </a:p>
          <a:p>
            <a:pPr marL="385763" lvl="0" indent="-385763" algn="just" rtl="0">
              <a:lnSpc>
                <a:spcPct val="100000"/>
              </a:lnSpc>
              <a:spcBef>
                <a:spcPts val="0"/>
              </a:spcBef>
              <a:spcAft>
                <a:spcPts val="0"/>
              </a:spcAft>
              <a:buClr>
                <a:srgbClr val="000000"/>
              </a:buClr>
              <a:buSzPts val="2000"/>
              <a:buFont typeface="Noto Sans Symbols"/>
              <a:buNone/>
            </a:pPr>
            <a:endParaRPr sz="2000">
              <a:solidFill>
                <a:schemeClr val="dk1"/>
              </a:solidFill>
              <a:latin typeface="Arial"/>
              <a:ea typeface="Arial"/>
              <a:cs typeface="Arial"/>
              <a:sym typeface="Arial"/>
            </a:endParaRPr>
          </a:p>
        </p:txBody>
      </p:sp>
      <p:sp>
        <p:nvSpPr>
          <p:cNvPr id="366" name="Google Shape;366;p63"/>
          <p:cNvSpPr/>
          <p:nvPr/>
        </p:nvSpPr>
        <p:spPr>
          <a:xfrm>
            <a:off x="0" y="228600"/>
            <a:ext cx="5334000" cy="533400"/>
          </a:xfrm>
          <a:prstGeom prst="rect">
            <a:avLst/>
          </a:prstGeom>
          <a:solidFill>
            <a:schemeClr val="dk1"/>
          </a:solidFill>
          <a:ln>
            <a:noFill/>
          </a:ln>
        </p:spPr>
        <p:txBody>
          <a:bodyPr spcFirstLastPara="1" wrap="square" lIns="0" tIns="0" rIns="0" bIns="0" anchor="ctr" anchorCtr="0">
            <a:noAutofit/>
          </a:bodyPr>
          <a:lstStyle/>
          <a:p>
            <a:pPr marL="0" marR="0" lvl="0" indent="0" algn="ctr" rtl="0">
              <a:lnSpc>
                <a:spcPct val="87000"/>
              </a:lnSpc>
              <a:spcBef>
                <a:spcPts val="0"/>
              </a:spcBef>
              <a:spcAft>
                <a:spcPts val="0"/>
              </a:spcAft>
              <a:buClr>
                <a:srgbClr val="000000"/>
              </a:buClr>
              <a:buSzPts val="2800"/>
              <a:buFont typeface="Arial"/>
              <a:buNone/>
            </a:pPr>
            <a:r>
              <a:rPr lang="en-US" sz="2800" b="1" i="0" u="none" strike="noStrike" cap="none">
                <a:solidFill>
                  <a:schemeClr val="lt1"/>
                </a:solidFill>
                <a:latin typeface="Times New Roman"/>
                <a:ea typeface="Times New Roman"/>
                <a:cs typeface="Times New Roman"/>
                <a:sym typeface="Times New Roman"/>
              </a:rPr>
              <a:t>Cyclic Redundancy Check (CRC)</a:t>
            </a:r>
            <a:endParaRPr sz="2800" b="1" i="0" u="none" strike="noStrike" cap="none">
              <a:solidFill>
                <a:schemeClr val="lt1"/>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0" y="0"/>
            <a:ext cx="9906000" cy="762000"/>
          </a:xfrm>
          <a:prstGeom prst="rect">
            <a:avLst/>
          </a:prstGeom>
          <a:noFill/>
          <a:ln>
            <a:noFill/>
          </a:ln>
        </p:spPr>
        <p:txBody>
          <a:bodyPr spcFirstLastPara="1" wrap="square" lIns="0" tIns="0" rIns="0" bIns="0" anchor="ctr" anchorCtr="0">
            <a:noAutofit/>
          </a:bodyPr>
          <a:lstStyle/>
          <a:p>
            <a:pPr marL="0" lvl="0" indent="0" algn="ctr" rtl="0">
              <a:lnSpc>
                <a:spcPct val="87000"/>
              </a:lnSpc>
              <a:spcBef>
                <a:spcPts val="0"/>
              </a:spcBef>
              <a:spcAft>
                <a:spcPts val="0"/>
              </a:spcAft>
              <a:buSzPts val="1400"/>
              <a:buNone/>
            </a:pPr>
            <a:r>
              <a:rPr lang="en-US">
                <a:latin typeface="Times New Roman"/>
                <a:ea typeface="Times New Roman"/>
                <a:cs typeface="Times New Roman"/>
                <a:sym typeface="Times New Roman"/>
              </a:rPr>
              <a:t>Line Discipline</a:t>
            </a:r>
            <a:endParaRPr/>
          </a:p>
        </p:txBody>
      </p:sp>
      <p:sp>
        <p:nvSpPr>
          <p:cNvPr id="100" name="Google Shape;100;p19"/>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Times New Roman"/>
                <a:ea typeface="Times New Roman"/>
                <a:cs typeface="Times New Roman"/>
                <a:sym typeface="Times New Roman"/>
              </a:rPr>
              <a:t> In Line discipline whatever the system is, no device should be allowed to transmit until that device has evidence that the intended receiver is ready to receive the transmission </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Times New Roman"/>
                <a:ea typeface="Times New Roman"/>
                <a:cs typeface="Times New Roman"/>
                <a:sym typeface="Times New Roman"/>
              </a:rPr>
              <a:t>Line discipline can be done in two ways: </a:t>
            </a:r>
            <a:endParaRPr/>
          </a:p>
          <a:p>
            <a:pPr marL="385763" lvl="0" indent="-385763" algn="just" rtl="0">
              <a:lnSpc>
                <a:spcPct val="100000"/>
              </a:lnSpc>
              <a:spcBef>
                <a:spcPts val="0"/>
              </a:spcBef>
              <a:spcAft>
                <a:spcPts val="0"/>
              </a:spcAft>
              <a:buClr>
                <a:srgbClr val="000000"/>
              </a:buClr>
              <a:buSzPts val="2400"/>
              <a:buFont typeface="Noto Sans Symbols"/>
              <a:buNone/>
            </a:pPr>
            <a:endParaRPr>
              <a:solidFill>
                <a:schemeClr val="dk1"/>
              </a:solidFill>
              <a:latin typeface="Times New Roman"/>
              <a:ea typeface="Times New Roman"/>
              <a:cs typeface="Times New Roman"/>
              <a:sym typeface="Times New Roman"/>
            </a:endParaRPr>
          </a:p>
          <a:p>
            <a:pPr marL="385763" lvl="0" indent="-385763" algn="just" rtl="0">
              <a:lnSpc>
                <a:spcPct val="100000"/>
              </a:lnSpc>
              <a:spcBef>
                <a:spcPts val="0"/>
              </a:spcBef>
              <a:spcAft>
                <a:spcPts val="0"/>
              </a:spcAft>
              <a:buClr>
                <a:schemeClr val="accent1"/>
              </a:buClr>
              <a:buSzPts val="2400"/>
              <a:buFont typeface="Noto Sans Symbols"/>
              <a:buChar char="❖"/>
            </a:pPr>
            <a:r>
              <a:rPr lang="en-US">
                <a:solidFill>
                  <a:schemeClr val="accent1"/>
                </a:solidFill>
                <a:latin typeface="Times New Roman"/>
                <a:ea typeface="Times New Roman"/>
                <a:cs typeface="Times New Roman"/>
                <a:sym typeface="Times New Roman"/>
              </a:rPr>
              <a:t>    Enquiry/Acknowledgment (ENQ/ACK)</a:t>
            </a:r>
            <a:endParaRPr/>
          </a:p>
          <a:p>
            <a:pPr marL="385763" lvl="0" indent="-385763" algn="just" rtl="0">
              <a:lnSpc>
                <a:spcPct val="100000"/>
              </a:lnSpc>
              <a:spcBef>
                <a:spcPts val="0"/>
              </a:spcBef>
              <a:spcAft>
                <a:spcPts val="0"/>
              </a:spcAft>
              <a:buClr>
                <a:schemeClr val="accent1"/>
              </a:buClr>
              <a:buSzPts val="2400"/>
              <a:buFont typeface="Noto Sans Symbols"/>
              <a:buChar char="❖"/>
            </a:pPr>
            <a:r>
              <a:rPr lang="en-US">
                <a:solidFill>
                  <a:schemeClr val="accent1"/>
                </a:solidFill>
                <a:latin typeface="Times New Roman"/>
                <a:ea typeface="Times New Roman"/>
                <a:cs typeface="Times New Roman"/>
                <a:sym typeface="Times New Roman"/>
              </a:rPr>
              <a:t>     Poll/Select </a:t>
            </a:r>
            <a:endParaRPr/>
          </a:p>
          <a:p>
            <a:pPr marL="385763" lvl="0" indent="-385763" algn="just" rtl="0">
              <a:lnSpc>
                <a:spcPct val="100000"/>
              </a:lnSpc>
              <a:spcBef>
                <a:spcPts val="0"/>
              </a:spcBef>
              <a:spcAft>
                <a:spcPts val="0"/>
              </a:spcAft>
              <a:buClr>
                <a:srgbClr val="000000"/>
              </a:buClr>
              <a:buSzPts val="2400"/>
              <a:buFont typeface="Noto Sans Symbols"/>
              <a:buNone/>
            </a:pPr>
            <a:endParaRPr>
              <a:solidFill>
                <a:schemeClr val="accent1"/>
              </a:solidFill>
              <a:latin typeface="Times New Roman"/>
              <a:ea typeface="Times New Roman"/>
              <a:cs typeface="Times New Roman"/>
              <a:sym typeface="Times New Roman"/>
            </a:endParaRPr>
          </a:p>
          <a:p>
            <a:pPr marL="385763" lvl="0" indent="-385763" algn="just" rtl="0">
              <a:lnSpc>
                <a:spcPct val="100000"/>
              </a:lnSpc>
              <a:spcBef>
                <a:spcPts val="0"/>
              </a:spcBef>
              <a:spcAft>
                <a:spcPts val="0"/>
              </a:spcAft>
              <a:buClr>
                <a:schemeClr val="dk1"/>
              </a:buClr>
              <a:buSzPts val="2400"/>
              <a:buFont typeface="Noto Sans Symbols"/>
              <a:buNone/>
            </a:pPr>
            <a:r>
              <a:rPr lang="en-US">
                <a:solidFill>
                  <a:schemeClr val="dk1"/>
                </a:solidFill>
                <a:latin typeface="Times New Roman"/>
                <a:ea typeface="Times New Roman"/>
                <a:cs typeface="Times New Roman"/>
                <a:sym typeface="Times New Roman"/>
              </a:rPr>
              <a:t>     </a:t>
            </a:r>
            <a:endParaRPr/>
          </a:p>
          <a:p>
            <a:pPr marL="385763" lvl="0" indent="-385763" algn="just" rtl="0">
              <a:lnSpc>
                <a:spcPct val="100000"/>
              </a:lnSpc>
              <a:spcBef>
                <a:spcPts val="0"/>
              </a:spcBef>
              <a:spcAft>
                <a:spcPts val="0"/>
              </a:spcAft>
              <a:buClr>
                <a:srgbClr val="000000"/>
              </a:buClr>
              <a:buSzPts val="2400"/>
              <a:buFont typeface="Noto Sans Symbols"/>
              <a:buNone/>
            </a:pPr>
            <a:endParaRPr>
              <a:latin typeface="Times New Roman"/>
              <a:ea typeface="Times New Roman"/>
              <a:cs typeface="Times New Roman"/>
              <a:sym typeface="Times New Roman"/>
            </a:endParaRPr>
          </a:p>
          <a:p>
            <a:pPr marL="385763" lvl="0" indent="-385763" algn="just" rtl="0">
              <a:lnSpc>
                <a:spcPct val="100000"/>
              </a:lnSpc>
              <a:spcBef>
                <a:spcPts val="0"/>
              </a:spcBef>
              <a:spcAft>
                <a:spcPts val="0"/>
              </a:spcAft>
              <a:buClr>
                <a:srgbClr val="000000"/>
              </a:buClr>
              <a:buSzPts val="2400"/>
              <a:buFont typeface="Noto Sans Symbols"/>
              <a:buNone/>
            </a:pPr>
            <a:r>
              <a:rPr lang="en-US">
                <a:latin typeface="Times New Roman"/>
                <a:ea typeface="Times New Roman"/>
                <a:cs typeface="Times New Roman"/>
                <a:sym typeface="Times New Roman"/>
              </a:rPr>
              <a:t>                                       </a:t>
            </a:r>
            <a:endParaRPr/>
          </a:p>
        </p:txBody>
      </p:sp>
      <p:pic>
        <p:nvPicPr>
          <p:cNvPr id="101" name="Google Shape;101;p19"/>
          <p:cNvPicPr preferRelativeResize="0"/>
          <p:nvPr/>
        </p:nvPicPr>
        <p:blipFill rotWithShape="1">
          <a:blip r:embed="rId3">
            <a:alphaModFix/>
          </a:blip>
          <a:srcRect/>
          <a:stretch/>
        </p:blipFill>
        <p:spPr>
          <a:xfrm>
            <a:off x="2895600" y="4419600"/>
            <a:ext cx="3279775" cy="1887538"/>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371" name="Google Shape;371;p64"/>
          <p:cNvPicPr preferRelativeResize="0"/>
          <p:nvPr/>
        </p:nvPicPr>
        <p:blipFill rotWithShape="1">
          <a:blip r:embed="rId3">
            <a:alphaModFix/>
          </a:blip>
          <a:srcRect/>
          <a:stretch/>
        </p:blipFill>
        <p:spPr>
          <a:xfrm>
            <a:off x="381000" y="1828800"/>
            <a:ext cx="9296400" cy="3781425"/>
          </a:xfrm>
          <a:prstGeom prst="rect">
            <a:avLst/>
          </a:prstGeom>
          <a:noFill/>
          <a:ln>
            <a:noFill/>
          </a:ln>
        </p:spPr>
      </p:pic>
      <p:sp>
        <p:nvSpPr>
          <p:cNvPr id="372" name="Google Shape;372;p64"/>
          <p:cNvSpPr/>
          <p:nvPr/>
        </p:nvSpPr>
        <p:spPr>
          <a:xfrm>
            <a:off x="4270375" y="422275"/>
            <a:ext cx="1071563" cy="533400"/>
          </a:xfrm>
          <a:prstGeom prst="rect">
            <a:avLst/>
          </a:prstGeom>
          <a:noFill/>
          <a:ln>
            <a:noFill/>
          </a:ln>
        </p:spPr>
        <p:txBody>
          <a:bodyPr spcFirstLastPara="1" wrap="square" lIns="90475" tIns="44450" rIns="90475" bIns="44450" anchor="t" anchorCtr="0">
            <a:noAutofit/>
          </a:bodyPr>
          <a:lstStyle/>
          <a:p>
            <a:pPr marL="0" marR="0" lvl="0" indent="0" algn="ctr" rtl="0">
              <a:lnSpc>
                <a:spcPct val="87000"/>
              </a:lnSpc>
              <a:spcBef>
                <a:spcPts val="0"/>
              </a:spcBef>
              <a:spcAft>
                <a:spcPts val="0"/>
              </a:spcAft>
              <a:buClr>
                <a:srgbClr val="000000"/>
              </a:buClr>
              <a:buSzPts val="3200"/>
              <a:buFont typeface="Arial"/>
              <a:buNone/>
            </a:pPr>
            <a:r>
              <a:rPr lang="en-US" sz="3200" b="1" i="0" u="none" strike="noStrike" cap="none">
                <a:solidFill>
                  <a:srgbClr val="C00000"/>
                </a:solidFill>
                <a:latin typeface="Helvetica Neue"/>
                <a:ea typeface="Helvetica Neue"/>
                <a:cs typeface="Helvetica Neue"/>
                <a:sym typeface="Helvetica Neue"/>
              </a:rPr>
              <a:t>CRC</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5"/>
          <p:cNvSpPr txBox="1">
            <a:spLocks noGrp="1"/>
          </p:cNvSpPr>
          <p:nvPr>
            <p:ph type="title"/>
          </p:nvPr>
        </p:nvSpPr>
        <p:spPr>
          <a:xfrm>
            <a:off x="609600" y="343581"/>
            <a:ext cx="2514600" cy="7620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latin typeface="Times New Roman"/>
                <a:ea typeface="Times New Roman"/>
                <a:cs typeface="Times New Roman"/>
                <a:sym typeface="Times New Roman"/>
              </a:rPr>
              <a:t>CRC Algorithm</a:t>
            </a:r>
            <a:endParaRPr/>
          </a:p>
        </p:txBody>
      </p:sp>
      <p:sp>
        <p:nvSpPr>
          <p:cNvPr id="378" name="Google Shape;378;p65"/>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First a string of 0’s appended to data unit. The number n is less than the number of bits in the divisor which is n+1</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Secondly new elongated data is divided by the divisor using a process of modulo 2 binary division</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Remainder resulting from division is CRC</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CRC of n bits derived which is the remainder is appended to the data unit by replacing the appended 0’s</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This data unit arrives at the receiver followed by CRC</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Now the receiver divides the data unit by the same divisor to find the remainder</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If remainder is 0 it means data is error free and is accepted</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If remainder is non zero, data got error and is rejected.</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6"/>
          <p:cNvSpPr txBox="1">
            <a:spLocks noGrp="1"/>
          </p:cNvSpPr>
          <p:nvPr>
            <p:ph type="title"/>
          </p:nvPr>
        </p:nvSpPr>
        <p:spPr>
          <a:xfrm>
            <a:off x="457200" y="241981"/>
            <a:ext cx="2438400" cy="7620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latin typeface="Times New Roman"/>
                <a:ea typeface="Times New Roman"/>
                <a:cs typeface="Times New Roman"/>
                <a:sym typeface="Times New Roman"/>
              </a:rPr>
              <a:t>CRC Generator</a:t>
            </a:r>
            <a:endParaRPr/>
          </a:p>
        </p:txBody>
      </p:sp>
      <p:sp>
        <p:nvSpPr>
          <p:cNvPr id="384" name="Google Shape;384;p66"/>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CRC generator i.e. divisor is often represented as a string of 1s and 0s but as algebraic polynomial</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Polynomial is represented as x</a:t>
            </a:r>
            <a:r>
              <a:rPr lang="en-US" baseline="30000">
                <a:solidFill>
                  <a:schemeClr val="dk1"/>
                </a:solidFill>
                <a:latin typeface="Arial"/>
                <a:ea typeface="Arial"/>
                <a:cs typeface="Arial"/>
                <a:sym typeface="Arial"/>
              </a:rPr>
              <a:t>7</a:t>
            </a:r>
            <a:r>
              <a:rPr lang="en-US">
                <a:solidFill>
                  <a:schemeClr val="dk1"/>
                </a:solidFill>
                <a:latin typeface="Arial"/>
                <a:ea typeface="Arial"/>
                <a:cs typeface="Arial"/>
                <a:sym typeface="Arial"/>
              </a:rPr>
              <a:t>+ x</a:t>
            </a:r>
            <a:r>
              <a:rPr lang="en-US" baseline="30000">
                <a:solidFill>
                  <a:schemeClr val="dk1"/>
                </a:solidFill>
                <a:latin typeface="Arial"/>
                <a:ea typeface="Arial"/>
                <a:cs typeface="Arial"/>
                <a:sym typeface="Arial"/>
              </a:rPr>
              <a:t>6</a:t>
            </a:r>
            <a:r>
              <a:rPr lang="en-US">
                <a:solidFill>
                  <a:schemeClr val="dk1"/>
                </a:solidFill>
                <a:latin typeface="Arial"/>
                <a:ea typeface="Arial"/>
                <a:cs typeface="Arial"/>
                <a:sym typeface="Arial"/>
              </a:rPr>
              <a:t>+ x</a:t>
            </a:r>
            <a:r>
              <a:rPr lang="en-US" baseline="30000">
                <a:solidFill>
                  <a:schemeClr val="dk1"/>
                </a:solidFill>
                <a:latin typeface="Arial"/>
                <a:ea typeface="Arial"/>
                <a:cs typeface="Arial"/>
                <a:sym typeface="Arial"/>
              </a:rPr>
              <a:t>4 </a:t>
            </a:r>
            <a:r>
              <a:rPr lang="en-US">
                <a:solidFill>
                  <a:schemeClr val="dk1"/>
                </a:solidFill>
                <a:latin typeface="Arial"/>
                <a:ea typeface="Arial"/>
                <a:cs typeface="Arial"/>
                <a:sym typeface="Arial"/>
              </a:rPr>
              <a:t>+x</a:t>
            </a:r>
            <a:r>
              <a:rPr lang="en-US" baseline="30000">
                <a:solidFill>
                  <a:schemeClr val="dk1"/>
                </a:solidFill>
                <a:latin typeface="Arial"/>
                <a:ea typeface="Arial"/>
                <a:cs typeface="Arial"/>
                <a:sym typeface="Arial"/>
              </a:rPr>
              <a:t>3 </a:t>
            </a:r>
            <a:r>
              <a:rPr lang="en-US">
                <a:solidFill>
                  <a:schemeClr val="dk1"/>
                </a:solidFill>
                <a:latin typeface="Arial"/>
                <a:ea typeface="Arial"/>
                <a:cs typeface="Arial"/>
                <a:sym typeface="Arial"/>
              </a:rPr>
              <a:t>+x +1</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Relationship of polynomial to corresponding binary representation is  11011011</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Standard CRC polynomials are CRC-12, CRC-16, CRC-ITU-T and CRC-32</a:t>
            </a:r>
            <a:endParaRPr baseline="30000">
              <a:solidFill>
                <a:schemeClr val="dk1"/>
              </a:solidFill>
              <a:latin typeface="Arial"/>
              <a:ea typeface="Arial"/>
              <a:cs typeface="Arial"/>
              <a:sym typeface="Arial"/>
            </a:endParaRPr>
          </a:p>
        </p:txBody>
      </p:sp>
      <p:pic>
        <p:nvPicPr>
          <p:cNvPr id="385" name="Google Shape;385;p66"/>
          <p:cNvPicPr preferRelativeResize="0"/>
          <p:nvPr/>
        </p:nvPicPr>
        <p:blipFill rotWithShape="1">
          <a:blip r:embed="rId3">
            <a:alphaModFix/>
          </a:blip>
          <a:srcRect/>
          <a:stretch/>
        </p:blipFill>
        <p:spPr>
          <a:xfrm>
            <a:off x="685800" y="3810000"/>
            <a:ext cx="8578850" cy="24257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p67"/>
          <p:cNvPicPr preferRelativeResize="0"/>
          <p:nvPr/>
        </p:nvPicPr>
        <p:blipFill rotWithShape="1">
          <a:blip r:embed="rId3">
            <a:alphaModFix/>
          </a:blip>
          <a:srcRect l="2539" t="4226" r="3473"/>
          <a:stretch/>
        </p:blipFill>
        <p:spPr>
          <a:xfrm>
            <a:off x="584994" y="914400"/>
            <a:ext cx="8458200" cy="51816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395" name="Google Shape;395;p68"/>
          <p:cNvPicPr preferRelativeResize="0"/>
          <p:nvPr/>
        </p:nvPicPr>
        <p:blipFill rotWithShape="1">
          <a:blip r:embed="rId3">
            <a:alphaModFix/>
          </a:blip>
          <a:srcRect/>
          <a:stretch/>
        </p:blipFill>
        <p:spPr>
          <a:xfrm>
            <a:off x="457200" y="990600"/>
            <a:ext cx="8991600" cy="5481637"/>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pic>
        <p:nvPicPr>
          <p:cNvPr id="400" name="Google Shape;400;p69"/>
          <p:cNvPicPr preferRelativeResize="0"/>
          <p:nvPr/>
        </p:nvPicPr>
        <p:blipFill rotWithShape="1">
          <a:blip r:embed="rId3">
            <a:alphaModFix/>
          </a:blip>
          <a:srcRect/>
          <a:stretch/>
        </p:blipFill>
        <p:spPr>
          <a:xfrm>
            <a:off x="1854200" y="2209800"/>
            <a:ext cx="6400800" cy="1228725"/>
          </a:xfrm>
          <a:prstGeom prst="rect">
            <a:avLst/>
          </a:prstGeom>
          <a:noFill/>
          <a:ln>
            <a:noFill/>
          </a:ln>
        </p:spPr>
      </p:pic>
      <p:sp>
        <p:nvSpPr>
          <p:cNvPr id="401" name="Google Shape;401;p69"/>
          <p:cNvSpPr/>
          <p:nvPr/>
        </p:nvSpPr>
        <p:spPr>
          <a:xfrm>
            <a:off x="914400" y="990600"/>
            <a:ext cx="1893148" cy="424475"/>
          </a:xfrm>
          <a:prstGeom prst="rect">
            <a:avLst/>
          </a:prstGeom>
          <a:noFill/>
          <a:ln>
            <a:noFill/>
          </a:ln>
        </p:spPr>
        <p:txBody>
          <a:bodyPr spcFirstLastPara="1" wrap="square" lIns="90475" tIns="44450" rIns="90475" bIns="44450" anchor="t" anchorCtr="0">
            <a:noAutofit/>
          </a:bodyPr>
          <a:lstStyle/>
          <a:p>
            <a:pPr marL="0" marR="0" lvl="0" indent="0" algn="l" rtl="0">
              <a:lnSpc>
                <a:spcPct val="87000"/>
              </a:lnSpc>
              <a:spcBef>
                <a:spcPts val="0"/>
              </a:spcBef>
              <a:spcAft>
                <a:spcPts val="0"/>
              </a:spcAft>
              <a:buClr>
                <a:srgbClr val="000000"/>
              </a:buClr>
              <a:buSzPts val="2500"/>
              <a:buFont typeface="Arial"/>
              <a:buNone/>
            </a:pPr>
            <a:r>
              <a:rPr lang="en-US" sz="2500" b="1" i="0" u="none" strike="noStrike" cap="none">
                <a:solidFill>
                  <a:srgbClr val="C00000"/>
                </a:solidFill>
                <a:latin typeface="Helvetica Neue"/>
                <a:ea typeface="Helvetica Neue"/>
                <a:cs typeface="Helvetica Neue"/>
                <a:sym typeface="Helvetica Neue"/>
              </a:rPr>
              <a:t>Polynomial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pic>
        <p:nvPicPr>
          <p:cNvPr id="406" name="Google Shape;406;p70"/>
          <p:cNvPicPr preferRelativeResize="0"/>
          <p:nvPr/>
        </p:nvPicPr>
        <p:blipFill rotWithShape="1">
          <a:blip r:embed="rId3">
            <a:alphaModFix/>
          </a:blip>
          <a:srcRect/>
          <a:stretch/>
        </p:blipFill>
        <p:spPr>
          <a:xfrm>
            <a:off x="2819400" y="1676400"/>
            <a:ext cx="3854450" cy="3805238"/>
          </a:xfrm>
          <a:prstGeom prst="rect">
            <a:avLst/>
          </a:prstGeom>
          <a:noFill/>
          <a:ln>
            <a:noFill/>
          </a:ln>
        </p:spPr>
      </p:pic>
      <p:sp>
        <p:nvSpPr>
          <p:cNvPr id="407" name="Google Shape;407;p70"/>
          <p:cNvSpPr/>
          <p:nvPr/>
        </p:nvSpPr>
        <p:spPr>
          <a:xfrm>
            <a:off x="457200" y="419101"/>
            <a:ext cx="3728586" cy="424475"/>
          </a:xfrm>
          <a:prstGeom prst="rect">
            <a:avLst/>
          </a:prstGeom>
          <a:noFill/>
          <a:ln>
            <a:noFill/>
          </a:ln>
        </p:spPr>
        <p:txBody>
          <a:bodyPr spcFirstLastPara="1" wrap="square" lIns="90475" tIns="44450" rIns="90475" bIns="44450" anchor="t" anchorCtr="0">
            <a:noAutofit/>
          </a:bodyPr>
          <a:lstStyle/>
          <a:p>
            <a:pPr marL="0" marR="0" lvl="0" indent="0" algn="l" rtl="0">
              <a:lnSpc>
                <a:spcPct val="87000"/>
              </a:lnSpc>
              <a:spcBef>
                <a:spcPts val="0"/>
              </a:spcBef>
              <a:spcAft>
                <a:spcPts val="0"/>
              </a:spcAft>
              <a:buClr>
                <a:srgbClr val="000000"/>
              </a:buClr>
              <a:buSzPts val="2500"/>
              <a:buFont typeface="Arial"/>
              <a:buNone/>
            </a:pPr>
            <a:r>
              <a:rPr lang="en-US" sz="2500" b="1" i="0" u="none" strike="noStrike" cap="none">
                <a:solidFill>
                  <a:srgbClr val="C00000"/>
                </a:solidFill>
                <a:latin typeface="Helvetica Neue"/>
                <a:ea typeface="Helvetica Neue"/>
                <a:cs typeface="Helvetica Neue"/>
                <a:sym typeface="Helvetica Neue"/>
              </a:rPr>
              <a:t>Polynomial and Divisor</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71"/>
          <p:cNvSpPr txBox="1">
            <a:spLocks noGrp="1"/>
          </p:cNvSpPr>
          <p:nvPr>
            <p:ph type="title"/>
          </p:nvPr>
        </p:nvSpPr>
        <p:spPr>
          <a:xfrm>
            <a:off x="314325" y="173038"/>
            <a:ext cx="2590800" cy="7620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latin typeface="Times New Roman"/>
                <a:ea typeface="Times New Roman"/>
                <a:cs typeface="Times New Roman"/>
                <a:sym typeface="Times New Roman"/>
              </a:rPr>
              <a:t>CRC Example</a:t>
            </a:r>
            <a:endParaRPr/>
          </a:p>
        </p:txBody>
      </p:sp>
      <p:sp>
        <p:nvSpPr>
          <p:cNvPr id="413" name="Google Shape;413;p71"/>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just" rtl="0">
              <a:lnSpc>
                <a:spcPct val="100000"/>
              </a:lnSpc>
              <a:spcBef>
                <a:spcPts val="0"/>
              </a:spcBef>
              <a:spcAft>
                <a:spcPts val="0"/>
              </a:spcAft>
              <a:buClr>
                <a:schemeClr val="dk1"/>
              </a:buClr>
              <a:buSzPts val="2400"/>
              <a:buFont typeface="Noto Sans Symbols"/>
              <a:buNone/>
            </a:pPr>
            <a:r>
              <a:rPr lang="en-US">
                <a:solidFill>
                  <a:schemeClr val="dk1"/>
                </a:solidFill>
                <a:latin typeface="Arial"/>
                <a:ea typeface="Arial"/>
                <a:cs typeface="Arial"/>
                <a:sym typeface="Arial"/>
              </a:rPr>
              <a:t>Example: </a:t>
            </a:r>
            <a:r>
              <a:rPr lang="en-US" b="0">
                <a:latin typeface="Arial"/>
                <a:ea typeface="Arial"/>
                <a:cs typeface="Arial"/>
                <a:sym typeface="Arial"/>
              </a:rPr>
              <a:t>Suppose sender want to transmit the information string: 1111101. The receiver and sender decide to use the (arbitrary) polynomial pattern, 1101 which is the divisor</a:t>
            </a:r>
            <a:endParaRPr/>
          </a:p>
          <a:p>
            <a:pPr marL="385763" lvl="0" indent="-385763" algn="just" rtl="0">
              <a:lnSpc>
                <a:spcPct val="100000"/>
              </a:lnSpc>
              <a:spcBef>
                <a:spcPts val="0"/>
              </a:spcBef>
              <a:spcAft>
                <a:spcPts val="0"/>
              </a:spcAft>
              <a:buClr>
                <a:srgbClr val="000000"/>
              </a:buClr>
              <a:buSzPts val="2400"/>
              <a:buFont typeface="Noto Sans Symbols"/>
              <a:buNone/>
            </a:pPr>
            <a:endParaRPr>
              <a:solidFill>
                <a:schemeClr val="dk1"/>
              </a:solidFill>
              <a:latin typeface="Arial"/>
              <a:ea typeface="Arial"/>
              <a:cs typeface="Arial"/>
              <a:sym typeface="Arial"/>
            </a:endParaRPr>
          </a:p>
        </p:txBody>
      </p:sp>
      <p:pic>
        <p:nvPicPr>
          <p:cNvPr id="414" name="Google Shape;414;p71" descr="35"/>
          <p:cNvPicPr preferRelativeResize="0"/>
          <p:nvPr/>
        </p:nvPicPr>
        <p:blipFill rotWithShape="1">
          <a:blip r:embed="rId3">
            <a:alphaModFix/>
          </a:blip>
          <a:srcRect/>
          <a:stretch/>
        </p:blipFill>
        <p:spPr>
          <a:xfrm>
            <a:off x="1905000" y="2503488"/>
            <a:ext cx="3605213" cy="4354512"/>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72"/>
          <p:cNvSpPr txBox="1">
            <a:spLocks noGrp="1"/>
          </p:cNvSpPr>
          <p:nvPr>
            <p:ph type="title"/>
          </p:nvPr>
        </p:nvSpPr>
        <p:spPr>
          <a:xfrm>
            <a:off x="332468" y="228600"/>
            <a:ext cx="1066800" cy="7620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latin typeface="Times New Roman"/>
                <a:ea typeface="Times New Roman"/>
                <a:cs typeface="Times New Roman"/>
                <a:sym typeface="Times New Roman"/>
              </a:rPr>
              <a:t>CRC</a:t>
            </a:r>
            <a:endParaRPr/>
          </a:p>
        </p:txBody>
      </p:sp>
      <p:sp>
        <p:nvSpPr>
          <p:cNvPr id="420" name="Google Shape;420;p72"/>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Remainder is 0111 through modulo 2 division which is added to the data unit by replacing  the appended 0’s to get 1111101000+ 0111= 1111101111</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Receiver divides the appended data unit by the divisor to see if remainder is zero. If zero it is error free</a:t>
            </a:r>
            <a:endParaRPr b="0">
              <a:latin typeface="Arial"/>
              <a:ea typeface="Arial"/>
              <a:cs typeface="Arial"/>
              <a:sym typeface="Arial"/>
            </a:endParaRPr>
          </a:p>
          <a:p>
            <a:pPr marL="385763" lvl="0" indent="-385763" algn="just" rtl="0">
              <a:lnSpc>
                <a:spcPct val="100000"/>
              </a:lnSpc>
              <a:spcBef>
                <a:spcPts val="0"/>
              </a:spcBef>
              <a:spcAft>
                <a:spcPts val="0"/>
              </a:spcAft>
              <a:buClr>
                <a:srgbClr val="000000"/>
              </a:buClr>
              <a:buSzPts val="2400"/>
              <a:buFont typeface="Noto Sans Symbols"/>
              <a:buNone/>
            </a:pPr>
            <a:endParaRPr>
              <a:solidFill>
                <a:schemeClr val="dk1"/>
              </a:solidFill>
              <a:latin typeface="Arial"/>
              <a:ea typeface="Arial"/>
              <a:cs typeface="Arial"/>
              <a:sym typeface="Arial"/>
            </a:endParaRPr>
          </a:p>
        </p:txBody>
      </p:sp>
      <p:pic>
        <p:nvPicPr>
          <p:cNvPr id="421" name="Google Shape;421;p72" descr="36"/>
          <p:cNvPicPr preferRelativeResize="0"/>
          <p:nvPr/>
        </p:nvPicPr>
        <p:blipFill rotWithShape="1">
          <a:blip r:embed="rId3">
            <a:alphaModFix/>
          </a:blip>
          <a:srcRect/>
          <a:stretch/>
        </p:blipFill>
        <p:spPr>
          <a:xfrm>
            <a:off x="3025775" y="3352800"/>
            <a:ext cx="3603625" cy="3135313"/>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pic>
        <p:nvPicPr>
          <p:cNvPr id="426" name="Google Shape;426;p73"/>
          <p:cNvPicPr preferRelativeResize="0"/>
          <p:nvPr/>
        </p:nvPicPr>
        <p:blipFill rotWithShape="1">
          <a:blip r:embed="rId3">
            <a:alphaModFix/>
          </a:blip>
          <a:srcRect l="3447" r="6896"/>
          <a:stretch/>
        </p:blipFill>
        <p:spPr>
          <a:xfrm>
            <a:off x="914400" y="914400"/>
            <a:ext cx="7467600" cy="5600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body" idx="1"/>
          </p:nvPr>
        </p:nvSpPr>
        <p:spPr>
          <a:xfrm>
            <a:off x="314325" y="914400"/>
            <a:ext cx="8677275" cy="5562600"/>
          </a:xfrm>
          <a:prstGeom prst="rect">
            <a:avLst/>
          </a:prstGeom>
          <a:noFill/>
          <a:ln>
            <a:noFill/>
          </a:ln>
        </p:spPr>
        <p:txBody>
          <a:bodyPr spcFirstLastPara="1" wrap="square" lIns="90475" tIns="44425" rIns="90475" bIns="44425" anchor="t" anchorCtr="0">
            <a:noAutofit/>
          </a:bodyPr>
          <a:lstStyle/>
          <a:p>
            <a:pPr marL="385763" lvl="0" indent="-385763" algn="just" rtl="0">
              <a:lnSpc>
                <a:spcPct val="150000"/>
              </a:lnSpc>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 Second aspect of Data link control- Flow Control</a:t>
            </a:r>
            <a:endParaRPr/>
          </a:p>
          <a:p>
            <a:pPr marL="385763" lvl="0" indent="-385763" algn="just" rtl="0">
              <a:lnSpc>
                <a:spcPct val="150000"/>
              </a:lnSpc>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 Set of procedures that tells the sender as </a:t>
            </a:r>
            <a:r>
              <a:rPr lang="en-US" sz="2000">
                <a:solidFill>
                  <a:srgbClr val="FF0000"/>
                </a:solidFill>
                <a:latin typeface="Arial"/>
                <a:ea typeface="Arial"/>
                <a:cs typeface="Arial"/>
                <a:sym typeface="Arial"/>
              </a:rPr>
              <a:t>how much data it can transmit before waiting for an acknowledgment from the receiver</a:t>
            </a:r>
            <a:r>
              <a:rPr lang="en-US" sz="2000">
                <a:solidFill>
                  <a:schemeClr val="dk1"/>
                </a:solidFill>
                <a:latin typeface="Arial"/>
                <a:ea typeface="Arial"/>
                <a:cs typeface="Arial"/>
                <a:sym typeface="Arial"/>
              </a:rPr>
              <a:t>.</a:t>
            </a:r>
            <a:endParaRPr/>
          </a:p>
          <a:p>
            <a:pPr marL="385763" lvl="0" indent="-385763" algn="just" rtl="0">
              <a:lnSpc>
                <a:spcPct val="150000"/>
              </a:lnSpc>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 Receiver got set of memory blocks called the </a:t>
            </a:r>
            <a:r>
              <a:rPr lang="en-US" sz="2000">
                <a:solidFill>
                  <a:srgbClr val="FF0000"/>
                </a:solidFill>
                <a:latin typeface="Arial"/>
                <a:ea typeface="Arial"/>
                <a:cs typeface="Arial"/>
                <a:sym typeface="Arial"/>
              </a:rPr>
              <a:t>BUFFER</a:t>
            </a:r>
            <a:r>
              <a:rPr lang="en-US" sz="2000">
                <a:solidFill>
                  <a:schemeClr val="dk1"/>
                </a:solidFill>
                <a:latin typeface="Arial"/>
                <a:ea typeface="Arial"/>
                <a:cs typeface="Arial"/>
                <a:sym typeface="Arial"/>
              </a:rPr>
              <a:t> that store the incoming data before they are processed.</a:t>
            </a:r>
            <a:endParaRPr/>
          </a:p>
          <a:p>
            <a:pPr marL="385763" lvl="0" indent="-385763" algn="just" rtl="0">
              <a:lnSpc>
                <a:spcPct val="150000"/>
              </a:lnSpc>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 If buffer begins to fill up, receiver must be able to tell the sender to send </a:t>
            </a:r>
            <a:r>
              <a:rPr lang="en-US" sz="2000">
                <a:solidFill>
                  <a:srgbClr val="FF0000"/>
                </a:solidFill>
                <a:latin typeface="Arial"/>
                <a:ea typeface="Arial"/>
                <a:cs typeface="Arial"/>
                <a:sym typeface="Arial"/>
              </a:rPr>
              <a:t>fewer data frames </a:t>
            </a:r>
            <a:r>
              <a:rPr lang="en-US" sz="2000">
                <a:solidFill>
                  <a:schemeClr val="dk1"/>
                </a:solidFill>
                <a:latin typeface="Arial"/>
                <a:ea typeface="Arial"/>
                <a:cs typeface="Arial"/>
                <a:sym typeface="Arial"/>
              </a:rPr>
              <a:t>or </a:t>
            </a:r>
            <a:r>
              <a:rPr lang="en-US" sz="2000">
                <a:solidFill>
                  <a:srgbClr val="FF0000"/>
                </a:solidFill>
                <a:latin typeface="Arial"/>
                <a:ea typeface="Arial"/>
                <a:cs typeface="Arial"/>
                <a:sym typeface="Arial"/>
              </a:rPr>
              <a:t>halt the transmission </a:t>
            </a:r>
            <a:r>
              <a:rPr lang="en-US" sz="2000">
                <a:solidFill>
                  <a:schemeClr val="dk1"/>
                </a:solidFill>
                <a:latin typeface="Arial"/>
                <a:ea typeface="Arial"/>
                <a:cs typeface="Arial"/>
                <a:sym typeface="Arial"/>
              </a:rPr>
              <a:t>until the buffer is free to accept the data frame again.</a:t>
            </a:r>
            <a:endParaRPr/>
          </a:p>
          <a:p>
            <a:pPr marL="385763" lvl="0" indent="-385763" algn="just" rtl="0">
              <a:lnSpc>
                <a:spcPct val="100000"/>
              </a:lnSpc>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 Under this we got two techniques:</a:t>
            </a:r>
            <a:endParaRPr/>
          </a:p>
          <a:p>
            <a:pPr marL="385763" lvl="0" indent="-385763" algn="just" rtl="0">
              <a:lnSpc>
                <a:spcPct val="100000"/>
              </a:lnSpc>
              <a:spcBef>
                <a:spcPts val="0"/>
              </a:spcBef>
              <a:spcAft>
                <a:spcPts val="0"/>
              </a:spcAft>
              <a:buClr>
                <a:srgbClr val="000000"/>
              </a:buClr>
              <a:buSzPts val="2000"/>
              <a:buFont typeface="Noto Sans Symbols"/>
              <a:buNone/>
            </a:pPr>
            <a:endParaRPr sz="2000">
              <a:solidFill>
                <a:schemeClr val="accent1"/>
              </a:solidFill>
              <a:latin typeface="Arial"/>
              <a:ea typeface="Arial"/>
              <a:cs typeface="Arial"/>
              <a:sym typeface="Arial"/>
            </a:endParaRPr>
          </a:p>
          <a:p>
            <a:pPr marL="385763" lvl="0" indent="-385763" algn="just" rtl="0">
              <a:lnSpc>
                <a:spcPct val="100000"/>
              </a:lnSpc>
              <a:spcBef>
                <a:spcPts val="0"/>
              </a:spcBef>
              <a:spcAft>
                <a:spcPts val="0"/>
              </a:spcAft>
              <a:buClr>
                <a:schemeClr val="accent1"/>
              </a:buClr>
              <a:buSzPts val="2000"/>
              <a:buFont typeface="Noto Sans Symbols"/>
              <a:buChar char="❖"/>
            </a:pPr>
            <a:r>
              <a:rPr lang="en-US" sz="2000">
                <a:solidFill>
                  <a:schemeClr val="accent1"/>
                </a:solidFill>
                <a:latin typeface="Arial"/>
                <a:ea typeface="Arial"/>
                <a:cs typeface="Arial"/>
                <a:sym typeface="Arial"/>
              </a:rPr>
              <a:t>      Stop- and Wait </a:t>
            </a:r>
            <a:endParaRPr/>
          </a:p>
          <a:p>
            <a:pPr marL="385763" lvl="0" indent="-385763" algn="just" rtl="0">
              <a:lnSpc>
                <a:spcPct val="100000"/>
              </a:lnSpc>
              <a:spcBef>
                <a:spcPts val="0"/>
              </a:spcBef>
              <a:spcAft>
                <a:spcPts val="0"/>
              </a:spcAft>
              <a:buClr>
                <a:schemeClr val="accent1"/>
              </a:buClr>
              <a:buSzPts val="2000"/>
              <a:buFont typeface="Noto Sans Symbols"/>
              <a:buChar char="❖"/>
            </a:pPr>
            <a:r>
              <a:rPr lang="en-US" sz="2000">
                <a:solidFill>
                  <a:schemeClr val="accent1"/>
                </a:solidFill>
                <a:latin typeface="Arial"/>
                <a:ea typeface="Arial"/>
                <a:cs typeface="Arial"/>
                <a:sym typeface="Arial"/>
              </a:rPr>
              <a:t>      Sliding Window</a:t>
            </a:r>
            <a:endParaRPr/>
          </a:p>
          <a:p>
            <a:pPr marL="385763" lvl="0" indent="-385763" algn="just" rtl="0">
              <a:lnSpc>
                <a:spcPct val="100000"/>
              </a:lnSpc>
              <a:spcBef>
                <a:spcPts val="0"/>
              </a:spcBef>
              <a:spcAft>
                <a:spcPts val="0"/>
              </a:spcAft>
              <a:buClr>
                <a:schemeClr val="dk1"/>
              </a:buClr>
              <a:buSzPts val="2000"/>
              <a:buFont typeface="Noto Sans Symbols"/>
              <a:buNone/>
            </a:pPr>
            <a:r>
              <a:rPr lang="en-US" sz="2000">
                <a:solidFill>
                  <a:schemeClr val="dk1"/>
                </a:solidFill>
                <a:latin typeface="Arial"/>
                <a:ea typeface="Arial"/>
                <a:cs typeface="Arial"/>
                <a:sym typeface="Arial"/>
              </a:rPr>
              <a:t>     </a:t>
            </a:r>
            <a:endParaRPr/>
          </a:p>
          <a:p>
            <a:pPr marL="385763" lvl="0" indent="-385763" algn="just" rtl="0">
              <a:lnSpc>
                <a:spcPct val="100000"/>
              </a:lnSpc>
              <a:spcBef>
                <a:spcPts val="0"/>
              </a:spcBef>
              <a:spcAft>
                <a:spcPts val="0"/>
              </a:spcAft>
              <a:buClr>
                <a:srgbClr val="000000"/>
              </a:buClr>
              <a:buSzPts val="2000"/>
              <a:buFont typeface="Noto Sans Symbols"/>
              <a:buNone/>
            </a:pPr>
            <a:endParaRPr sz="2000">
              <a:latin typeface="Times New Roman"/>
              <a:ea typeface="Times New Roman"/>
              <a:cs typeface="Times New Roman"/>
              <a:sym typeface="Times New Roman"/>
            </a:endParaRPr>
          </a:p>
          <a:p>
            <a:pPr marL="385763" lvl="0" indent="-385763" algn="just" rtl="0">
              <a:lnSpc>
                <a:spcPct val="100000"/>
              </a:lnSpc>
              <a:spcBef>
                <a:spcPts val="0"/>
              </a:spcBef>
              <a:spcAft>
                <a:spcPts val="0"/>
              </a:spcAft>
              <a:buClr>
                <a:srgbClr val="000000"/>
              </a:buClr>
              <a:buSzPts val="2000"/>
              <a:buFont typeface="Noto Sans Symbols"/>
              <a:buNone/>
            </a:pPr>
            <a:r>
              <a:rPr lang="en-US" sz="2000">
                <a:latin typeface="Times New Roman"/>
                <a:ea typeface="Times New Roman"/>
                <a:cs typeface="Times New Roman"/>
                <a:sym typeface="Times New Roman"/>
              </a:rPr>
              <a:t>                                       </a:t>
            </a:r>
            <a:endParaRPr/>
          </a:p>
        </p:txBody>
      </p:sp>
      <p:pic>
        <p:nvPicPr>
          <p:cNvPr id="107" name="Google Shape;107;p20"/>
          <p:cNvPicPr preferRelativeResize="0"/>
          <p:nvPr/>
        </p:nvPicPr>
        <p:blipFill rotWithShape="1">
          <a:blip r:embed="rId3">
            <a:alphaModFix/>
          </a:blip>
          <a:srcRect/>
          <a:stretch/>
        </p:blipFill>
        <p:spPr>
          <a:xfrm>
            <a:off x="5562600" y="4305300"/>
            <a:ext cx="3886200" cy="1943100"/>
          </a:xfrm>
          <a:prstGeom prst="rect">
            <a:avLst/>
          </a:prstGeom>
          <a:noFill/>
          <a:ln>
            <a:noFill/>
          </a:ln>
        </p:spPr>
      </p:pic>
      <p:sp>
        <p:nvSpPr>
          <p:cNvPr id="108" name="Google Shape;108;p20"/>
          <p:cNvSpPr/>
          <p:nvPr/>
        </p:nvSpPr>
        <p:spPr>
          <a:xfrm>
            <a:off x="0" y="228600"/>
            <a:ext cx="2971800" cy="533400"/>
          </a:xfrm>
          <a:prstGeom prst="rect">
            <a:avLst/>
          </a:prstGeom>
          <a:solidFill>
            <a:schemeClr val="dk1"/>
          </a:solidFill>
          <a:ln>
            <a:noFill/>
          </a:ln>
        </p:spPr>
        <p:txBody>
          <a:bodyPr spcFirstLastPara="1" wrap="square" lIns="0" tIns="0" rIns="0" bIns="0" anchor="ctr" anchorCtr="0">
            <a:noAutofit/>
          </a:bodyPr>
          <a:lstStyle/>
          <a:p>
            <a:pPr marL="0" marR="0" lvl="0" indent="0" algn="ctr" rtl="0">
              <a:lnSpc>
                <a:spcPct val="87000"/>
              </a:lnSpc>
              <a:spcBef>
                <a:spcPts val="0"/>
              </a:spcBef>
              <a:spcAft>
                <a:spcPts val="0"/>
              </a:spcAft>
              <a:buClr>
                <a:srgbClr val="000000"/>
              </a:buClr>
              <a:buSzPts val="2800"/>
              <a:buFont typeface="Arial"/>
              <a:buNone/>
            </a:pPr>
            <a:r>
              <a:rPr lang="en-US" sz="2800" b="1" i="0" u="none" strike="noStrike" cap="none">
                <a:solidFill>
                  <a:schemeClr val="lt1"/>
                </a:solidFill>
                <a:latin typeface="Times New Roman"/>
                <a:ea typeface="Times New Roman"/>
                <a:cs typeface="Times New Roman"/>
                <a:sym typeface="Times New Roman"/>
              </a:rPr>
              <a:t>Flow Control</a:t>
            </a:r>
            <a:endParaRPr sz="2800" b="1" i="0" u="none" strike="noStrike" cap="none">
              <a:solidFill>
                <a:schemeClr val="lt1"/>
              </a:solidFill>
              <a:latin typeface="Helvetica Neue"/>
              <a:ea typeface="Helvetica Neue"/>
              <a:cs typeface="Helvetica Neue"/>
              <a:sym typeface="Helvetica Neue"/>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74"/>
          <p:cNvSpPr txBox="1">
            <a:spLocks noGrp="1"/>
          </p:cNvSpPr>
          <p:nvPr>
            <p:ph type="sldNum" idx="4294967295"/>
          </p:nvPr>
        </p:nvSpPr>
        <p:spPr>
          <a:xfrm>
            <a:off x="6604000" y="6553200"/>
            <a:ext cx="1651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60</a:t>
            </a:fld>
            <a:endParaRPr>
              <a:latin typeface="Times New Roman"/>
              <a:ea typeface="Times New Roman"/>
              <a:cs typeface="Times New Roman"/>
              <a:sym typeface="Times New Roman"/>
            </a:endParaRPr>
          </a:p>
        </p:txBody>
      </p:sp>
      <p:pic>
        <p:nvPicPr>
          <p:cNvPr id="432" name="Google Shape;432;p74"/>
          <p:cNvPicPr preferRelativeResize="0"/>
          <p:nvPr/>
        </p:nvPicPr>
        <p:blipFill rotWithShape="1">
          <a:blip r:embed="rId3">
            <a:alphaModFix/>
          </a:blip>
          <a:srcRect l="2499" r="2499" b="4868"/>
          <a:stretch/>
        </p:blipFill>
        <p:spPr>
          <a:xfrm>
            <a:off x="762000" y="609600"/>
            <a:ext cx="8153400" cy="5650163"/>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5"/>
          <p:cNvSpPr txBox="1">
            <a:spLocks noGrp="1"/>
          </p:cNvSpPr>
          <p:nvPr>
            <p:ph type="sldNum" idx="4294967295"/>
          </p:nvPr>
        </p:nvSpPr>
        <p:spPr>
          <a:xfrm>
            <a:off x="6604000" y="6553200"/>
            <a:ext cx="1651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61</a:t>
            </a:fld>
            <a:endParaRPr>
              <a:latin typeface="Times New Roman"/>
              <a:ea typeface="Times New Roman"/>
              <a:cs typeface="Times New Roman"/>
              <a:sym typeface="Times New Roman"/>
            </a:endParaRPr>
          </a:p>
        </p:txBody>
      </p:sp>
      <p:sp>
        <p:nvSpPr>
          <p:cNvPr id="438" name="Google Shape;438;p75"/>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Error detection used by higher layer protocols is Checksum</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Checksum also is based on the concept of redundancy</a:t>
            </a:r>
            <a:endParaRPr/>
          </a:p>
          <a:p>
            <a:pPr marL="385763" lvl="0" indent="-385763" algn="just" rtl="0">
              <a:lnSpc>
                <a:spcPct val="100000"/>
              </a:lnSpc>
              <a:spcBef>
                <a:spcPts val="0"/>
              </a:spcBef>
              <a:spcAft>
                <a:spcPts val="0"/>
              </a:spcAft>
              <a:buClr>
                <a:srgbClr val="000000"/>
              </a:buClr>
              <a:buSzPts val="2400"/>
              <a:buFont typeface="Noto Sans Symbols"/>
              <a:buNone/>
            </a:pPr>
            <a:endParaRPr>
              <a:solidFill>
                <a:schemeClr val="dk1"/>
              </a:solidFill>
              <a:latin typeface="Arial"/>
              <a:ea typeface="Arial"/>
              <a:cs typeface="Arial"/>
              <a:sym typeface="Arial"/>
            </a:endParaRPr>
          </a:p>
          <a:p>
            <a:pPr marL="385763" lvl="0" indent="-385763" algn="just" rtl="0">
              <a:lnSpc>
                <a:spcPct val="100000"/>
              </a:lnSpc>
              <a:spcBef>
                <a:spcPts val="0"/>
              </a:spcBef>
              <a:spcAft>
                <a:spcPts val="0"/>
              </a:spcAft>
              <a:buClr>
                <a:srgbClr val="FF0000"/>
              </a:buClr>
              <a:buSzPts val="2400"/>
              <a:buFont typeface="Noto Sans Symbols"/>
              <a:buNone/>
            </a:pPr>
            <a:r>
              <a:rPr lang="en-US" u="sng">
                <a:solidFill>
                  <a:srgbClr val="FF0000"/>
                </a:solidFill>
                <a:latin typeface="Arial"/>
                <a:ea typeface="Arial"/>
                <a:cs typeface="Arial"/>
                <a:sym typeface="Arial"/>
              </a:rPr>
              <a:t>Check sum Generator </a:t>
            </a:r>
            <a:r>
              <a:rPr lang="en-US">
                <a:solidFill>
                  <a:schemeClr val="dk1"/>
                </a:solidFill>
                <a:latin typeface="Arial"/>
                <a:ea typeface="Arial"/>
                <a:cs typeface="Arial"/>
                <a:sym typeface="Arial"/>
              </a:rPr>
              <a:t>:</a:t>
            </a:r>
            <a:endParaRPr/>
          </a:p>
          <a:p>
            <a:pPr marL="385763" lvl="0" indent="-385763" algn="just" rtl="0">
              <a:lnSpc>
                <a:spcPct val="100000"/>
              </a:lnSpc>
              <a:spcBef>
                <a:spcPts val="0"/>
              </a:spcBef>
              <a:spcAft>
                <a:spcPts val="0"/>
              </a:spcAft>
              <a:buClr>
                <a:srgbClr val="000000"/>
              </a:buClr>
              <a:buSzPts val="2400"/>
              <a:buFont typeface="Noto Sans Symbols"/>
              <a:buNone/>
            </a:pPr>
            <a:endParaRPr>
              <a:solidFill>
                <a:schemeClr val="dk1"/>
              </a:solidFill>
              <a:latin typeface="Arial"/>
              <a:ea typeface="Arial"/>
              <a:cs typeface="Arial"/>
              <a:sym typeface="Arial"/>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In sender, checksum generator subdivides the data unit into equal segments of n bits usually 16</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These segments are added together using one’s complement arithmetic so that total is also n bits long</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The total is then complemented and appended to the end of the original data unit as redundancy bits called checksum bits</a:t>
            </a:r>
            <a:endParaRPr/>
          </a:p>
        </p:txBody>
      </p:sp>
      <p:sp>
        <p:nvSpPr>
          <p:cNvPr id="439" name="Google Shape;439;p75"/>
          <p:cNvSpPr/>
          <p:nvPr/>
        </p:nvSpPr>
        <p:spPr>
          <a:xfrm>
            <a:off x="0" y="228600"/>
            <a:ext cx="3124200" cy="533400"/>
          </a:xfrm>
          <a:prstGeom prst="rect">
            <a:avLst/>
          </a:prstGeom>
          <a:solidFill>
            <a:schemeClr val="dk1"/>
          </a:solidFill>
          <a:ln>
            <a:noFill/>
          </a:ln>
        </p:spPr>
        <p:txBody>
          <a:bodyPr spcFirstLastPara="1" wrap="square" lIns="0" tIns="0" rIns="0" bIns="0" anchor="ctr" anchorCtr="0">
            <a:noAutofit/>
          </a:bodyPr>
          <a:lstStyle/>
          <a:p>
            <a:pPr marL="0" marR="0" lvl="0" indent="0" algn="ctr" rtl="0">
              <a:lnSpc>
                <a:spcPct val="87000"/>
              </a:lnSpc>
              <a:spcBef>
                <a:spcPts val="0"/>
              </a:spcBef>
              <a:spcAft>
                <a:spcPts val="0"/>
              </a:spcAft>
              <a:buClr>
                <a:srgbClr val="000000"/>
              </a:buClr>
              <a:buSzPts val="2800"/>
              <a:buFont typeface="Arial"/>
              <a:buNone/>
            </a:pPr>
            <a:r>
              <a:rPr lang="en-US" sz="2800" b="1" i="0" u="none" strike="noStrike" cap="none">
                <a:solidFill>
                  <a:schemeClr val="lt1"/>
                </a:solidFill>
                <a:latin typeface="Times New Roman"/>
                <a:ea typeface="Times New Roman"/>
                <a:cs typeface="Times New Roman"/>
                <a:sym typeface="Times New Roman"/>
              </a:rPr>
              <a:t>Checksum</a:t>
            </a:r>
            <a:endParaRPr sz="2800" b="1" i="0" u="none" strike="noStrike" cap="none">
              <a:solidFill>
                <a:schemeClr val="lt1"/>
              </a:solidFill>
              <a:latin typeface="Helvetica Neue"/>
              <a:ea typeface="Helvetica Neue"/>
              <a:cs typeface="Helvetica Neue"/>
              <a:sym typeface="Helvetica Neue"/>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pic>
        <p:nvPicPr>
          <p:cNvPr id="444" name="Google Shape;444;p76"/>
          <p:cNvPicPr preferRelativeResize="0"/>
          <p:nvPr/>
        </p:nvPicPr>
        <p:blipFill rotWithShape="1">
          <a:blip r:embed="rId3">
            <a:alphaModFix/>
          </a:blip>
          <a:srcRect/>
          <a:stretch/>
        </p:blipFill>
        <p:spPr>
          <a:xfrm>
            <a:off x="533400" y="1219200"/>
            <a:ext cx="8585200" cy="4897438"/>
          </a:xfrm>
          <a:prstGeom prst="rect">
            <a:avLst/>
          </a:prstGeom>
          <a:noFill/>
          <a:ln>
            <a:noFill/>
          </a:ln>
        </p:spPr>
      </p:pic>
      <p:sp>
        <p:nvSpPr>
          <p:cNvPr id="445" name="Google Shape;445;p76"/>
          <p:cNvSpPr/>
          <p:nvPr/>
        </p:nvSpPr>
        <p:spPr>
          <a:xfrm>
            <a:off x="457200" y="136367"/>
            <a:ext cx="1801776" cy="424475"/>
          </a:xfrm>
          <a:prstGeom prst="rect">
            <a:avLst/>
          </a:prstGeom>
          <a:noFill/>
          <a:ln>
            <a:noFill/>
          </a:ln>
        </p:spPr>
        <p:txBody>
          <a:bodyPr spcFirstLastPara="1" wrap="square" lIns="90475" tIns="44450" rIns="90475" bIns="44450" anchor="t" anchorCtr="0">
            <a:noAutofit/>
          </a:bodyPr>
          <a:lstStyle/>
          <a:p>
            <a:pPr marL="0" marR="0" lvl="0" indent="0" algn="l" rtl="0">
              <a:lnSpc>
                <a:spcPct val="87000"/>
              </a:lnSpc>
              <a:spcBef>
                <a:spcPts val="0"/>
              </a:spcBef>
              <a:spcAft>
                <a:spcPts val="0"/>
              </a:spcAft>
              <a:buClr>
                <a:srgbClr val="000000"/>
              </a:buClr>
              <a:buSzPts val="2500"/>
              <a:buFont typeface="Arial"/>
              <a:buNone/>
            </a:pPr>
            <a:r>
              <a:rPr lang="en-US" sz="2500" b="1" i="0" u="none" strike="noStrike" cap="none">
                <a:solidFill>
                  <a:srgbClr val="C00000"/>
                </a:solidFill>
                <a:latin typeface="Helvetica Neue"/>
                <a:ea typeface="Helvetica Neue"/>
                <a:cs typeface="Helvetica Neue"/>
                <a:sym typeface="Helvetica Neue"/>
              </a:rPr>
              <a:t>Checksum</a:t>
            </a:r>
            <a:endParaRPr sz="1400" b="0" i="0" u="none" strike="noStrike" cap="none">
              <a:solidFill>
                <a:srgbClr val="000000"/>
              </a:solidFill>
              <a:latin typeface="Arial"/>
              <a:ea typeface="Arial"/>
              <a:cs typeface="Arial"/>
              <a:sym typeface="Arial"/>
            </a:endParaRPr>
          </a:p>
        </p:txBody>
      </p:sp>
      <p:sp>
        <p:nvSpPr>
          <p:cNvPr id="446" name="Google Shape;446;p76"/>
          <p:cNvSpPr txBox="1">
            <a:spLocks noGrp="1"/>
          </p:cNvSpPr>
          <p:nvPr>
            <p:ph type="sldNum" idx="4294967295"/>
          </p:nvPr>
        </p:nvSpPr>
        <p:spPr>
          <a:xfrm>
            <a:off x="6604000" y="6553200"/>
            <a:ext cx="1651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62</a:t>
            </a:fld>
            <a:endParaRPr>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77"/>
          <p:cNvSpPr txBox="1">
            <a:spLocks noGrp="1"/>
          </p:cNvSpPr>
          <p:nvPr>
            <p:ph type="title"/>
          </p:nvPr>
        </p:nvSpPr>
        <p:spPr>
          <a:xfrm>
            <a:off x="314325" y="228600"/>
            <a:ext cx="2058761" cy="7620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b="1">
                <a:solidFill>
                  <a:srgbClr val="C00000"/>
                </a:solidFill>
              </a:rPr>
              <a:t>At the sender</a:t>
            </a:r>
            <a:endParaRPr/>
          </a:p>
        </p:txBody>
      </p:sp>
      <p:sp>
        <p:nvSpPr>
          <p:cNvPr id="452" name="Google Shape;452;p77"/>
          <p:cNvSpPr txBox="1">
            <a:spLocks noGrp="1"/>
          </p:cNvSpPr>
          <p:nvPr>
            <p:ph type="body" idx="1"/>
          </p:nvPr>
        </p:nvSpPr>
        <p:spPr>
          <a:xfrm>
            <a:off x="314325" y="1371600"/>
            <a:ext cx="8999538" cy="2741612"/>
          </a:xfrm>
          <a:prstGeom prst="rect">
            <a:avLst/>
          </a:prstGeom>
          <a:noFill/>
          <a:ln>
            <a:noFill/>
          </a:ln>
        </p:spPr>
        <p:txBody>
          <a:bodyPr spcFirstLastPara="1" wrap="square" lIns="90475" tIns="44425" rIns="90475" bIns="44425" anchor="t" anchorCtr="0">
            <a:noAutofit/>
          </a:bodyPr>
          <a:lstStyle/>
          <a:p>
            <a:pPr marL="385763" lvl="0" indent="-385763" algn="l" rtl="0">
              <a:lnSpc>
                <a:spcPct val="95000"/>
              </a:lnSpc>
              <a:spcBef>
                <a:spcPts val="0"/>
              </a:spcBef>
              <a:spcAft>
                <a:spcPts val="0"/>
              </a:spcAft>
              <a:buClr>
                <a:srgbClr val="CC0066"/>
              </a:buClr>
              <a:buSzPts val="2400"/>
              <a:buFont typeface="Noto Sans Symbols"/>
              <a:buChar char="▪"/>
            </a:pPr>
            <a:r>
              <a:rPr lang="en-US"/>
              <a:t>The unit is divided into </a:t>
            </a:r>
            <a:r>
              <a:rPr lang="en-US" i="1"/>
              <a:t>k</a:t>
            </a:r>
            <a:r>
              <a:rPr lang="en-US"/>
              <a:t> sections, each of </a:t>
            </a:r>
            <a:r>
              <a:rPr lang="en-US" i="1"/>
              <a:t>n</a:t>
            </a:r>
            <a:r>
              <a:rPr lang="en-US"/>
              <a:t> bits.</a:t>
            </a:r>
            <a:endParaRPr/>
          </a:p>
          <a:p>
            <a:pPr marL="385763" lvl="0" indent="-385763" algn="l" rtl="0">
              <a:lnSpc>
                <a:spcPct val="95000"/>
              </a:lnSpc>
              <a:spcBef>
                <a:spcPts val="1200"/>
              </a:spcBef>
              <a:spcAft>
                <a:spcPts val="0"/>
              </a:spcAft>
              <a:buClr>
                <a:srgbClr val="CC0066"/>
              </a:buClr>
              <a:buSzPts val="2400"/>
              <a:buFont typeface="Noto Sans Symbols"/>
              <a:buChar char="▪"/>
            </a:pPr>
            <a:r>
              <a:rPr lang="en-US"/>
              <a:t>All sections are added together using one’s complement to get the sum.</a:t>
            </a:r>
            <a:endParaRPr/>
          </a:p>
          <a:p>
            <a:pPr marL="385763" lvl="0" indent="-385763" algn="l" rtl="0">
              <a:lnSpc>
                <a:spcPct val="95000"/>
              </a:lnSpc>
              <a:spcBef>
                <a:spcPts val="1200"/>
              </a:spcBef>
              <a:spcAft>
                <a:spcPts val="0"/>
              </a:spcAft>
              <a:buClr>
                <a:srgbClr val="CC0066"/>
              </a:buClr>
              <a:buSzPts val="2400"/>
              <a:buFont typeface="Noto Sans Symbols"/>
              <a:buChar char="▪"/>
            </a:pPr>
            <a:r>
              <a:rPr lang="en-US"/>
              <a:t>The sum is complemented and becomes the checksum.</a:t>
            </a:r>
            <a:endParaRPr/>
          </a:p>
          <a:p>
            <a:pPr marL="385763" lvl="0" indent="-385763" algn="l" rtl="0">
              <a:lnSpc>
                <a:spcPct val="95000"/>
              </a:lnSpc>
              <a:spcBef>
                <a:spcPts val="1200"/>
              </a:spcBef>
              <a:spcAft>
                <a:spcPts val="0"/>
              </a:spcAft>
              <a:buClr>
                <a:srgbClr val="CC0066"/>
              </a:buClr>
              <a:buSzPts val="2400"/>
              <a:buFont typeface="Noto Sans Symbols"/>
              <a:buChar char="▪"/>
            </a:pPr>
            <a:r>
              <a:rPr lang="en-US"/>
              <a:t>The checksum is sent with the data</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78"/>
          <p:cNvSpPr txBox="1">
            <a:spLocks noGrp="1"/>
          </p:cNvSpPr>
          <p:nvPr>
            <p:ph type="body" idx="1"/>
          </p:nvPr>
        </p:nvSpPr>
        <p:spPr>
          <a:xfrm>
            <a:off x="314325" y="1220788"/>
            <a:ext cx="8999538" cy="3198812"/>
          </a:xfrm>
          <a:prstGeom prst="rect">
            <a:avLst/>
          </a:prstGeom>
          <a:noFill/>
          <a:ln>
            <a:noFill/>
          </a:ln>
        </p:spPr>
        <p:txBody>
          <a:bodyPr spcFirstLastPara="1" wrap="square" lIns="90475" tIns="44425" rIns="90475" bIns="44425" anchor="t" anchorCtr="0">
            <a:noAutofit/>
          </a:bodyPr>
          <a:lstStyle/>
          <a:p>
            <a:pPr marL="385763" lvl="0" indent="-385763" algn="l" rtl="0">
              <a:lnSpc>
                <a:spcPct val="95000"/>
              </a:lnSpc>
              <a:spcBef>
                <a:spcPts val="0"/>
              </a:spcBef>
              <a:spcAft>
                <a:spcPts val="0"/>
              </a:spcAft>
              <a:buClr>
                <a:srgbClr val="CC0066"/>
              </a:buClr>
              <a:buSzPts val="2400"/>
              <a:buFont typeface="Noto Sans Symbols"/>
              <a:buChar char="▪"/>
            </a:pPr>
            <a:r>
              <a:rPr lang="en-US"/>
              <a:t>The unit is divided into </a:t>
            </a:r>
            <a:r>
              <a:rPr lang="en-US" i="1"/>
              <a:t>k</a:t>
            </a:r>
            <a:r>
              <a:rPr lang="en-US"/>
              <a:t> sections, each of </a:t>
            </a:r>
            <a:r>
              <a:rPr lang="en-US" i="1"/>
              <a:t>n</a:t>
            </a:r>
            <a:r>
              <a:rPr lang="en-US"/>
              <a:t> bits.</a:t>
            </a:r>
            <a:endParaRPr/>
          </a:p>
          <a:p>
            <a:pPr marL="385763" lvl="0" indent="-385763" algn="l" rtl="0">
              <a:lnSpc>
                <a:spcPct val="95000"/>
              </a:lnSpc>
              <a:spcBef>
                <a:spcPts val="1200"/>
              </a:spcBef>
              <a:spcAft>
                <a:spcPts val="0"/>
              </a:spcAft>
              <a:buClr>
                <a:srgbClr val="CC0066"/>
              </a:buClr>
              <a:buSzPts val="2400"/>
              <a:buFont typeface="Noto Sans Symbols"/>
              <a:buChar char="▪"/>
            </a:pPr>
            <a:r>
              <a:rPr lang="en-US"/>
              <a:t>All sections are added together using one’s complement to get the sum.</a:t>
            </a:r>
            <a:endParaRPr/>
          </a:p>
          <a:p>
            <a:pPr marL="385763" lvl="0" indent="-385763" algn="l" rtl="0">
              <a:lnSpc>
                <a:spcPct val="95000"/>
              </a:lnSpc>
              <a:spcBef>
                <a:spcPts val="1200"/>
              </a:spcBef>
              <a:spcAft>
                <a:spcPts val="0"/>
              </a:spcAft>
              <a:buClr>
                <a:srgbClr val="CC0066"/>
              </a:buClr>
              <a:buSzPts val="2400"/>
              <a:buFont typeface="Noto Sans Symbols"/>
              <a:buChar char="▪"/>
            </a:pPr>
            <a:r>
              <a:rPr lang="en-US"/>
              <a:t>The sum is complemented.</a:t>
            </a:r>
            <a:endParaRPr/>
          </a:p>
          <a:p>
            <a:pPr marL="385763" lvl="0" indent="-385763" algn="l" rtl="0">
              <a:lnSpc>
                <a:spcPct val="95000"/>
              </a:lnSpc>
              <a:spcBef>
                <a:spcPts val="1200"/>
              </a:spcBef>
              <a:spcAft>
                <a:spcPts val="0"/>
              </a:spcAft>
              <a:buClr>
                <a:srgbClr val="CC0066"/>
              </a:buClr>
              <a:buSzPts val="2400"/>
              <a:buFont typeface="Noto Sans Symbols"/>
              <a:buChar char="▪"/>
            </a:pPr>
            <a:r>
              <a:rPr lang="en-US"/>
              <a:t>If the result is zero, the data are accepted: otherwise, they are rejected.</a:t>
            </a:r>
            <a:endParaRPr/>
          </a:p>
          <a:p>
            <a:pPr marL="385763" lvl="0" indent="-233363" algn="l" rtl="0">
              <a:lnSpc>
                <a:spcPct val="95000"/>
              </a:lnSpc>
              <a:spcBef>
                <a:spcPts val="1200"/>
              </a:spcBef>
              <a:spcAft>
                <a:spcPts val="0"/>
              </a:spcAft>
              <a:buSzPts val="2400"/>
              <a:buFont typeface="Noto Sans Symbols"/>
              <a:buNone/>
            </a:pPr>
            <a:endParaRPr/>
          </a:p>
        </p:txBody>
      </p:sp>
      <p:sp>
        <p:nvSpPr>
          <p:cNvPr id="458" name="Google Shape;458;p78"/>
          <p:cNvSpPr txBox="1"/>
          <p:nvPr/>
        </p:nvSpPr>
        <p:spPr>
          <a:xfrm>
            <a:off x="314325" y="228600"/>
            <a:ext cx="2058761" cy="762000"/>
          </a:xfrm>
          <a:prstGeom prst="rect">
            <a:avLst/>
          </a:prstGeom>
          <a:noFill/>
          <a:ln>
            <a:noFill/>
          </a:ln>
        </p:spPr>
        <p:txBody>
          <a:bodyPr spcFirstLastPara="1" wrap="square" lIns="0" tIns="0" rIns="0" bIns="0" anchor="ctr" anchorCtr="0">
            <a:noAutofit/>
          </a:bodyPr>
          <a:lstStyle/>
          <a:p>
            <a:pPr marL="0" marR="0" lvl="0" indent="0" algn="l" rtl="0">
              <a:lnSpc>
                <a:spcPct val="87000"/>
              </a:lnSpc>
              <a:spcBef>
                <a:spcPts val="0"/>
              </a:spcBef>
              <a:spcAft>
                <a:spcPts val="0"/>
              </a:spcAft>
              <a:buClr>
                <a:srgbClr val="000000"/>
              </a:buClr>
              <a:buSzPts val="2500"/>
              <a:buFont typeface="Arial"/>
              <a:buNone/>
            </a:pPr>
            <a:r>
              <a:rPr lang="en-US" sz="2500" b="1" i="0" u="none" strike="noStrike" cap="none">
                <a:solidFill>
                  <a:srgbClr val="C00000"/>
                </a:solidFill>
                <a:latin typeface="Times New Roman"/>
                <a:ea typeface="Times New Roman"/>
                <a:cs typeface="Times New Roman"/>
                <a:sym typeface="Times New Roman"/>
              </a:rPr>
              <a:t>At the Receiver</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79"/>
          <p:cNvSpPr txBox="1">
            <a:spLocks noGrp="1"/>
          </p:cNvSpPr>
          <p:nvPr>
            <p:ph type="title"/>
          </p:nvPr>
        </p:nvSpPr>
        <p:spPr>
          <a:xfrm>
            <a:off x="609600" y="533400"/>
            <a:ext cx="1905000" cy="7620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b="1">
                <a:solidFill>
                  <a:srgbClr val="C00000"/>
                </a:solidFill>
              </a:rPr>
              <a:t>Performance</a:t>
            </a:r>
            <a:endParaRPr/>
          </a:p>
        </p:txBody>
      </p:sp>
      <p:sp>
        <p:nvSpPr>
          <p:cNvPr id="464" name="Google Shape;464;p79"/>
          <p:cNvSpPr txBox="1">
            <a:spLocks noGrp="1"/>
          </p:cNvSpPr>
          <p:nvPr>
            <p:ph type="body" idx="1"/>
          </p:nvPr>
        </p:nvSpPr>
        <p:spPr>
          <a:xfrm>
            <a:off x="814161" y="1752600"/>
            <a:ext cx="8277678" cy="2929768"/>
          </a:xfrm>
          <a:prstGeom prst="rect">
            <a:avLst/>
          </a:prstGeom>
          <a:noFill/>
          <a:ln>
            <a:noFill/>
          </a:ln>
        </p:spPr>
        <p:txBody>
          <a:bodyPr spcFirstLastPara="1" wrap="square" lIns="90475" tIns="44425" rIns="90475" bIns="44425" anchor="t" anchorCtr="0">
            <a:noAutofit/>
          </a:bodyPr>
          <a:lstStyle/>
          <a:p>
            <a:pPr marL="385763" lvl="0" indent="-385763" algn="just" rtl="0">
              <a:lnSpc>
                <a:spcPct val="95000"/>
              </a:lnSpc>
              <a:spcBef>
                <a:spcPts val="0"/>
              </a:spcBef>
              <a:spcAft>
                <a:spcPts val="0"/>
              </a:spcAft>
              <a:buClr>
                <a:srgbClr val="CC0066"/>
              </a:buClr>
              <a:buSzPts val="2400"/>
              <a:buFont typeface="Noto Sans Symbols"/>
              <a:buChar char="▪"/>
            </a:pPr>
            <a:r>
              <a:rPr lang="en-US"/>
              <a:t>The checksum detects all errors involving an odd number of bits.</a:t>
            </a:r>
            <a:endParaRPr/>
          </a:p>
          <a:p>
            <a:pPr marL="385763" lvl="0" indent="-385763" algn="just" rtl="0">
              <a:lnSpc>
                <a:spcPct val="95000"/>
              </a:lnSpc>
              <a:spcBef>
                <a:spcPts val="1200"/>
              </a:spcBef>
              <a:spcAft>
                <a:spcPts val="0"/>
              </a:spcAft>
              <a:buClr>
                <a:srgbClr val="CC0066"/>
              </a:buClr>
              <a:buSzPts val="2400"/>
              <a:buFont typeface="Noto Sans Symbols"/>
              <a:buChar char="▪"/>
            </a:pPr>
            <a:r>
              <a:rPr lang="en-US"/>
              <a:t>It detects most errors involving an even number of bits.</a:t>
            </a:r>
            <a:endParaRPr/>
          </a:p>
          <a:p>
            <a:pPr marL="385763" lvl="0" indent="-385763" algn="just" rtl="0">
              <a:lnSpc>
                <a:spcPct val="95000"/>
              </a:lnSpc>
              <a:spcBef>
                <a:spcPts val="1200"/>
              </a:spcBef>
              <a:spcAft>
                <a:spcPts val="0"/>
              </a:spcAft>
              <a:buClr>
                <a:srgbClr val="CC0066"/>
              </a:buClr>
              <a:buSzPts val="2400"/>
              <a:buFont typeface="Noto Sans Symbols"/>
              <a:buChar char="▪"/>
            </a:pPr>
            <a:r>
              <a:rPr lang="en-US"/>
              <a:t>If one or more bits of a segment are damaged and the corresponding bit or bits of opposite value in a second segment are also damaged, the sums of those columns will not change and the receiver will not detect a problem.</a:t>
            </a:r>
            <a:endParaRPr/>
          </a:p>
          <a:p>
            <a:pPr marL="385763" lvl="0" indent="-233363" algn="just" rtl="0">
              <a:lnSpc>
                <a:spcPct val="95000"/>
              </a:lnSpc>
              <a:spcBef>
                <a:spcPts val="1200"/>
              </a:spcBef>
              <a:spcAft>
                <a:spcPts val="0"/>
              </a:spcAft>
              <a:buSzPts val="2400"/>
              <a:buFont typeface="Noto Sans Symbols"/>
              <a:buNone/>
            </a:pP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pic>
        <p:nvPicPr>
          <p:cNvPr id="469" name="Google Shape;469;p80"/>
          <p:cNvPicPr preferRelativeResize="0"/>
          <p:nvPr/>
        </p:nvPicPr>
        <p:blipFill rotWithShape="1">
          <a:blip r:embed="rId3">
            <a:alphaModFix/>
          </a:blip>
          <a:srcRect/>
          <a:stretch/>
        </p:blipFill>
        <p:spPr>
          <a:xfrm>
            <a:off x="533400" y="2514600"/>
            <a:ext cx="8543925" cy="1765300"/>
          </a:xfrm>
          <a:prstGeom prst="rect">
            <a:avLst/>
          </a:prstGeom>
          <a:noFill/>
          <a:ln>
            <a:noFill/>
          </a:ln>
        </p:spPr>
      </p:pic>
      <p:sp>
        <p:nvSpPr>
          <p:cNvPr id="470" name="Google Shape;470;p80"/>
          <p:cNvSpPr/>
          <p:nvPr/>
        </p:nvSpPr>
        <p:spPr>
          <a:xfrm>
            <a:off x="533400" y="742111"/>
            <a:ext cx="3957816" cy="424475"/>
          </a:xfrm>
          <a:prstGeom prst="rect">
            <a:avLst/>
          </a:prstGeom>
          <a:noFill/>
          <a:ln>
            <a:noFill/>
          </a:ln>
        </p:spPr>
        <p:txBody>
          <a:bodyPr spcFirstLastPara="1" wrap="square" lIns="90475" tIns="44450" rIns="90475" bIns="44450" anchor="t" anchorCtr="0">
            <a:noAutofit/>
          </a:bodyPr>
          <a:lstStyle/>
          <a:p>
            <a:pPr marL="0" marR="0" lvl="0" indent="0" algn="l" rtl="0">
              <a:lnSpc>
                <a:spcPct val="87000"/>
              </a:lnSpc>
              <a:spcBef>
                <a:spcPts val="0"/>
              </a:spcBef>
              <a:spcAft>
                <a:spcPts val="0"/>
              </a:spcAft>
              <a:buClr>
                <a:srgbClr val="000000"/>
              </a:buClr>
              <a:buSzPts val="2500"/>
              <a:buFont typeface="Arial"/>
              <a:buNone/>
            </a:pPr>
            <a:r>
              <a:rPr lang="en-US" sz="2500" b="1" i="0" u="none" strike="noStrike" cap="none">
                <a:solidFill>
                  <a:srgbClr val="C00000"/>
                </a:solidFill>
                <a:latin typeface="Helvetica Neue"/>
                <a:ea typeface="Helvetica Neue"/>
                <a:cs typeface="Helvetica Neue"/>
                <a:sym typeface="Helvetica Neue"/>
              </a:rPr>
              <a:t>Data Unit and Checksum</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81"/>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Mechanisms covered till now would detect errors but not correct them</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One method is when an error is detected by the receiver, the receiver can have the sender retransmit the entire data unit</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Another technique is to have error correcting codes by the receiver.</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These Error correcting codes are efficient to correct single bit error only</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Not efficient in correcting a burst errors.</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Based on this we will now see one of the famous Error correcting code- </a:t>
            </a:r>
            <a:r>
              <a:rPr lang="en-US">
                <a:solidFill>
                  <a:srgbClr val="FF0000"/>
                </a:solidFill>
                <a:latin typeface="Arial"/>
                <a:ea typeface="Arial"/>
                <a:cs typeface="Arial"/>
                <a:sym typeface="Arial"/>
              </a:rPr>
              <a:t>Hamming Code</a:t>
            </a:r>
            <a:endParaRPr/>
          </a:p>
          <a:p>
            <a:pPr marL="385763" lvl="0" indent="-385763" algn="just" rtl="0">
              <a:lnSpc>
                <a:spcPct val="100000"/>
              </a:lnSpc>
              <a:spcBef>
                <a:spcPts val="0"/>
              </a:spcBef>
              <a:spcAft>
                <a:spcPts val="0"/>
              </a:spcAft>
              <a:buClr>
                <a:srgbClr val="000000"/>
              </a:buClr>
              <a:buSzPts val="2400"/>
              <a:buFont typeface="Noto Sans Symbols"/>
              <a:buNone/>
            </a:pPr>
            <a:endParaRPr>
              <a:solidFill>
                <a:schemeClr val="dk1"/>
              </a:solidFill>
              <a:latin typeface="Arial"/>
              <a:ea typeface="Arial"/>
              <a:cs typeface="Arial"/>
              <a:sym typeface="Arial"/>
            </a:endParaRPr>
          </a:p>
          <a:p>
            <a:pPr marL="385763" lvl="0" indent="-385763" algn="just" rtl="0">
              <a:lnSpc>
                <a:spcPct val="100000"/>
              </a:lnSpc>
              <a:spcBef>
                <a:spcPts val="0"/>
              </a:spcBef>
              <a:spcAft>
                <a:spcPts val="0"/>
              </a:spcAft>
              <a:buClr>
                <a:schemeClr val="dk1"/>
              </a:buClr>
              <a:buSzPts val="2400"/>
              <a:buFont typeface="Noto Sans Symbols"/>
              <a:buNone/>
            </a:pPr>
            <a:r>
              <a:rPr lang="en-US">
                <a:solidFill>
                  <a:schemeClr val="dk1"/>
                </a:solidFill>
                <a:latin typeface="Arial"/>
                <a:ea typeface="Arial"/>
                <a:cs typeface="Arial"/>
                <a:sym typeface="Arial"/>
              </a:rPr>
              <a:t>                                                        </a:t>
            </a:r>
            <a:endParaRPr/>
          </a:p>
        </p:txBody>
      </p:sp>
      <p:sp>
        <p:nvSpPr>
          <p:cNvPr id="476" name="Google Shape;476;p81"/>
          <p:cNvSpPr/>
          <p:nvPr/>
        </p:nvSpPr>
        <p:spPr>
          <a:xfrm>
            <a:off x="0" y="228600"/>
            <a:ext cx="3124200" cy="533400"/>
          </a:xfrm>
          <a:prstGeom prst="rect">
            <a:avLst/>
          </a:prstGeom>
          <a:solidFill>
            <a:schemeClr val="dk1"/>
          </a:solidFill>
          <a:ln>
            <a:noFill/>
          </a:ln>
        </p:spPr>
        <p:txBody>
          <a:bodyPr spcFirstLastPara="1" wrap="square" lIns="0" tIns="0" rIns="0" bIns="0" anchor="ctr" anchorCtr="0">
            <a:noAutofit/>
          </a:bodyPr>
          <a:lstStyle/>
          <a:p>
            <a:pPr marL="0" marR="0" lvl="0" indent="0" algn="ctr" rtl="0">
              <a:lnSpc>
                <a:spcPct val="87000"/>
              </a:lnSpc>
              <a:spcBef>
                <a:spcPts val="0"/>
              </a:spcBef>
              <a:spcAft>
                <a:spcPts val="0"/>
              </a:spcAft>
              <a:buClr>
                <a:srgbClr val="000000"/>
              </a:buClr>
              <a:buSzPts val="2800"/>
              <a:buFont typeface="Arial"/>
              <a:buNone/>
            </a:pPr>
            <a:r>
              <a:rPr lang="en-US" sz="2800" b="1" i="0" u="none" strike="noStrike" cap="none">
                <a:solidFill>
                  <a:schemeClr val="lt1"/>
                </a:solidFill>
                <a:latin typeface="Times New Roman"/>
                <a:ea typeface="Times New Roman"/>
                <a:cs typeface="Times New Roman"/>
                <a:sym typeface="Times New Roman"/>
              </a:rPr>
              <a:t>Error Correction</a:t>
            </a:r>
            <a:endParaRPr sz="2800" b="1" i="0" u="none" strike="noStrike" cap="none">
              <a:solidFill>
                <a:schemeClr val="lt1"/>
              </a:solidFill>
              <a:latin typeface="Helvetica Neue"/>
              <a:ea typeface="Helvetica Neue"/>
              <a:cs typeface="Helvetica Neue"/>
              <a:sym typeface="Helvetica Neue"/>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pic>
        <p:nvPicPr>
          <p:cNvPr id="481" name="Google Shape;481;p82"/>
          <p:cNvPicPr preferRelativeResize="0"/>
          <p:nvPr/>
        </p:nvPicPr>
        <p:blipFill rotWithShape="1">
          <a:blip r:embed="rId3">
            <a:alphaModFix/>
          </a:blip>
          <a:srcRect/>
          <a:stretch/>
        </p:blipFill>
        <p:spPr>
          <a:xfrm>
            <a:off x="1575485" y="1905000"/>
            <a:ext cx="7467600" cy="1749425"/>
          </a:xfrm>
          <a:prstGeom prst="rect">
            <a:avLst/>
          </a:prstGeom>
          <a:noFill/>
          <a:ln>
            <a:noFill/>
          </a:ln>
        </p:spPr>
      </p:pic>
      <p:sp>
        <p:nvSpPr>
          <p:cNvPr id="482" name="Google Shape;482;p82"/>
          <p:cNvSpPr/>
          <p:nvPr/>
        </p:nvSpPr>
        <p:spPr>
          <a:xfrm>
            <a:off x="381000" y="609600"/>
            <a:ext cx="2439771" cy="411075"/>
          </a:xfrm>
          <a:prstGeom prst="rect">
            <a:avLst/>
          </a:prstGeom>
          <a:noFill/>
          <a:ln>
            <a:noFill/>
          </a:ln>
        </p:spPr>
        <p:txBody>
          <a:bodyPr spcFirstLastPara="1" wrap="square" lIns="90475" tIns="44450" rIns="90475" bIns="44450" anchor="t" anchorCtr="0">
            <a:noAutofit/>
          </a:bodyPr>
          <a:lstStyle/>
          <a:p>
            <a:pPr marL="0" marR="0" lvl="0" indent="0" algn="l" rtl="0">
              <a:lnSpc>
                <a:spcPct val="87000"/>
              </a:lnSpc>
              <a:spcBef>
                <a:spcPts val="0"/>
              </a:spcBef>
              <a:spcAft>
                <a:spcPts val="0"/>
              </a:spcAft>
              <a:buClr>
                <a:srgbClr val="000000"/>
              </a:buClr>
              <a:buSzPts val="2400"/>
              <a:buFont typeface="Arial"/>
              <a:buNone/>
            </a:pPr>
            <a:r>
              <a:rPr lang="en-US" sz="2400" b="1" i="0" u="none" strike="noStrike" cap="none">
                <a:solidFill>
                  <a:srgbClr val="C00000"/>
                </a:solidFill>
                <a:latin typeface="Helvetica Neue"/>
                <a:ea typeface="Helvetica Neue"/>
                <a:cs typeface="Helvetica Neue"/>
                <a:sym typeface="Helvetica Neue"/>
              </a:rPr>
              <a:t>Hamming Code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83"/>
          <p:cNvSpPr/>
          <p:nvPr/>
        </p:nvSpPr>
        <p:spPr>
          <a:xfrm>
            <a:off x="428171" y="533400"/>
            <a:ext cx="2677016" cy="424475"/>
          </a:xfrm>
          <a:prstGeom prst="rect">
            <a:avLst/>
          </a:prstGeom>
          <a:noFill/>
          <a:ln>
            <a:noFill/>
          </a:ln>
        </p:spPr>
        <p:txBody>
          <a:bodyPr spcFirstLastPara="1" wrap="square" lIns="90475" tIns="44450" rIns="90475" bIns="44450" anchor="t" anchorCtr="0">
            <a:noAutofit/>
          </a:bodyPr>
          <a:lstStyle/>
          <a:p>
            <a:pPr marL="0" marR="0" lvl="0" indent="0" algn="ctr" rtl="0">
              <a:lnSpc>
                <a:spcPct val="87000"/>
              </a:lnSpc>
              <a:spcBef>
                <a:spcPts val="0"/>
              </a:spcBef>
              <a:spcAft>
                <a:spcPts val="0"/>
              </a:spcAft>
              <a:buClr>
                <a:srgbClr val="000000"/>
              </a:buClr>
              <a:buSzPts val="2500"/>
              <a:buFont typeface="Arial"/>
              <a:buNone/>
            </a:pPr>
            <a:r>
              <a:rPr lang="en-US" sz="2500" b="1" i="0" u="none" strike="noStrike" cap="none">
                <a:solidFill>
                  <a:srgbClr val="C00000"/>
                </a:solidFill>
                <a:latin typeface="Helvetica Neue"/>
                <a:ea typeface="Helvetica Neue"/>
                <a:cs typeface="Helvetica Neue"/>
                <a:sym typeface="Helvetica Neue"/>
              </a:rPr>
              <a:t>Error Correction</a:t>
            </a:r>
            <a:endParaRPr sz="1400" b="0" i="0" u="none" strike="noStrike" cap="none">
              <a:solidFill>
                <a:srgbClr val="000000"/>
              </a:solidFill>
              <a:latin typeface="Arial"/>
              <a:ea typeface="Arial"/>
              <a:cs typeface="Arial"/>
              <a:sym typeface="Arial"/>
            </a:endParaRPr>
          </a:p>
        </p:txBody>
      </p:sp>
      <p:pic>
        <p:nvPicPr>
          <p:cNvPr id="488" name="Google Shape;488;p83"/>
          <p:cNvPicPr preferRelativeResize="0"/>
          <p:nvPr/>
        </p:nvPicPr>
        <p:blipFill rotWithShape="1">
          <a:blip r:embed="rId3">
            <a:alphaModFix/>
          </a:blip>
          <a:srcRect/>
          <a:stretch/>
        </p:blipFill>
        <p:spPr>
          <a:xfrm>
            <a:off x="685800" y="1905000"/>
            <a:ext cx="8790324" cy="18938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body" idx="1"/>
          </p:nvPr>
        </p:nvSpPr>
        <p:spPr>
          <a:xfrm>
            <a:off x="314325" y="762000"/>
            <a:ext cx="8999538" cy="5224463"/>
          </a:xfrm>
          <a:prstGeom prst="rect">
            <a:avLst/>
          </a:prstGeom>
          <a:noFill/>
          <a:ln>
            <a:noFill/>
          </a:ln>
        </p:spPr>
        <p:txBody>
          <a:bodyPr spcFirstLastPara="1" wrap="square" lIns="90475" tIns="44425" rIns="90475" bIns="44425" anchor="t" anchorCtr="0">
            <a:noAutofit/>
          </a:bodyPr>
          <a:lstStyle/>
          <a:p>
            <a:pPr marL="385763" lvl="0" indent="-385763" algn="just" rtl="0">
              <a:lnSpc>
                <a:spcPct val="150000"/>
              </a:lnSpc>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 In stop- and- wait flow control, </a:t>
            </a:r>
            <a:r>
              <a:rPr lang="en-US" sz="2000">
                <a:solidFill>
                  <a:srgbClr val="FF0000"/>
                </a:solidFill>
                <a:latin typeface="Arial"/>
                <a:ea typeface="Arial"/>
                <a:cs typeface="Arial"/>
                <a:sym typeface="Arial"/>
              </a:rPr>
              <a:t>the sender waits for an acknowledgment after every data frame it sends.</a:t>
            </a:r>
            <a:endParaRPr/>
          </a:p>
          <a:p>
            <a:pPr marL="385763" lvl="0" indent="-385763" algn="just" rtl="0">
              <a:lnSpc>
                <a:spcPct val="150000"/>
              </a:lnSpc>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 Only when acknowledgement has been received, the </a:t>
            </a:r>
            <a:r>
              <a:rPr lang="en-US" sz="2000">
                <a:solidFill>
                  <a:srgbClr val="FF0000"/>
                </a:solidFill>
                <a:latin typeface="Arial"/>
                <a:ea typeface="Arial"/>
                <a:cs typeface="Arial"/>
                <a:sym typeface="Arial"/>
              </a:rPr>
              <a:t>next data frame is sent.</a:t>
            </a:r>
            <a:endParaRPr/>
          </a:p>
          <a:p>
            <a:pPr marL="385763" lvl="0" indent="-385763" algn="just" rtl="0">
              <a:lnSpc>
                <a:spcPct val="150000"/>
              </a:lnSpc>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 The process of alternatively sending and waiting repeats until the sender transmits an </a:t>
            </a:r>
            <a:r>
              <a:rPr lang="en-US" sz="2000">
                <a:solidFill>
                  <a:srgbClr val="FF0000"/>
                </a:solidFill>
                <a:latin typeface="Arial"/>
                <a:ea typeface="Arial"/>
                <a:cs typeface="Arial"/>
                <a:sym typeface="Arial"/>
              </a:rPr>
              <a:t>end of transmission </a:t>
            </a:r>
            <a:r>
              <a:rPr lang="en-US" sz="2000">
                <a:solidFill>
                  <a:schemeClr val="dk1"/>
                </a:solidFill>
                <a:latin typeface="Arial"/>
                <a:ea typeface="Arial"/>
                <a:cs typeface="Arial"/>
                <a:sym typeface="Arial"/>
              </a:rPr>
              <a:t>frame</a:t>
            </a:r>
            <a:endParaRPr/>
          </a:p>
          <a:p>
            <a:pPr marL="385763" lvl="0" indent="-385763" algn="just" rtl="0">
              <a:lnSpc>
                <a:spcPct val="150000"/>
              </a:lnSpc>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 </a:t>
            </a:r>
            <a:r>
              <a:rPr lang="en-US" sz="2000" u="sng">
                <a:solidFill>
                  <a:srgbClr val="FF0000"/>
                </a:solidFill>
                <a:latin typeface="Arial"/>
                <a:ea typeface="Arial"/>
                <a:cs typeface="Arial"/>
                <a:sym typeface="Arial"/>
              </a:rPr>
              <a:t>Advantage</a:t>
            </a:r>
            <a:r>
              <a:rPr lang="en-US" sz="2000">
                <a:solidFill>
                  <a:schemeClr val="dk1"/>
                </a:solidFill>
                <a:latin typeface="Arial"/>
                <a:ea typeface="Arial"/>
                <a:cs typeface="Arial"/>
                <a:sym typeface="Arial"/>
              </a:rPr>
              <a:t>: of stop and wait flow control is </a:t>
            </a:r>
            <a:r>
              <a:rPr lang="en-US" sz="2000">
                <a:solidFill>
                  <a:srgbClr val="FF0000"/>
                </a:solidFill>
                <a:latin typeface="Arial"/>
                <a:ea typeface="Arial"/>
                <a:cs typeface="Arial"/>
                <a:sym typeface="Arial"/>
              </a:rPr>
              <a:t>simplicity</a:t>
            </a:r>
            <a:r>
              <a:rPr lang="en-US" sz="2000">
                <a:solidFill>
                  <a:schemeClr val="dk1"/>
                </a:solidFill>
                <a:latin typeface="Arial"/>
                <a:ea typeface="Arial"/>
                <a:cs typeface="Arial"/>
                <a:sym typeface="Arial"/>
              </a:rPr>
              <a:t> as each frame is checked and acknowledged before transmitting next frame</a:t>
            </a:r>
            <a:endParaRPr/>
          </a:p>
          <a:p>
            <a:pPr marL="385763" lvl="0" indent="-385763" algn="just" rtl="0">
              <a:lnSpc>
                <a:spcPct val="150000"/>
              </a:lnSpc>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 </a:t>
            </a:r>
            <a:r>
              <a:rPr lang="en-US" sz="2000" u="sng">
                <a:solidFill>
                  <a:srgbClr val="FF0000"/>
                </a:solidFill>
                <a:latin typeface="Arial"/>
                <a:ea typeface="Arial"/>
                <a:cs typeface="Arial"/>
                <a:sym typeface="Arial"/>
              </a:rPr>
              <a:t>Disadvantage</a:t>
            </a:r>
            <a:r>
              <a:rPr lang="en-US" sz="2000">
                <a:solidFill>
                  <a:schemeClr val="dk1"/>
                </a:solidFill>
                <a:latin typeface="Arial"/>
                <a:ea typeface="Arial"/>
                <a:cs typeface="Arial"/>
                <a:sym typeface="Arial"/>
              </a:rPr>
              <a:t>:  It is very slow as each frame must travel all the way  to the receiver and acknowledgement must travel all the way back before the next frame can be sent.</a:t>
            </a:r>
            <a:endParaRPr/>
          </a:p>
          <a:p>
            <a:pPr marL="385763" lvl="0" indent="-385763" algn="just" rtl="0">
              <a:lnSpc>
                <a:spcPct val="150000"/>
              </a:lnSpc>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 If </a:t>
            </a:r>
            <a:r>
              <a:rPr lang="en-US" sz="2000">
                <a:solidFill>
                  <a:srgbClr val="FF0000"/>
                </a:solidFill>
                <a:latin typeface="Arial"/>
                <a:ea typeface="Arial"/>
                <a:cs typeface="Arial"/>
                <a:sym typeface="Arial"/>
              </a:rPr>
              <a:t>distance between the devices are too long</a:t>
            </a:r>
            <a:r>
              <a:rPr lang="en-US" sz="2000">
                <a:solidFill>
                  <a:schemeClr val="dk1"/>
                </a:solidFill>
                <a:latin typeface="Arial"/>
                <a:ea typeface="Arial"/>
                <a:cs typeface="Arial"/>
                <a:sym typeface="Arial"/>
              </a:rPr>
              <a:t>, time spent waiting for ACKs between each frame can add to the transmission time.</a:t>
            </a:r>
            <a:endParaRPr sz="2000">
              <a:latin typeface="Times New Roman"/>
              <a:ea typeface="Times New Roman"/>
              <a:cs typeface="Times New Roman"/>
              <a:sym typeface="Times New Roman"/>
            </a:endParaRPr>
          </a:p>
        </p:txBody>
      </p:sp>
      <p:sp>
        <p:nvSpPr>
          <p:cNvPr id="114" name="Google Shape;114;p21"/>
          <p:cNvSpPr/>
          <p:nvPr/>
        </p:nvSpPr>
        <p:spPr>
          <a:xfrm>
            <a:off x="0" y="228600"/>
            <a:ext cx="2971800" cy="533400"/>
          </a:xfrm>
          <a:prstGeom prst="rect">
            <a:avLst/>
          </a:prstGeom>
          <a:solidFill>
            <a:schemeClr val="dk1"/>
          </a:solidFill>
          <a:ln>
            <a:noFill/>
          </a:ln>
        </p:spPr>
        <p:txBody>
          <a:bodyPr spcFirstLastPara="1" wrap="square" lIns="0" tIns="0" rIns="0" bIns="0" anchor="ctr" anchorCtr="0">
            <a:noAutofit/>
          </a:bodyPr>
          <a:lstStyle/>
          <a:p>
            <a:pPr marL="0" marR="0" lvl="0" indent="0" algn="ctr" rtl="0">
              <a:lnSpc>
                <a:spcPct val="87000"/>
              </a:lnSpc>
              <a:spcBef>
                <a:spcPts val="0"/>
              </a:spcBef>
              <a:spcAft>
                <a:spcPts val="0"/>
              </a:spcAft>
              <a:buClr>
                <a:srgbClr val="000000"/>
              </a:buClr>
              <a:buSzPts val="2800"/>
              <a:buFont typeface="Arial"/>
              <a:buNone/>
            </a:pPr>
            <a:r>
              <a:rPr lang="en-US" sz="2800" b="1" i="0" u="none" strike="noStrike" cap="none">
                <a:solidFill>
                  <a:schemeClr val="lt1"/>
                </a:solidFill>
                <a:latin typeface="Times New Roman"/>
                <a:ea typeface="Times New Roman"/>
                <a:cs typeface="Times New Roman"/>
                <a:sym typeface="Times New Roman"/>
              </a:rPr>
              <a:t>Stop and Wait </a:t>
            </a:r>
            <a:endParaRPr sz="2800" b="1" i="0" u="none" strike="noStrike" cap="none">
              <a:solidFill>
                <a:schemeClr val="lt1"/>
              </a:solidFill>
              <a:latin typeface="Helvetica Neue"/>
              <a:ea typeface="Helvetica Neue"/>
              <a:cs typeface="Helvetica Neue"/>
              <a:sym typeface="Helvetica Neue"/>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84"/>
          <p:cNvSpPr txBox="1">
            <a:spLocks noGrp="1"/>
          </p:cNvSpPr>
          <p:nvPr>
            <p:ph type="title"/>
          </p:nvPr>
        </p:nvSpPr>
        <p:spPr>
          <a:xfrm>
            <a:off x="457200" y="157617"/>
            <a:ext cx="2286000" cy="7620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latin typeface="Times New Roman"/>
                <a:ea typeface="Times New Roman"/>
                <a:cs typeface="Times New Roman"/>
                <a:sym typeface="Times New Roman"/>
              </a:rPr>
              <a:t>Hamming Code</a:t>
            </a:r>
            <a:endParaRPr/>
          </a:p>
        </p:txBody>
      </p:sp>
      <p:sp>
        <p:nvSpPr>
          <p:cNvPr id="494" name="Google Shape;494;p84"/>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Technique developed by R.W. Hamming</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Applied to data units of any length and uses the relation ship between data and redundancy as 2</a:t>
            </a:r>
            <a:r>
              <a:rPr lang="en-US" baseline="30000">
                <a:solidFill>
                  <a:schemeClr val="dk1"/>
                </a:solidFill>
                <a:latin typeface="Arial"/>
                <a:ea typeface="Arial"/>
                <a:cs typeface="Arial"/>
                <a:sym typeface="Arial"/>
              </a:rPr>
              <a:t>r</a:t>
            </a:r>
            <a:r>
              <a:rPr lang="en-US">
                <a:solidFill>
                  <a:schemeClr val="dk1"/>
                </a:solidFill>
                <a:latin typeface="Arial"/>
                <a:ea typeface="Arial"/>
                <a:cs typeface="Arial"/>
                <a:sym typeface="Arial"/>
              </a:rPr>
              <a:t>&gt;= m+r+1 where m is the data unit, r redundancy bit.</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For example a 7 bit data would need 2</a:t>
            </a:r>
            <a:r>
              <a:rPr lang="en-US" baseline="30000">
                <a:solidFill>
                  <a:schemeClr val="dk1"/>
                </a:solidFill>
                <a:latin typeface="Arial"/>
                <a:ea typeface="Arial"/>
                <a:cs typeface="Arial"/>
                <a:sym typeface="Arial"/>
              </a:rPr>
              <a:t>4</a:t>
            </a:r>
            <a:r>
              <a:rPr lang="en-US">
                <a:solidFill>
                  <a:schemeClr val="dk1"/>
                </a:solidFill>
                <a:latin typeface="Arial"/>
                <a:ea typeface="Arial"/>
                <a:cs typeface="Arial"/>
                <a:sym typeface="Arial"/>
              </a:rPr>
              <a:t>&gt;=</a:t>
            </a:r>
            <a:r>
              <a:rPr lang="en-US" baseline="30000">
                <a:solidFill>
                  <a:schemeClr val="dk1"/>
                </a:solidFill>
                <a:latin typeface="Arial"/>
                <a:ea typeface="Arial"/>
                <a:cs typeface="Arial"/>
                <a:sym typeface="Arial"/>
              </a:rPr>
              <a:t> </a:t>
            </a:r>
            <a:r>
              <a:rPr lang="en-US">
                <a:solidFill>
                  <a:schemeClr val="dk1"/>
                </a:solidFill>
                <a:latin typeface="Arial"/>
                <a:ea typeface="Arial"/>
                <a:cs typeface="Arial"/>
                <a:sym typeface="Arial"/>
              </a:rPr>
              <a:t>7+4+1</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Redundancy bits are placed in positions which are powers of 2 </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Position of redundancy bits in hamming code for m +r bits i.e  7+4= 11 bit data</a:t>
            </a:r>
            <a:endParaRPr/>
          </a:p>
          <a:p>
            <a:pPr marL="385763" lvl="0" indent="-233363" algn="just" rtl="0">
              <a:lnSpc>
                <a:spcPct val="100000"/>
              </a:lnSpc>
              <a:spcBef>
                <a:spcPts val="0"/>
              </a:spcBef>
              <a:spcAft>
                <a:spcPts val="0"/>
              </a:spcAft>
              <a:buClr>
                <a:srgbClr val="000000"/>
              </a:buClr>
              <a:buSzPts val="2400"/>
              <a:buFont typeface="Noto Sans Symbols"/>
              <a:buNone/>
            </a:pPr>
            <a:endParaRPr>
              <a:solidFill>
                <a:schemeClr val="dk1"/>
              </a:solidFill>
              <a:latin typeface="Arial"/>
              <a:ea typeface="Arial"/>
              <a:cs typeface="Arial"/>
              <a:sym typeface="Arial"/>
            </a:endParaRPr>
          </a:p>
          <a:p>
            <a:pPr marL="385763" lvl="0" indent="-385763" algn="just" rtl="0">
              <a:lnSpc>
                <a:spcPct val="100000"/>
              </a:lnSpc>
              <a:spcBef>
                <a:spcPts val="0"/>
              </a:spcBef>
              <a:spcAft>
                <a:spcPts val="0"/>
              </a:spcAft>
              <a:buClr>
                <a:schemeClr val="dk1"/>
              </a:buClr>
              <a:buSzPts val="2400"/>
              <a:buFont typeface="Noto Sans Symbols"/>
              <a:buNone/>
            </a:pPr>
            <a:r>
              <a:rPr lang="en-US" baseline="30000">
                <a:solidFill>
                  <a:schemeClr val="dk1"/>
                </a:solidFill>
                <a:latin typeface="Arial"/>
                <a:ea typeface="Arial"/>
                <a:cs typeface="Arial"/>
                <a:sym typeface="Arial"/>
              </a:rPr>
              <a:t>      </a:t>
            </a:r>
            <a:endParaRPr/>
          </a:p>
          <a:p>
            <a:pPr marL="385763" lvl="0" indent="-385763" algn="just" rtl="0">
              <a:lnSpc>
                <a:spcPct val="100000"/>
              </a:lnSpc>
              <a:spcBef>
                <a:spcPts val="0"/>
              </a:spcBef>
              <a:spcAft>
                <a:spcPts val="0"/>
              </a:spcAft>
              <a:buClr>
                <a:schemeClr val="dk1"/>
              </a:buClr>
              <a:buSzPts val="2400"/>
              <a:buFont typeface="Noto Sans Symbols"/>
              <a:buNone/>
            </a:pPr>
            <a:r>
              <a:rPr lang="en-US">
                <a:solidFill>
                  <a:schemeClr val="dk1"/>
                </a:solidFill>
                <a:latin typeface="Arial"/>
                <a:ea typeface="Arial"/>
                <a:cs typeface="Arial"/>
                <a:sym typeface="Arial"/>
              </a:rPr>
              <a:t>                                                        </a:t>
            </a:r>
            <a:endParaRPr/>
          </a:p>
        </p:txBody>
      </p:sp>
      <p:pic>
        <p:nvPicPr>
          <p:cNvPr id="495" name="Google Shape;495;p84"/>
          <p:cNvPicPr preferRelativeResize="0"/>
          <p:nvPr/>
        </p:nvPicPr>
        <p:blipFill rotWithShape="1">
          <a:blip r:embed="rId3">
            <a:alphaModFix/>
          </a:blip>
          <a:srcRect/>
          <a:stretch/>
        </p:blipFill>
        <p:spPr>
          <a:xfrm>
            <a:off x="457200" y="4633913"/>
            <a:ext cx="8839200" cy="1919287"/>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85"/>
          <p:cNvSpPr txBox="1">
            <a:spLocks noGrp="1"/>
          </p:cNvSpPr>
          <p:nvPr>
            <p:ph type="body" idx="1"/>
          </p:nvPr>
        </p:nvSpPr>
        <p:spPr>
          <a:xfrm>
            <a:off x="228600" y="762000"/>
            <a:ext cx="8999538" cy="5638800"/>
          </a:xfrm>
          <a:prstGeom prst="rect">
            <a:avLst/>
          </a:prstGeom>
          <a:noFill/>
          <a:ln>
            <a:noFill/>
          </a:ln>
        </p:spPr>
        <p:txBody>
          <a:bodyPr spcFirstLastPara="1" wrap="square" lIns="90475" tIns="44425" rIns="90475" bIns="44425" anchor="t" anchorCtr="0">
            <a:noAutofit/>
          </a:bodyPr>
          <a:lstStyle/>
          <a:p>
            <a:pPr marL="385763" lvl="0" indent="-385763" algn="just" rtl="0">
              <a:lnSpc>
                <a:spcPct val="100000"/>
              </a:lnSpc>
              <a:spcBef>
                <a:spcPts val="0"/>
              </a:spcBef>
              <a:spcAft>
                <a:spcPts val="0"/>
              </a:spcAft>
              <a:buClr>
                <a:schemeClr val="dk1"/>
              </a:buClr>
              <a:buSzPts val="2100"/>
              <a:buFont typeface="Noto Sans Symbols"/>
              <a:buChar char="⮚"/>
            </a:pPr>
            <a:r>
              <a:rPr lang="en-US" sz="2100">
                <a:solidFill>
                  <a:schemeClr val="dk1"/>
                </a:solidFill>
                <a:latin typeface="Arial"/>
                <a:ea typeface="Arial"/>
                <a:cs typeface="Arial"/>
                <a:sym typeface="Arial"/>
              </a:rPr>
              <a:t> Example: Let us say data is 7 bit word which is </a:t>
            </a:r>
            <a:r>
              <a:rPr lang="en-US" sz="2100">
                <a:solidFill>
                  <a:srgbClr val="FF0000"/>
                </a:solidFill>
                <a:latin typeface="Arial"/>
                <a:ea typeface="Arial"/>
                <a:cs typeface="Arial"/>
                <a:sym typeface="Arial"/>
              </a:rPr>
              <a:t>1001101</a:t>
            </a:r>
            <a:endParaRPr/>
          </a:p>
          <a:p>
            <a:pPr marL="385763" lvl="0" indent="-385763" algn="just" rtl="0">
              <a:lnSpc>
                <a:spcPct val="100000"/>
              </a:lnSpc>
              <a:spcBef>
                <a:spcPts val="0"/>
              </a:spcBef>
              <a:spcAft>
                <a:spcPts val="0"/>
              </a:spcAft>
              <a:buClr>
                <a:schemeClr val="dk1"/>
              </a:buClr>
              <a:buSzPts val="2100"/>
              <a:buFont typeface="Noto Sans Symbols"/>
              <a:buChar char="⮚"/>
            </a:pPr>
            <a:r>
              <a:rPr lang="en-US" sz="2100">
                <a:solidFill>
                  <a:schemeClr val="dk1"/>
                </a:solidFill>
                <a:latin typeface="Arial"/>
                <a:ea typeface="Arial"/>
                <a:cs typeface="Arial"/>
                <a:sym typeface="Arial"/>
              </a:rPr>
              <a:t> We would now apply hamming code technique to see which bit got error.</a:t>
            </a:r>
            <a:endParaRPr/>
          </a:p>
          <a:p>
            <a:pPr marL="385763" lvl="0" indent="-385763" algn="just" rtl="0">
              <a:lnSpc>
                <a:spcPct val="100000"/>
              </a:lnSpc>
              <a:spcBef>
                <a:spcPts val="0"/>
              </a:spcBef>
              <a:spcAft>
                <a:spcPts val="0"/>
              </a:spcAft>
              <a:buClr>
                <a:schemeClr val="dk1"/>
              </a:buClr>
              <a:buSzPts val="2100"/>
              <a:buFont typeface="Noto Sans Symbols"/>
              <a:buChar char="⮚"/>
            </a:pPr>
            <a:r>
              <a:rPr lang="en-US" sz="2100">
                <a:solidFill>
                  <a:schemeClr val="dk1"/>
                </a:solidFill>
                <a:latin typeface="Arial"/>
                <a:ea typeface="Arial"/>
                <a:cs typeface="Arial"/>
                <a:sym typeface="Arial"/>
              </a:rPr>
              <a:t> Steps are:</a:t>
            </a:r>
            <a:endParaRPr/>
          </a:p>
          <a:p>
            <a:pPr marL="385763" lvl="0" indent="-385763" algn="just" rtl="0">
              <a:lnSpc>
                <a:spcPct val="100000"/>
              </a:lnSpc>
              <a:spcBef>
                <a:spcPts val="0"/>
              </a:spcBef>
              <a:spcAft>
                <a:spcPts val="0"/>
              </a:spcAft>
              <a:buClr>
                <a:schemeClr val="dk1"/>
              </a:buClr>
              <a:buSzPts val="2100"/>
              <a:buFont typeface="Arial"/>
              <a:buChar char="•"/>
            </a:pPr>
            <a:r>
              <a:rPr lang="en-US" sz="2100">
                <a:solidFill>
                  <a:schemeClr val="dk1"/>
                </a:solidFill>
                <a:latin typeface="Arial"/>
                <a:ea typeface="Arial"/>
                <a:cs typeface="Arial"/>
                <a:sym typeface="Arial"/>
              </a:rPr>
              <a:t> Determine the number of redundancy/ check bits which is given as </a:t>
            </a:r>
            <a:r>
              <a:rPr lang="en-US" sz="2100">
                <a:solidFill>
                  <a:srgbClr val="FF0000"/>
                </a:solidFill>
                <a:latin typeface="Arial"/>
                <a:ea typeface="Arial"/>
                <a:cs typeface="Arial"/>
                <a:sym typeface="Arial"/>
              </a:rPr>
              <a:t>2</a:t>
            </a:r>
            <a:r>
              <a:rPr lang="en-US" sz="2100" baseline="30000">
                <a:solidFill>
                  <a:srgbClr val="FF0000"/>
                </a:solidFill>
                <a:latin typeface="Arial"/>
                <a:ea typeface="Arial"/>
                <a:cs typeface="Arial"/>
                <a:sym typeface="Arial"/>
              </a:rPr>
              <a:t>4</a:t>
            </a:r>
            <a:r>
              <a:rPr lang="en-US" sz="2100">
                <a:solidFill>
                  <a:srgbClr val="FF0000"/>
                </a:solidFill>
                <a:latin typeface="Arial"/>
                <a:ea typeface="Arial"/>
                <a:cs typeface="Arial"/>
                <a:sym typeface="Arial"/>
              </a:rPr>
              <a:t>&gt;=</a:t>
            </a:r>
            <a:r>
              <a:rPr lang="en-US" sz="2100" baseline="30000">
                <a:solidFill>
                  <a:srgbClr val="FF0000"/>
                </a:solidFill>
                <a:latin typeface="Arial"/>
                <a:ea typeface="Arial"/>
                <a:cs typeface="Arial"/>
                <a:sym typeface="Arial"/>
              </a:rPr>
              <a:t> </a:t>
            </a:r>
            <a:r>
              <a:rPr lang="en-US" sz="2100">
                <a:solidFill>
                  <a:srgbClr val="FF0000"/>
                </a:solidFill>
                <a:latin typeface="Arial"/>
                <a:ea typeface="Arial"/>
                <a:cs typeface="Arial"/>
                <a:sym typeface="Arial"/>
              </a:rPr>
              <a:t>7+4+1</a:t>
            </a:r>
            <a:r>
              <a:rPr lang="en-US" sz="2100">
                <a:solidFill>
                  <a:schemeClr val="dk1"/>
                </a:solidFill>
                <a:latin typeface="Arial"/>
                <a:ea typeface="Arial"/>
                <a:cs typeface="Arial"/>
                <a:sym typeface="Arial"/>
              </a:rPr>
              <a:t>. so we used four parity bits</a:t>
            </a:r>
            <a:endParaRPr/>
          </a:p>
          <a:p>
            <a:pPr marL="385763" lvl="0" indent="-385763" algn="just" rtl="0">
              <a:lnSpc>
                <a:spcPct val="100000"/>
              </a:lnSpc>
              <a:spcBef>
                <a:spcPts val="0"/>
              </a:spcBef>
              <a:spcAft>
                <a:spcPts val="0"/>
              </a:spcAft>
              <a:buClr>
                <a:schemeClr val="dk1"/>
              </a:buClr>
              <a:buSzPts val="2100"/>
              <a:buFont typeface="Arial"/>
              <a:buChar char="•"/>
            </a:pPr>
            <a:r>
              <a:rPr lang="en-US" sz="2100">
                <a:solidFill>
                  <a:schemeClr val="dk1"/>
                </a:solidFill>
                <a:latin typeface="Arial"/>
                <a:ea typeface="Arial"/>
                <a:cs typeface="Arial"/>
                <a:sym typeface="Arial"/>
              </a:rPr>
              <a:t> Number the n bits left to right </a:t>
            </a:r>
            <a:endParaRPr/>
          </a:p>
          <a:p>
            <a:pPr marL="385763" lvl="0" indent="-385763" algn="just" rtl="0">
              <a:lnSpc>
                <a:spcPct val="100000"/>
              </a:lnSpc>
              <a:spcBef>
                <a:spcPts val="0"/>
              </a:spcBef>
              <a:spcAft>
                <a:spcPts val="0"/>
              </a:spcAft>
              <a:buClr>
                <a:schemeClr val="dk1"/>
              </a:buClr>
              <a:buSzPts val="2100"/>
              <a:buFont typeface="Arial"/>
              <a:buNone/>
            </a:pPr>
            <a:r>
              <a:rPr lang="en-US" sz="2100">
                <a:solidFill>
                  <a:schemeClr val="dk1"/>
                </a:solidFill>
                <a:latin typeface="Arial"/>
                <a:ea typeface="Arial"/>
                <a:cs typeface="Arial"/>
                <a:sym typeface="Arial"/>
              </a:rPr>
              <a:t>       </a:t>
            </a:r>
            <a:r>
              <a:rPr lang="en-US" sz="2100">
                <a:solidFill>
                  <a:srgbClr val="FF0000"/>
                </a:solidFill>
                <a:latin typeface="Arial"/>
                <a:ea typeface="Arial"/>
                <a:cs typeface="Arial"/>
                <a:sym typeface="Arial"/>
              </a:rPr>
              <a:t>1 0  0  r</a:t>
            </a:r>
            <a:r>
              <a:rPr lang="en-US" sz="2100" baseline="-25000">
                <a:solidFill>
                  <a:srgbClr val="FF0000"/>
                </a:solidFill>
                <a:latin typeface="Arial"/>
                <a:ea typeface="Arial"/>
                <a:cs typeface="Arial"/>
                <a:sym typeface="Arial"/>
              </a:rPr>
              <a:t>8  </a:t>
            </a:r>
            <a:r>
              <a:rPr lang="en-US" sz="2100">
                <a:solidFill>
                  <a:srgbClr val="FF0000"/>
                </a:solidFill>
                <a:latin typeface="Arial"/>
                <a:ea typeface="Arial"/>
                <a:cs typeface="Arial"/>
                <a:sym typeface="Arial"/>
              </a:rPr>
              <a:t>1 1 0 r</a:t>
            </a:r>
            <a:r>
              <a:rPr lang="en-US" sz="2100" baseline="-25000">
                <a:solidFill>
                  <a:srgbClr val="FF0000"/>
                </a:solidFill>
                <a:latin typeface="Arial"/>
                <a:ea typeface="Arial"/>
                <a:cs typeface="Arial"/>
                <a:sym typeface="Arial"/>
              </a:rPr>
              <a:t>4 </a:t>
            </a:r>
            <a:r>
              <a:rPr lang="en-US" sz="2100">
                <a:solidFill>
                  <a:srgbClr val="FF0000"/>
                </a:solidFill>
                <a:latin typeface="Arial"/>
                <a:ea typeface="Arial"/>
                <a:cs typeface="Arial"/>
                <a:sym typeface="Arial"/>
              </a:rPr>
              <a:t> 1 r</a:t>
            </a:r>
            <a:r>
              <a:rPr lang="en-US" sz="2100" baseline="-25000">
                <a:solidFill>
                  <a:srgbClr val="FF0000"/>
                </a:solidFill>
                <a:latin typeface="Arial"/>
                <a:ea typeface="Arial"/>
                <a:cs typeface="Arial"/>
                <a:sym typeface="Arial"/>
              </a:rPr>
              <a:t>2 </a:t>
            </a:r>
            <a:r>
              <a:rPr lang="en-US" sz="2100">
                <a:solidFill>
                  <a:srgbClr val="FF0000"/>
                </a:solidFill>
                <a:latin typeface="Arial"/>
                <a:ea typeface="Arial"/>
                <a:cs typeface="Arial"/>
                <a:sym typeface="Arial"/>
              </a:rPr>
              <a:t>r</a:t>
            </a:r>
            <a:r>
              <a:rPr lang="en-US" sz="2100" baseline="-25000">
                <a:solidFill>
                  <a:srgbClr val="FF0000"/>
                </a:solidFill>
                <a:latin typeface="Arial"/>
                <a:ea typeface="Arial"/>
                <a:cs typeface="Arial"/>
                <a:sym typeface="Arial"/>
              </a:rPr>
              <a:t>1 </a:t>
            </a:r>
            <a:endParaRPr/>
          </a:p>
          <a:p>
            <a:pPr marL="385763" lvl="0" indent="-385763" algn="just" rtl="0">
              <a:lnSpc>
                <a:spcPct val="100000"/>
              </a:lnSpc>
              <a:spcBef>
                <a:spcPts val="0"/>
              </a:spcBef>
              <a:spcAft>
                <a:spcPts val="0"/>
              </a:spcAft>
              <a:buClr>
                <a:schemeClr val="dk1"/>
              </a:buClr>
              <a:buSzPts val="2100"/>
              <a:buFont typeface="Arial"/>
              <a:buChar char="•"/>
            </a:pPr>
            <a:r>
              <a:rPr lang="en-US" sz="2100" baseline="-25000">
                <a:solidFill>
                  <a:schemeClr val="dk1"/>
                </a:solidFill>
                <a:latin typeface="Arial"/>
                <a:ea typeface="Arial"/>
                <a:cs typeface="Arial"/>
                <a:sym typeface="Arial"/>
              </a:rPr>
              <a:t> </a:t>
            </a:r>
            <a:r>
              <a:rPr lang="en-US" sz="2100">
                <a:solidFill>
                  <a:schemeClr val="dk1"/>
                </a:solidFill>
                <a:latin typeface="Arial"/>
                <a:ea typeface="Arial"/>
                <a:cs typeface="Arial"/>
                <a:sym typeface="Arial"/>
              </a:rPr>
              <a:t>We got to</a:t>
            </a:r>
            <a:r>
              <a:rPr lang="en-US" sz="2100" baseline="-25000">
                <a:solidFill>
                  <a:schemeClr val="dk1"/>
                </a:solidFill>
                <a:latin typeface="Arial"/>
                <a:ea typeface="Arial"/>
                <a:cs typeface="Arial"/>
                <a:sym typeface="Arial"/>
              </a:rPr>
              <a:t> </a:t>
            </a:r>
            <a:r>
              <a:rPr lang="en-US" sz="2100">
                <a:solidFill>
                  <a:schemeClr val="dk1"/>
                </a:solidFill>
                <a:latin typeface="Arial"/>
                <a:ea typeface="Arial"/>
                <a:cs typeface="Arial"/>
                <a:sym typeface="Arial"/>
              </a:rPr>
              <a:t>now calculate the combination of the four r values for a seven bit data sequence </a:t>
            </a:r>
            <a:endParaRPr/>
          </a:p>
          <a:p>
            <a:pPr marL="385763" lvl="0" indent="-385763" algn="just" rtl="0">
              <a:lnSpc>
                <a:spcPct val="100000"/>
              </a:lnSpc>
              <a:spcBef>
                <a:spcPts val="0"/>
              </a:spcBef>
              <a:spcAft>
                <a:spcPts val="0"/>
              </a:spcAft>
              <a:buClr>
                <a:schemeClr val="dk1"/>
              </a:buClr>
              <a:buSzPts val="2100"/>
              <a:buFont typeface="Arial"/>
              <a:buChar char="•"/>
            </a:pPr>
            <a:r>
              <a:rPr lang="en-US" sz="2100">
                <a:solidFill>
                  <a:schemeClr val="dk1"/>
                </a:solidFill>
                <a:latin typeface="Arial"/>
                <a:ea typeface="Arial"/>
                <a:cs typeface="Arial"/>
                <a:sym typeface="Arial"/>
              </a:rPr>
              <a:t> For that we first write all bit positions as sums of those numbers that are powers of 2</a:t>
            </a:r>
            <a:endParaRPr/>
          </a:p>
          <a:p>
            <a:pPr marL="385763" lvl="0" indent="-385763" algn="just" rtl="0">
              <a:lnSpc>
                <a:spcPct val="100000"/>
              </a:lnSpc>
              <a:spcBef>
                <a:spcPts val="0"/>
              </a:spcBef>
              <a:spcAft>
                <a:spcPts val="0"/>
              </a:spcAft>
              <a:buClr>
                <a:schemeClr val="dk1"/>
              </a:buClr>
              <a:buSzPts val="2100"/>
              <a:buFont typeface="Arial"/>
              <a:buNone/>
            </a:pPr>
            <a:r>
              <a:rPr lang="en-US" sz="2100">
                <a:solidFill>
                  <a:schemeClr val="dk1"/>
                </a:solidFill>
                <a:latin typeface="Arial"/>
                <a:ea typeface="Arial"/>
                <a:cs typeface="Arial"/>
                <a:sym typeface="Arial"/>
              </a:rPr>
              <a:t>       </a:t>
            </a:r>
            <a:endParaRPr/>
          </a:p>
          <a:p>
            <a:pPr marL="385763" lvl="0" indent="-385763" algn="just" rtl="0">
              <a:lnSpc>
                <a:spcPct val="100000"/>
              </a:lnSpc>
              <a:spcBef>
                <a:spcPts val="0"/>
              </a:spcBef>
              <a:spcAft>
                <a:spcPts val="0"/>
              </a:spcAft>
              <a:buClr>
                <a:schemeClr val="dk1"/>
              </a:buClr>
              <a:buSzPts val="2100"/>
              <a:buFont typeface="Arial"/>
              <a:buNone/>
            </a:pPr>
            <a:r>
              <a:rPr lang="en-US" sz="2100">
                <a:solidFill>
                  <a:schemeClr val="dk1"/>
                </a:solidFill>
                <a:latin typeface="Arial"/>
                <a:ea typeface="Arial"/>
                <a:cs typeface="Arial"/>
                <a:sym typeface="Arial"/>
              </a:rPr>
              <a:t>      </a:t>
            </a:r>
            <a:r>
              <a:rPr lang="en-US" sz="2100">
                <a:solidFill>
                  <a:srgbClr val="FF0000"/>
                </a:solidFill>
                <a:latin typeface="Arial"/>
                <a:ea typeface="Arial"/>
                <a:cs typeface="Arial"/>
                <a:sym typeface="Arial"/>
              </a:rPr>
              <a:t>1=1,  2=2, 3= 1+2, 4=4, 5= 1+4, 6= 2+4, 7= 1+2+4, 8=8, 9= 1+8, 10= 2+8, 11= 1+2+8</a:t>
            </a:r>
            <a:endParaRPr/>
          </a:p>
          <a:p>
            <a:pPr marL="385763" lvl="0" indent="-385763" algn="just" rtl="0">
              <a:lnSpc>
                <a:spcPct val="100000"/>
              </a:lnSpc>
              <a:spcBef>
                <a:spcPts val="0"/>
              </a:spcBef>
              <a:spcAft>
                <a:spcPts val="0"/>
              </a:spcAft>
              <a:buClr>
                <a:srgbClr val="000000"/>
              </a:buClr>
              <a:buSzPts val="2100"/>
              <a:buFont typeface="Times New Roman"/>
              <a:buNone/>
            </a:pPr>
            <a:endParaRPr sz="2100">
              <a:solidFill>
                <a:schemeClr val="dk1"/>
              </a:solidFill>
              <a:latin typeface="Arial"/>
              <a:ea typeface="Arial"/>
              <a:cs typeface="Arial"/>
              <a:sym typeface="Arial"/>
            </a:endParaRPr>
          </a:p>
          <a:p>
            <a:pPr marL="385763" lvl="0" indent="-385763" algn="just" rtl="0">
              <a:lnSpc>
                <a:spcPct val="100000"/>
              </a:lnSpc>
              <a:spcBef>
                <a:spcPts val="0"/>
              </a:spcBef>
              <a:spcAft>
                <a:spcPts val="0"/>
              </a:spcAft>
              <a:buClr>
                <a:schemeClr val="dk1"/>
              </a:buClr>
              <a:buSzPts val="2100"/>
              <a:buFont typeface="Arial"/>
              <a:buNone/>
            </a:pPr>
            <a:r>
              <a:rPr lang="en-US" sz="2100">
                <a:solidFill>
                  <a:schemeClr val="dk1"/>
                </a:solidFill>
                <a:latin typeface="Arial"/>
                <a:ea typeface="Arial"/>
                <a:cs typeface="Arial"/>
                <a:sym typeface="Arial"/>
              </a:rPr>
              <a:t>   so now </a:t>
            </a:r>
            <a:r>
              <a:rPr lang="en-US" sz="2100">
                <a:solidFill>
                  <a:srgbClr val="FF0000"/>
                </a:solidFill>
                <a:latin typeface="Arial"/>
                <a:ea typeface="Arial"/>
                <a:cs typeface="Arial"/>
                <a:sym typeface="Arial"/>
              </a:rPr>
              <a:t>r</a:t>
            </a:r>
            <a:r>
              <a:rPr lang="en-US" sz="2100" baseline="-25000">
                <a:solidFill>
                  <a:srgbClr val="FF0000"/>
                </a:solidFill>
                <a:latin typeface="Arial"/>
                <a:ea typeface="Arial"/>
                <a:cs typeface="Arial"/>
                <a:sym typeface="Arial"/>
              </a:rPr>
              <a:t>1</a:t>
            </a:r>
            <a:r>
              <a:rPr lang="en-US" sz="2100">
                <a:solidFill>
                  <a:srgbClr val="FF0000"/>
                </a:solidFill>
                <a:latin typeface="Arial"/>
                <a:ea typeface="Arial"/>
                <a:cs typeface="Arial"/>
                <a:sym typeface="Arial"/>
              </a:rPr>
              <a:t>= 1,3, 5, 7, 9, 11; r</a:t>
            </a:r>
            <a:r>
              <a:rPr lang="en-US" sz="2100" baseline="-25000">
                <a:solidFill>
                  <a:srgbClr val="FF0000"/>
                </a:solidFill>
                <a:latin typeface="Arial"/>
                <a:ea typeface="Arial"/>
                <a:cs typeface="Arial"/>
                <a:sym typeface="Arial"/>
              </a:rPr>
              <a:t>2</a:t>
            </a:r>
            <a:r>
              <a:rPr lang="en-US" sz="2100">
                <a:solidFill>
                  <a:srgbClr val="FF0000"/>
                </a:solidFill>
                <a:latin typeface="Arial"/>
                <a:ea typeface="Arial"/>
                <a:cs typeface="Arial"/>
                <a:sym typeface="Arial"/>
              </a:rPr>
              <a:t>= 2,3,6,7,10,11; r</a:t>
            </a:r>
            <a:r>
              <a:rPr lang="en-US" sz="2100" baseline="-25000">
                <a:solidFill>
                  <a:srgbClr val="FF0000"/>
                </a:solidFill>
                <a:latin typeface="Arial"/>
                <a:ea typeface="Arial"/>
                <a:cs typeface="Arial"/>
                <a:sym typeface="Arial"/>
              </a:rPr>
              <a:t>4</a:t>
            </a:r>
            <a:r>
              <a:rPr lang="en-US" sz="2100">
                <a:solidFill>
                  <a:srgbClr val="FF0000"/>
                </a:solidFill>
                <a:latin typeface="Arial"/>
                <a:ea typeface="Arial"/>
                <a:cs typeface="Arial"/>
                <a:sym typeface="Arial"/>
              </a:rPr>
              <a:t>= 4,5, 6,7; r</a:t>
            </a:r>
            <a:r>
              <a:rPr lang="en-US" sz="2100" baseline="-25000">
                <a:solidFill>
                  <a:srgbClr val="FF0000"/>
                </a:solidFill>
                <a:latin typeface="Arial"/>
                <a:ea typeface="Arial"/>
                <a:cs typeface="Arial"/>
                <a:sym typeface="Arial"/>
              </a:rPr>
              <a:t>8</a:t>
            </a:r>
            <a:r>
              <a:rPr lang="en-US" sz="2100">
                <a:solidFill>
                  <a:srgbClr val="FF0000"/>
                </a:solidFill>
                <a:latin typeface="Arial"/>
                <a:ea typeface="Arial"/>
                <a:cs typeface="Arial"/>
                <a:sym typeface="Arial"/>
              </a:rPr>
              <a:t>= 8,9,10,11</a:t>
            </a:r>
            <a:endParaRPr/>
          </a:p>
          <a:p>
            <a:pPr marL="385763" lvl="0" indent="-385763" algn="just" rtl="0">
              <a:lnSpc>
                <a:spcPct val="100000"/>
              </a:lnSpc>
              <a:spcBef>
                <a:spcPts val="0"/>
              </a:spcBef>
              <a:spcAft>
                <a:spcPts val="0"/>
              </a:spcAft>
              <a:buClr>
                <a:schemeClr val="dk1"/>
              </a:buClr>
              <a:buSzPts val="2100"/>
              <a:buFont typeface="Arial"/>
              <a:buNone/>
            </a:pPr>
            <a:r>
              <a:rPr lang="en-US" sz="2100">
                <a:solidFill>
                  <a:schemeClr val="dk1"/>
                </a:solidFill>
                <a:latin typeface="Arial"/>
                <a:ea typeface="Arial"/>
                <a:cs typeface="Arial"/>
                <a:sym typeface="Arial"/>
              </a:rPr>
              <a:t>      </a:t>
            </a:r>
            <a:endParaRPr/>
          </a:p>
          <a:p>
            <a:pPr marL="385763" lvl="0" indent="-385763" algn="just" rtl="0">
              <a:lnSpc>
                <a:spcPct val="10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 </a:t>
            </a:r>
            <a:endParaRPr sz="800">
              <a:solidFill>
                <a:schemeClr val="dk1"/>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pic>
        <p:nvPicPr>
          <p:cNvPr id="505" name="Google Shape;505;p86"/>
          <p:cNvPicPr preferRelativeResize="0"/>
          <p:nvPr/>
        </p:nvPicPr>
        <p:blipFill rotWithShape="1">
          <a:blip r:embed="rId3">
            <a:alphaModFix/>
          </a:blip>
          <a:srcRect/>
          <a:stretch/>
        </p:blipFill>
        <p:spPr>
          <a:xfrm>
            <a:off x="914400" y="1066800"/>
            <a:ext cx="7304088" cy="4719638"/>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pic>
        <p:nvPicPr>
          <p:cNvPr id="510" name="Google Shape;510;p87"/>
          <p:cNvPicPr preferRelativeResize="0"/>
          <p:nvPr/>
        </p:nvPicPr>
        <p:blipFill rotWithShape="1">
          <a:blip r:embed="rId3">
            <a:alphaModFix/>
          </a:blip>
          <a:srcRect/>
          <a:stretch/>
        </p:blipFill>
        <p:spPr>
          <a:xfrm>
            <a:off x="685800" y="1066800"/>
            <a:ext cx="7304088" cy="4719638"/>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pic>
        <p:nvPicPr>
          <p:cNvPr id="515" name="Google Shape;515;p88"/>
          <p:cNvPicPr preferRelativeResize="0"/>
          <p:nvPr/>
        </p:nvPicPr>
        <p:blipFill rotWithShape="1">
          <a:blip r:embed="rId3">
            <a:alphaModFix/>
          </a:blip>
          <a:srcRect/>
          <a:stretch/>
        </p:blipFill>
        <p:spPr>
          <a:xfrm>
            <a:off x="457200" y="914400"/>
            <a:ext cx="6980238" cy="5446713"/>
          </a:xfrm>
          <a:prstGeom prst="rect">
            <a:avLst/>
          </a:prstGeom>
          <a:noFill/>
          <a:ln>
            <a:noFill/>
          </a:ln>
        </p:spPr>
      </p:pic>
      <p:sp>
        <p:nvSpPr>
          <p:cNvPr id="516" name="Google Shape;516;p88"/>
          <p:cNvSpPr/>
          <p:nvPr/>
        </p:nvSpPr>
        <p:spPr>
          <a:xfrm>
            <a:off x="460829" y="204094"/>
            <a:ext cx="1869102" cy="518219"/>
          </a:xfrm>
          <a:prstGeom prst="rect">
            <a:avLst/>
          </a:prstGeom>
          <a:noFill/>
          <a:ln>
            <a:noFill/>
          </a:ln>
        </p:spPr>
        <p:txBody>
          <a:bodyPr spcFirstLastPara="1" wrap="square" lIns="90475" tIns="44450" rIns="90475" bIns="44450" anchor="t" anchorCtr="0">
            <a:noAutofit/>
          </a:bodyPr>
          <a:lstStyle/>
          <a:p>
            <a:pPr marL="0" marR="0" lvl="0" indent="0" algn="l" rtl="0">
              <a:lnSpc>
                <a:spcPct val="87000"/>
              </a:lnSpc>
              <a:spcBef>
                <a:spcPts val="0"/>
              </a:spcBef>
              <a:spcAft>
                <a:spcPts val="0"/>
              </a:spcAft>
              <a:buClr>
                <a:srgbClr val="000000"/>
              </a:buClr>
              <a:buSzPts val="3200"/>
              <a:buFont typeface="Arial"/>
              <a:buNone/>
            </a:pPr>
            <a:r>
              <a:rPr lang="en-US" sz="3200" b="1" i="0" u="none" strike="noStrike" cap="none">
                <a:solidFill>
                  <a:srgbClr val="C00000"/>
                </a:solidFill>
                <a:latin typeface="Helvetica Neue"/>
                <a:ea typeface="Helvetica Neue"/>
                <a:cs typeface="Helvetica Neue"/>
                <a:sym typeface="Helvetica Neue"/>
              </a:rPr>
              <a:t>Example</a:t>
            </a:r>
            <a:endParaRPr sz="3200" b="1" i="0" u="none" strike="noStrike" cap="none">
              <a:solidFill>
                <a:srgbClr val="C00000"/>
              </a:solidFill>
              <a:latin typeface="Helvetica Neue"/>
              <a:ea typeface="Helvetica Neue"/>
              <a:cs typeface="Helvetica Neue"/>
              <a:sym typeface="Helvetica Neue"/>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89"/>
          <p:cNvSpPr txBox="1">
            <a:spLocks noGrp="1"/>
          </p:cNvSpPr>
          <p:nvPr>
            <p:ph type="title"/>
          </p:nvPr>
        </p:nvSpPr>
        <p:spPr>
          <a:xfrm>
            <a:off x="457200" y="21771"/>
            <a:ext cx="2590800" cy="7620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latin typeface="Times New Roman"/>
                <a:ea typeface="Times New Roman"/>
                <a:cs typeface="Times New Roman"/>
                <a:sym typeface="Times New Roman"/>
              </a:rPr>
              <a:t>Hamming Code</a:t>
            </a:r>
            <a:endParaRPr/>
          </a:p>
        </p:txBody>
      </p:sp>
      <p:sp>
        <p:nvSpPr>
          <p:cNvPr id="522" name="Google Shape;522;p89"/>
          <p:cNvSpPr txBox="1">
            <a:spLocks noGrp="1"/>
          </p:cNvSpPr>
          <p:nvPr>
            <p:ph type="body" idx="1"/>
          </p:nvPr>
        </p:nvSpPr>
        <p:spPr>
          <a:xfrm>
            <a:off x="314325" y="990600"/>
            <a:ext cx="8999538" cy="5224462"/>
          </a:xfrm>
          <a:prstGeom prst="rect">
            <a:avLst/>
          </a:prstGeom>
          <a:noFill/>
          <a:ln>
            <a:noFill/>
          </a:ln>
        </p:spPr>
        <p:txBody>
          <a:bodyPr spcFirstLastPara="1" wrap="square" lIns="90475" tIns="44425" rIns="90475" bIns="44425" anchor="t" anchorCtr="0">
            <a:noAutofit/>
          </a:bodyPr>
          <a:lstStyle/>
          <a:p>
            <a:pPr marL="385763" lvl="0" indent="-385763" algn="just" rtl="0">
              <a:lnSpc>
                <a:spcPct val="100000"/>
              </a:lnSpc>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Now we write the parity bit for each of the r value . For example parity bit of r1 is calculated to provide even parity of combination </a:t>
            </a:r>
            <a:r>
              <a:rPr lang="en-US">
                <a:solidFill>
                  <a:srgbClr val="FF0000"/>
                </a:solidFill>
                <a:latin typeface="Arial"/>
                <a:ea typeface="Arial"/>
                <a:cs typeface="Arial"/>
                <a:sym typeface="Arial"/>
              </a:rPr>
              <a:t>3,5,7,9,11</a:t>
            </a:r>
            <a:r>
              <a:rPr lang="en-US">
                <a:solidFill>
                  <a:schemeClr val="dk1"/>
                </a:solidFill>
                <a:latin typeface="Arial"/>
                <a:ea typeface="Arial"/>
                <a:cs typeface="Arial"/>
                <a:sym typeface="Arial"/>
              </a:rPr>
              <a:t> which sees </a:t>
            </a:r>
            <a:r>
              <a:rPr lang="en-US">
                <a:solidFill>
                  <a:srgbClr val="FF0000"/>
                </a:solidFill>
                <a:latin typeface="Arial"/>
                <a:ea typeface="Arial"/>
                <a:cs typeface="Arial"/>
                <a:sym typeface="Arial"/>
              </a:rPr>
              <a:t>odd number of 1’s and we add 1 to r1</a:t>
            </a:r>
            <a:r>
              <a:rPr lang="en-US">
                <a:solidFill>
                  <a:schemeClr val="dk1"/>
                </a:solidFill>
                <a:latin typeface="Arial"/>
                <a:ea typeface="Arial"/>
                <a:cs typeface="Arial"/>
                <a:sym typeface="Arial"/>
              </a:rPr>
              <a:t>. Similarly we perform for </a:t>
            </a:r>
            <a:r>
              <a:rPr lang="en-US">
                <a:solidFill>
                  <a:srgbClr val="FF0000"/>
                </a:solidFill>
                <a:latin typeface="Arial"/>
                <a:ea typeface="Arial"/>
                <a:cs typeface="Arial"/>
                <a:sym typeface="Arial"/>
              </a:rPr>
              <a:t>r</a:t>
            </a:r>
            <a:r>
              <a:rPr lang="en-US" baseline="-25000">
                <a:solidFill>
                  <a:srgbClr val="FF0000"/>
                </a:solidFill>
                <a:latin typeface="Arial"/>
                <a:ea typeface="Arial"/>
                <a:cs typeface="Arial"/>
                <a:sym typeface="Arial"/>
              </a:rPr>
              <a:t>2</a:t>
            </a:r>
            <a:r>
              <a:rPr lang="en-US">
                <a:solidFill>
                  <a:srgbClr val="FF0000"/>
                </a:solidFill>
                <a:latin typeface="Arial"/>
                <a:ea typeface="Arial"/>
                <a:cs typeface="Arial"/>
                <a:sym typeface="Arial"/>
              </a:rPr>
              <a:t>, r</a:t>
            </a:r>
            <a:r>
              <a:rPr lang="en-US" baseline="-25000">
                <a:solidFill>
                  <a:srgbClr val="FF0000"/>
                </a:solidFill>
                <a:latin typeface="Arial"/>
                <a:ea typeface="Arial"/>
                <a:cs typeface="Arial"/>
                <a:sym typeface="Arial"/>
              </a:rPr>
              <a:t>4</a:t>
            </a:r>
            <a:r>
              <a:rPr lang="en-US">
                <a:solidFill>
                  <a:srgbClr val="FF0000"/>
                </a:solidFill>
                <a:latin typeface="Arial"/>
                <a:ea typeface="Arial"/>
                <a:cs typeface="Arial"/>
                <a:sym typeface="Arial"/>
              </a:rPr>
              <a:t> and r</a:t>
            </a:r>
            <a:r>
              <a:rPr lang="en-US" baseline="-25000">
                <a:solidFill>
                  <a:srgbClr val="FF0000"/>
                </a:solidFill>
                <a:latin typeface="Arial"/>
                <a:ea typeface="Arial"/>
                <a:cs typeface="Arial"/>
                <a:sym typeface="Arial"/>
              </a:rPr>
              <a:t>8</a:t>
            </a:r>
            <a:r>
              <a:rPr lang="en-US">
                <a:solidFill>
                  <a:srgbClr val="FF0000"/>
                </a:solidFill>
                <a:latin typeface="Arial"/>
                <a:ea typeface="Arial"/>
                <a:cs typeface="Arial"/>
                <a:sym typeface="Arial"/>
              </a:rPr>
              <a:t>  </a:t>
            </a:r>
            <a:r>
              <a:rPr lang="en-US">
                <a:solidFill>
                  <a:schemeClr val="dk1"/>
                </a:solidFill>
                <a:latin typeface="Arial"/>
                <a:ea typeface="Arial"/>
                <a:cs typeface="Arial"/>
                <a:sym typeface="Arial"/>
              </a:rPr>
              <a:t>ending in the final code as </a:t>
            </a:r>
            <a:r>
              <a:rPr lang="en-US">
                <a:solidFill>
                  <a:srgbClr val="FF0000"/>
                </a:solidFill>
                <a:latin typeface="Arial"/>
                <a:ea typeface="Arial"/>
                <a:cs typeface="Arial"/>
                <a:sym typeface="Arial"/>
              </a:rPr>
              <a:t>1001</a:t>
            </a:r>
            <a:r>
              <a:rPr lang="en-US" u="sng">
                <a:solidFill>
                  <a:srgbClr val="FF0000"/>
                </a:solidFill>
                <a:latin typeface="Arial"/>
                <a:ea typeface="Arial"/>
                <a:cs typeface="Arial"/>
                <a:sym typeface="Arial"/>
              </a:rPr>
              <a:t>1</a:t>
            </a:r>
            <a:r>
              <a:rPr lang="en-US">
                <a:solidFill>
                  <a:srgbClr val="FF0000"/>
                </a:solidFill>
                <a:latin typeface="Arial"/>
                <a:ea typeface="Arial"/>
                <a:cs typeface="Arial"/>
                <a:sym typeface="Arial"/>
              </a:rPr>
              <a:t>100101</a:t>
            </a:r>
            <a:endParaRPr/>
          </a:p>
          <a:p>
            <a:pPr marL="385763" lvl="0" indent="-385763" algn="just" rtl="0">
              <a:lnSpc>
                <a:spcPct val="100000"/>
              </a:lnSpc>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 Now the code is sent to the receiver say </a:t>
            </a:r>
            <a:r>
              <a:rPr lang="en-US">
                <a:solidFill>
                  <a:srgbClr val="FF0000"/>
                </a:solidFill>
                <a:latin typeface="Arial"/>
                <a:ea typeface="Arial"/>
                <a:cs typeface="Arial"/>
                <a:sym typeface="Arial"/>
              </a:rPr>
              <a:t>1001</a:t>
            </a:r>
            <a:r>
              <a:rPr lang="en-US" u="sng">
                <a:solidFill>
                  <a:srgbClr val="FF0000"/>
                </a:solidFill>
                <a:latin typeface="Arial"/>
                <a:ea typeface="Arial"/>
                <a:cs typeface="Arial"/>
                <a:sym typeface="Arial"/>
              </a:rPr>
              <a:t>0</a:t>
            </a:r>
            <a:r>
              <a:rPr lang="en-US">
                <a:solidFill>
                  <a:srgbClr val="FF0000"/>
                </a:solidFill>
                <a:latin typeface="Arial"/>
                <a:ea typeface="Arial"/>
                <a:cs typeface="Arial"/>
                <a:sym typeface="Arial"/>
              </a:rPr>
              <a:t>100101</a:t>
            </a:r>
            <a:r>
              <a:rPr lang="en-US">
                <a:solidFill>
                  <a:schemeClr val="dk1"/>
                </a:solidFill>
                <a:latin typeface="Arial"/>
                <a:ea typeface="Arial"/>
                <a:cs typeface="Arial"/>
                <a:sym typeface="Arial"/>
              </a:rPr>
              <a:t>and receiver calculates the four new VRC’s using the same set of bits used by sender plus relevant parity bits (r1,r2,r4, r8)  for each set </a:t>
            </a:r>
            <a:endParaRPr/>
          </a:p>
          <a:p>
            <a:pPr marL="385763" lvl="0" indent="-385763" algn="just" rtl="0">
              <a:lnSpc>
                <a:spcPct val="100000"/>
              </a:lnSpc>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Then receiver reassembles new parity values into a binary number in order of r position (r8, r4, r2, r1) which results in </a:t>
            </a:r>
            <a:r>
              <a:rPr lang="en-US">
                <a:solidFill>
                  <a:srgbClr val="FF0000"/>
                </a:solidFill>
                <a:latin typeface="Arial"/>
                <a:ea typeface="Arial"/>
                <a:cs typeface="Arial"/>
                <a:sym typeface="Arial"/>
              </a:rPr>
              <a:t>0111.</a:t>
            </a:r>
            <a:endParaRPr/>
          </a:p>
          <a:p>
            <a:pPr marL="385763" lvl="0" indent="-385763" algn="just" rtl="0">
              <a:lnSpc>
                <a:spcPct val="100000"/>
              </a:lnSpc>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 That is </a:t>
            </a:r>
            <a:r>
              <a:rPr lang="en-US">
                <a:solidFill>
                  <a:srgbClr val="FF0000"/>
                </a:solidFill>
                <a:latin typeface="Arial"/>
                <a:ea typeface="Arial"/>
                <a:cs typeface="Arial"/>
                <a:sym typeface="Arial"/>
              </a:rPr>
              <a:t>bit 7 is the error </a:t>
            </a:r>
            <a:r>
              <a:rPr lang="en-US">
                <a:solidFill>
                  <a:schemeClr val="dk1"/>
                </a:solidFill>
                <a:latin typeface="Arial"/>
                <a:ea typeface="Arial"/>
                <a:cs typeface="Arial"/>
                <a:sym typeface="Arial"/>
              </a:rPr>
              <a:t>and is corrected to give 10010100101</a:t>
            </a:r>
            <a:endParaRPr/>
          </a:p>
          <a:p>
            <a:pPr marL="385763" lvl="0" indent="-385763" algn="just" rtl="0">
              <a:lnSpc>
                <a:spcPct val="100000"/>
              </a:lnSpc>
              <a:spcBef>
                <a:spcPts val="0"/>
              </a:spcBef>
              <a:spcAft>
                <a:spcPts val="0"/>
              </a:spcAft>
              <a:buClr>
                <a:schemeClr val="dk1"/>
              </a:buClr>
              <a:buSzPts val="2400"/>
              <a:buFont typeface="Noto Sans Symbols"/>
              <a:buNone/>
            </a:pPr>
            <a:r>
              <a:rPr lang="en-US">
                <a:solidFill>
                  <a:schemeClr val="dk1"/>
                </a:solidFill>
                <a:latin typeface="Arial"/>
                <a:ea typeface="Arial"/>
                <a:cs typeface="Arial"/>
                <a:sym typeface="Arial"/>
              </a:rPr>
              <a:t>     </a:t>
            </a:r>
            <a:endParaRPr/>
          </a:p>
          <a:p>
            <a:pPr marL="385763" lvl="0" indent="-385763" algn="just" rtl="0">
              <a:lnSpc>
                <a:spcPct val="100000"/>
              </a:lnSpc>
              <a:spcBef>
                <a:spcPts val="0"/>
              </a:spcBef>
              <a:spcAft>
                <a:spcPts val="0"/>
              </a:spcAft>
              <a:buClr>
                <a:schemeClr val="dk1"/>
              </a:buClr>
              <a:buSzPts val="2000"/>
              <a:buFont typeface="Noto Sans Symbols"/>
              <a:buNone/>
            </a:pPr>
            <a:r>
              <a:rPr lang="en-US" sz="2000" baseline="30000">
                <a:solidFill>
                  <a:schemeClr val="dk1"/>
                </a:solidFill>
                <a:latin typeface="Arial"/>
                <a:ea typeface="Arial"/>
                <a:cs typeface="Arial"/>
                <a:sym typeface="Arial"/>
              </a:rPr>
              <a:t>      </a:t>
            </a:r>
            <a:endParaRPr/>
          </a:p>
          <a:p>
            <a:pPr marL="385763" lvl="0" indent="-385763" algn="just" rtl="0">
              <a:lnSpc>
                <a:spcPct val="100000"/>
              </a:lnSpc>
              <a:spcBef>
                <a:spcPts val="0"/>
              </a:spcBef>
              <a:spcAft>
                <a:spcPts val="0"/>
              </a:spcAft>
              <a:buClr>
                <a:schemeClr val="dk1"/>
              </a:buClr>
              <a:buSzPts val="900"/>
              <a:buFont typeface="Noto Sans Symbols"/>
              <a:buNone/>
            </a:pPr>
            <a:r>
              <a:rPr lang="en-US" sz="900">
                <a:solidFill>
                  <a:schemeClr val="dk1"/>
                </a:solidFill>
                <a:latin typeface="Arial"/>
                <a:ea typeface="Arial"/>
                <a:cs typeface="Arial"/>
                <a:sym typeface="Arial"/>
              </a:rPr>
              <a:t>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pic>
        <p:nvPicPr>
          <p:cNvPr id="527" name="Google Shape;527;p90"/>
          <p:cNvPicPr preferRelativeResize="0"/>
          <p:nvPr/>
        </p:nvPicPr>
        <p:blipFill rotWithShape="1">
          <a:blip r:embed="rId3">
            <a:alphaModFix/>
          </a:blip>
          <a:srcRect/>
          <a:stretch/>
        </p:blipFill>
        <p:spPr>
          <a:xfrm>
            <a:off x="465138" y="3052763"/>
            <a:ext cx="8950325" cy="1565275"/>
          </a:xfrm>
          <a:prstGeom prst="rect">
            <a:avLst/>
          </a:prstGeom>
          <a:noFill/>
          <a:ln>
            <a:noFill/>
          </a:ln>
        </p:spPr>
      </p:pic>
      <p:sp>
        <p:nvSpPr>
          <p:cNvPr id="528" name="Google Shape;528;p90"/>
          <p:cNvSpPr/>
          <p:nvPr/>
        </p:nvSpPr>
        <p:spPr>
          <a:xfrm>
            <a:off x="3362325" y="955675"/>
            <a:ext cx="3121025" cy="533400"/>
          </a:xfrm>
          <a:prstGeom prst="rect">
            <a:avLst/>
          </a:prstGeom>
          <a:noFill/>
          <a:ln>
            <a:noFill/>
          </a:ln>
        </p:spPr>
        <p:txBody>
          <a:bodyPr spcFirstLastPara="1" wrap="square" lIns="90475" tIns="44450" rIns="90475" bIns="44450" anchor="t" anchorCtr="0">
            <a:noAutofit/>
          </a:bodyPr>
          <a:lstStyle/>
          <a:p>
            <a:pPr marL="0" marR="0" lvl="0" indent="0" algn="ctr" rtl="0">
              <a:lnSpc>
                <a:spcPct val="87000"/>
              </a:lnSpc>
              <a:spcBef>
                <a:spcPts val="0"/>
              </a:spcBef>
              <a:spcAft>
                <a:spcPts val="0"/>
              </a:spcAft>
              <a:buClr>
                <a:srgbClr val="000000"/>
              </a:buClr>
              <a:buSzPts val="3200"/>
              <a:buFont typeface="Arial"/>
              <a:buNone/>
            </a:pPr>
            <a:r>
              <a:rPr lang="en-US" sz="3200" b="1" i="0" u="none" strike="noStrike" cap="none">
                <a:solidFill>
                  <a:srgbClr val="C00000"/>
                </a:solidFill>
                <a:latin typeface="Helvetica Neue"/>
                <a:ea typeface="Helvetica Neue"/>
                <a:cs typeface="Helvetica Neue"/>
                <a:sym typeface="Helvetica Neue"/>
              </a:rPr>
              <a:t>Single-bit error</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pic>
        <p:nvPicPr>
          <p:cNvPr id="533" name="Google Shape;533;p91"/>
          <p:cNvPicPr preferRelativeResize="0"/>
          <p:nvPr/>
        </p:nvPicPr>
        <p:blipFill rotWithShape="1">
          <a:blip r:embed="rId3">
            <a:alphaModFix/>
          </a:blip>
          <a:srcRect/>
          <a:stretch/>
        </p:blipFill>
        <p:spPr>
          <a:xfrm>
            <a:off x="3363913" y="419100"/>
            <a:ext cx="5380037" cy="5803900"/>
          </a:xfrm>
          <a:prstGeom prst="rect">
            <a:avLst/>
          </a:prstGeom>
          <a:noFill/>
          <a:ln>
            <a:noFill/>
          </a:ln>
        </p:spPr>
      </p:pic>
      <p:sp>
        <p:nvSpPr>
          <p:cNvPr id="534" name="Google Shape;534;p91"/>
          <p:cNvSpPr/>
          <p:nvPr/>
        </p:nvSpPr>
        <p:spPr>
          <a:xfrm>
            <a:off x="638175" y="2327275"/>
            <a:ext cx="2047875" cy="976313"/>
          </a:xfrm>
          <a:prstGeom prst="rect">
            <a:avLst/>
          </a:prstGeom>
          <a:noFill/>
          <a:ln>
            <a:noFill/>
          </a:ln>
        </p:spPr>
        <p:txBody>
          <a:bodyPr spcFirstLastPara="1" wrap="square" lIns="90475" tIns="44450" rIns="90475" bIns="44450" anchor="t" anchorCtr="0">
            <a:noAutofit/>
          </a:bodyPr>
          <a:lstStyle/>
          <a:p>
            <a:pPr marL="0" marR="0" lvl="0" indent="0" algn="ctr" rtl="0">
              <a:lnSpc>
                <a:spcPct val="87000"/>
              </a:lnSpc>
              <a:spcBef>
                <a:spcPts val="0"/>
              </a:spcBef>
              <a:spcAft>
                <a:spcPts val="0"/>
              </a:spcAft>
              <a:buClr>
                <a:srgbClr val="000000"/>
              </a:buClr>
              <a:buSzPts val="3200"/>
              <a:buFont typeface="Arial"/>
              <a:buNone/>
            </a:pPr>
            <a:r>
              <a:rPr lang="en-US" sz="3200" b="1" i="0" u="none" strike="noStrike" cap="none">
                <a:solidFill>
                  <a:srgbClr val="C00000"/>
                </a:solidFill>
                <a:latin typeface="Helvetica Neue"/>
                <a:ea typeface="Helvetica Neue"/>
                <a:cs typeface="Helvetica Neue"/>
                <a:sym typeface="Helvetica Neue"/>
              </a:rPr>
              <a:t>Error </a:t>
            </a:r>
            <a:endParaRPr sz="1400" b="0" i="0" u="none" strike="noStrike" cap="none">
              <a:solidFill>
                <a:srgbClr val="000000"/>
              </a:solidFill>
              <a:latin typeface="Arial"/>
              <a:ea typeface="Arial"/>
              <a:cs typeface="Arial"/>
              <a:sym typeface="Arial"/>
            </a:endParaRPr>
          </a:p>
          <a:p>
            <a:pPr marL="0" marR="0" lvl="0" indent="0" algn="ctr" rtl="0">
              <a:lnSpc>
                <a:spcPct val="87000"/>
              </a:lnSpc>
              <a:spcBef>
                <a:spcPts val="0"/>
              </a:spcBef>
              <a:spcAft>
                <a:spcPts val="0"/>
              </a:spcAft>
              <a:buClr>
                <a:srgbClr val="000000"/>
              </a:buClr>
              <a:buSzPts val="3200"/>
              <a:buFont typeface="Arial"/>
              <a:buNone/>
            </a:pPr>
            <a:r>
              <a:rPr lang="en-US" sz="3200" b="1" i="0" u="none" strike="noStrike" cap="none">
                <a:solidFill>
                  <a:srgbClr val="C00000"/>
                </a:solidFill>
                <a:latin typeface="Helvetica Neue"/>
                <a:ea typeface="Helvetica Neue"/>
                <a:cs typeface="Helvetica Neue"/>
                <a:sym typeface="Helvetica Neue"/>
              </a:rPr>
              <a:t>Detection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92"/>
          <p:cNvSpPr txBox="1">
            <a:spLocks noGrp="1"/>
          </p:cNvSpPr>
          <p:nvPr>
            <p:ph type="subTitle" idx="1"/>
          </p:nvPr>
        </p:nvSpPr>
        <p:spPr>
          <a:xfrm>
            <a:off x="1485900" y="990600"/>
            <a:ext cx="7353300" cy="2362200"/>
          </a:xfrm>
          <a:prstGeom prst="rect">
            <a:avLst/>
          </a:prstGeom>
          <a:noFill/>
          <a:ln>
            <a:noFill/>
          </a:ln>
        </p:spPr>
        <p:txBody>
          <a:bodyPr spcFirstLastPara="1" wrap="square" lIns="90475" tIns="44425" rIns="90475" bIns="44425" anchor="t" anchorCtr="0">
            <a:noAutofit/>
          </a:bodyPr>
          <a:lstStyle/>
          <a:p>
            <a:pPr marL="0" lvl="0" indent="0" algn="ctr" rtl="0">
              <a:lnSpc>
                <a:spcPct val="95000"/>
              </a:lnSpc>
              <a:spcBef>
                <a:spcPts val="0"/>
              </a:spcBef>
              <a:spcAft>
                <a:spcPts val="0"/>
              </a:spcAft>
              <a:buSzPts val="4000"/>
              <a:buFont typeface="Noto Sans Symbols"/>
              <a:buNone/>
            </a:pPr>
            <a:endParaRPr/>
          </a:p>
          <a:p>
            <a:pPr marL="0" lvl="0" indent="0" algn="ctr" rtl="0">
              <a:lnSpc>
                <a:spcPct val="95000"/>
              </a:lnSpc>
              <a:spcBef>
                <a:spcPts val="2000"/>
              </a:spcBef>
              <a:spcAft>
                <a:spcPts val="0"/>
              </a:spcAft>
              <a:buSzPts val="4000"/>
              <a:buNone/>
            </a:pPr>
            <a:r>
              <a:rPr lang="en-US"/>
              <a:t>Medium Access  control Methods –CSMA, CSMA/CA &amp; /CD</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93"/>
          <p:cNvSpPr txBox="1">
            <a:spLocks noGrp="1"/>
          </p:cNvSpPr>
          <p:nvPr>
            <p:ph type="title"/>
          </p:nvPr>
        </p:nvSpPr>
        <p:spPr>
          <a:xfrm>
            <a:off x="314325" y="228600"/>
            <a:ext cx="5181600" cy="7620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rPr>
              <a:t>MULTIPLE ACCESS PROTOCOLS</a:t>
            </a:r>
            <a:endParaRPr sz="2500">
              <a:solidFill>
                <a:srgbClr val="C00000"/>
              </a:solidFill>
            </a:endParaRPr>
          </a:p>
        </p:txBody>
      </p:sp>
      <p:sp>
        <p:nvSpPr>
          <p:cNvPr id="545" name="Google Shape;545;p93"/>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just" rtl="0">
              <a:lnSpc>
                <a:spcPct val="95000"/>
              </a:lnSpc>
              <a:spcBef>
                <a:spcPts val="0"/>
              </a:spcBef>
              <a:spcAft>
                <a:spcPts val="0"/>
              </a:spcAft>
              <a:buSzPts val="2400"/>
              <a:buChar char="•"/>
            </a:pPr>
            <a:r>
              <a:rPr lang="en-US"/>
              <a:t>When nodes or stations are connected and use a common link, called a </a:t>
            </a:r>
            <a:r>
              <a:rPr lang="en-US">
                <a:solidFill>
                  <a:srgbClr val="FF0000"/>
                </a:solidFill>
              </a:rPr>
              <a:t>multipoint or broadcast link</a:t>
            </a:r>
            <a:r>
              <a:rPr lang="en-US"/>
              <a:t>, we need a multiple-access protocol to </a:t>
            </a:r>
            <a:r>
              <a:rPr lang="en-US">
                <a:solidFill>
                  <a:srgbClr val="FF0000"/>
                </a:solidFill>
              </a:rPr>
              <a:t>coordinate access </a:t>
            </a:r>
            <a:r>
              <a:rPr lang="en-US"/>
              <a:t>to the link.</a:t>
            </a:r>
            <a:endParaRPr/>
          </a:p>
          <a:p>
            <a:pPr marL="385763" lvl="0" indent="-385763" algn="just" rtl="0">
              <a:lnSpc>
                <a:spcPct val="95000"/>
              </a:lnSpc>
              <a:spcBef>
                <a:spcPts val="1200"/>
              </a:spcBef>
              <a:spcAft>
                <a:spcPts val="0"/>
              </a:spcAft>
              <a:buSzPts val="2400"/>
              <a:buChar char="•"/>
            </a:pPr>
            <a:r>
              <a:rPr lang="en-US"/>
              <a:t>The problem of controlling the access to the medium is similar to the </a:t>
            </a:r>
            <a:r>
              <a:rPr lang="en-US">
                <a:solidFill>
                  <a:srgbClr val="FF0000"/>
                </a:solidFill>
              </a:rPr>
              <a:t>rules of speaking in an assembly. </a:t>
            </a:r>
            <a:endParaRPr/>
          </a:p>
          <a:p>
            <a:pPr marL="385763" lvl="0" indent="-385763" algn="just" rtl="0">
              <a:lnSpc>
                <a:spcPct val="95000"/>
              </a:lnSpc>
              <a:spcBef>
                <a:spcPts val="1200"/>
              </a:spcBef>
              <a:spcAft>
                <a:spcPts val="0"/>
              </a:spcAft>
              <a:buSzPts val="2400"/>
              <a:buChar char="•"/>
            </a:pPr>
            <a:r>
              <a:rPr lang="en-US"/>
              <a:t>The procedures guarantee that the right to speak is upheld and ensure that </a:t>
            </a:r>
            <a:endParaRPr/>
          </a:p>
          <a:p>
            <a:pPr marL="744538" lvl="1" indent="-246061" algn="just" rtl="0">
              <a:lnSpc>
                <a:spcPct val="150000"/>
              </a:lnSpc>
              <a:spcBef>
                <a:spcPts val="500"/>
              </a:spcBef>
              <a:spcAft>
                <a:spcPts val="0"/>
              </a:spcAft>
              <a:buSzPts val="1500"/>
              <a:buChar char="•"/>
            </a:pPr>
            <a:r>
              <a:rPr lang="en-US"/>
              <a:t>Two people do not speak at the same time, </a:t>
            </a:r>
            <a:endParaRPr/>
          </a:p>
          <a:p>
            <a:pPr marL="744538" lvl="1" indent="-246061" algn="just" rtl="0">
              <a:lnSpc>
                <a:spcPct val="150000"/>
              </a:lnSpc>
              <a:spcBef>
                <a:spcPts val="500"/>
              </a:spcBef>
              <a:spcAft>
                <a:spcPts val="0"/>
              </a:spcAft>
              <a:buSzPts val="1500"/>
              <a:buChar char="•"/>
            </a:pPr>
            <a:r>
              <a:rPr lang="en-US"/>
              <a:t>Do not interrupt each other, </a:t>
            </a:r>
            <a:endParaRPr/>
          </a:p>
          <a:p>
            <a:pPr marL="744538" lvl="1" indent="-246061" algn="just" rtl="0">
              <a:lnSpc>
                <a:spcPct val="150000"/>
              </a:lnSpc>
              <a:spcBef>
                <a:spcPts val="500"/>
              </a:spcBef>
              <a:spcAft>
                <a:spcPts val="0"/>
              </a:spcAft>
              <a:buSzPts val="1500"/>
              <a:buChar char="•"/>
            </a:pPr>
            <a:r>
              <a:rPr lang="en-US"/>
              <a:t>Do not monopolize the discussion, and so 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body" idx="1"/>
          </p:nvPr>
        </p:nvSpPr>
        <p:spPr>
          <a:xfrm>
            <a:off x="314325" y="1220788"/>
            <a:ext cx="8999538" cy="5224462"/>
          </a:xfrm>
          <a:prstGeom prst="rect">
            <a:avLst/>
          </a:prstGeom>
          <a:noFill/>
          <a:ln>
            <a:noFill/>
          </a:ln>
        </p:spPr>
        <p:txBody>
          <a:bodyPr spcFirstLastPara="1" wrap="square" lIns="90475" tIns="44425" rIns="90475" bIns="44425" anchor="t" anchorCtr="0">
            <a:noAutofit/>
          </a:bodyPr>
          <a:lstStyle/>
          <a:p>
            <a:pPr marL="385763" lvl="0" indent="-385763" algn="just" rtl="0">
              <a:lnSpc>
                <a:spcPct val="100000"/>
              </a:lnSpc>
              <a:spcBef>
                <a:spcPts val="0"/>
              </a:spcBef>
              <a:spcAft>
                <a:spcPts val="0"/>
              </a:spcAft>
              <a:buClr>
                <a:srgbClr val="000000"/>
              </a:buClr>
              <a:buSzPts val="2400"/>
              <a:buFont typeface="Noto Sans Symbols"/>
              <a:buNone/>
            </a:pPr>
            <a:endParaRPr>
              <a:latin typeface="Times New Roman"/>
              <a:ea typeface="Times New Roman"/>
              <a:cs typeface="Times New Roman"/>
              <a:sym typeface="Times New Roman"/>
            </a:endParaRPr>
          </a:p>
          <a:p>
            <a:pPr marL="385763" lvl="0" indent="-385763" algn="just" rtl="0">
              <a:lnSpc>
                <a:spcPct val="100000"/>
              </a:lnSpc>
              <a:spcBef>
                <a:spcPts val="0"/>
              </a:spcBef>
              <a:spcAft>
                <a:spcPts val="0"/>
              </a:spcAft>
              <a:buClr>
                <a:srgbClr val="000000"/>
              </a:buClr>
              <a:buSzPts val="2400"/>
              <a:buFont typeface="Noto Sans Symbols"/>
              <a:buNone/>
            </a:pPr>
            <a:endParaRPr>
              <a:latin typeface="Times New Roman"/>
              <a:ea typeface="Times New Roman"/>
              <a:cs typeface="Times New Roman"/>
              <a:sym typeface="Times New Roman"/>
            </a:endParaRPr>
          </a:p>
        </p:txBody>
      </p:sp>
      <p:pic>
        <p:nvPicPr>
          <p:cNvPr id="120" name="Google Shape;120;p22"/>
          <p:cNvPicPr preferRelativeResize="0"/>
          <p:nvPr/>
        </p:nvPicPr>
        <p:blipFill rotWithShape="1">
          <a:blip r:embed="rId3">
            <a:alphaModFix/>
          </a:blip>
          <a:srcRect/>
          <a:stretch/>
        </p:blipFill>
        <p:spPr>
          <a:xfrm>
            <a:off x="1295400" y="1219200"/>
            <a:ext cx="7239000" cy="49530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cxnSp>
        <p:nvCxnSpPr>
          <p:cNvPr id="551" name="Google Shape;551;p94"/>
          <p:cNvCxnSpPr/>
          <p:nvPr/>
        </p:nvCxnSpPr>
        <p:spPr>
          <a:xfrm>
            <a:off x="165100" y="152400"/>
            <a:ext cx="9493250" cy="0"/>
          </a:xfrm>
          <a:prstGeom prst="straightConnector1">
            <a:avLst/>
          </a:prstGeom>
          <a:noFill/>
          <a:ln w="76200" cap="flat" cmpd="sng">
            <a:solidFill>
              <a:schemeClr val="hlink"/>
            </a:solidFill>
            <a:prstDash val="solid"/>
            <a:round/>
            <a:headEnd type="none" w="sm" len="sm"/>
            <a:tailEnd type="none" w="sm" len="sm"/>
          </a:ln>
        </p:spPr>
      </p:cxnSp>
      <p:cxnSp>
        <p:nvCxnSpPr>
          <p:cNvPr id="552" name="Google Shape;552;p94"/>
          <p:cNvCxnSpPr/>
          <p:nvPr/>
        </p:nvCxnSpPr>
        <p:spPr>
          <a:xfrm>
            <a:off x="165100" y="990600"/>
            <a:ext cx="9493250" cy="0"/>
          </a:xfrm>
          <a:prstGeom prst="straightConnector1">
            <a:avLst/>
          </a:prstGeom>
          <a:noFill/>
          <a:ln w="19050" cap="flat" cmpd="sng">
            <a:solidFill>
              <a:schemeClr val="hlink"/>
            </a:solidFill>
            <a:prstDash val="solid"/>
            <a:round/>
            <a:headEnd type="none" w="sm" len="sm"/>
            <a:tailEnd type="none" w="sm" len="sm"/>
          </a:ln>
        </p:spPr>
      </p:cxnSp>
      <p:sp>
        <p:nvSpPr>
          <p:cNvPr id="553" name="Google Shape;553;p94"/>
          <p:cNvSpPr txBox="1"/>
          <p:nvPr/>
        </p:nvSpPr>
        <p:spPr>
          <a:xfrm>
            <a:off x="841444" y="433880"/>
            <a:ext cx="8140562" cy="360099"/>
          </a:xfrm>
          <a:prstGeom prst="rect">
            <a:avLst/>
          </a:prstGeom>
          <a:noFill/>
          <a:ln>
            <a:noFill/>
          </a:ln>
        </p:spPr>
        <p:txBody>
          <a:bodyPr spcFirstLastPara="1" wrap="square" lIns="91425" tIns="45700" rIns="91425" bIns="45700" anchor="t" anchorCtr="0">
            <a:noAutofit/>
          </a:bodyPr>
          <a:lstStyle/>
          <a:p>
            <a:pPr marL="0" marR="0" lvl="0" indent="0" algn="ctr" rtl="0">
              <a:lnSpc>
                <a:spcPct val="87000"/>
              </a:lnSpc>
              <a:spcBef>
                <a:spcPts val="0"/>
              </a:spcBef>
              <a:spcAft>
                <a:spcPts val="0"/>
              </a:spcAft>
              <a:buClr>
                <a:srgbClr val="000000"/>
              </a:buClr>
              <a:buSzPts val="2000"/>
              <a:buFont typeface="Arial"/>
              <a:buNone/>
            </a:pPr>
            <a:r>
              <a:rPr lang="en-US" sz="2000" b="1" i="0" u="none" strike="noStrike" cap="none">
                <a:solidFill>
                  <a:srgbClr val="0066FF"/>
                </a:solidFill>
                <a:latin typeface="Helvetica Neue"/>
                <a:ea typeface="Helvetica Neue"/>
                <a:cs typeface="Helvetica Neue"/>
                <a:sym typeface="Helvetica Neue"/>
              </a:rPr>
              <a:t>Taxonomy of multiple-access protocols discussed in this chapter</a:t>
            </a:r>
            <a:endParaRPr sz="1400" b="0" i="0" u="none" strike="noStrike" cap="none">
              <a:solidFill>
                <a:srgbClr val="000000"/>
              </a:solidFill>
              <a:latin typeface="Arial"/>
              <a:ea typeface="Arial"/>
              <a:cs typeface="Arial"/>
              <a:sym typeface="Arial"/>
            </a:endParaRPr>
          </a:p>
        </p:txBody>
      </p:sp>
      <p:cxnSp>
        <p:nvCxnSpPr>
          <p:cNvPr id="554" name="Google Shape;554;p94"/>
          <p:cNvCxnSpPr/>
          <p:nvPr/>
        </p:nvCxnSpPr>
        <p:spPr>
          <a:xfrm>
            <a:off x="165100" y="6248400"/>
            <a:ext cx="9493250" cy="0"/>
          </a:xfrm>
          <a:prstGeom prst="straightConnector1">
            <a:avLst/>
          </a:prstGeom>
          <a:noFill/>
          <a:ln w="76200" cap="flat" cmpd="sng">
            <a:solidFill>
              <a:schemeClr val="hlink"/>
            </a:solidFill>
            <a:prstDash val="solid"/>
            <a:round/>
            <a:headEnd type="none" w="sm" len="sm"/>
            <a:tailEnd type="none" w="sm" len="sm"/>
          </a:ln>
        </p:spPr>
      </p:cxnSp>
      <p:pic>
        <p:nvPicPr>
          <p:cNvPr id="555" name="Google Shape;555;p94"/>
          <p:cNvPicPr preferRelativeResize="0"/>
          <p:nvPr/>
        </p:nvPicPr>
        <p:blipFill rotWithShape="1">
          <a:blip r:embed="rId3">
            <a:alphaModFix/>
          </a:blip>
          <a:srcRect/>
          <a:stretch/>
        </p:blipFill>
        <p:spPr>
          <a:xfrm>
            <a:off x="1073150" y="1897064"/>
            <a:ext cx="7101020" cy="3284537"/>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95"/>
          <p:cNvSpPr txBox="1">
            <a:spLocks noGrp="1"/>
          </p:cNvSpPr>
          <p:nvPr>
            <p:ph type="title"/>
          </p:nvPr>
        </p:nvSpPr>
        <p:spPr>
          <a:xfrm>
            <a:off x="152400" y="-7257"/>
            <a:ext cx="3505200" cy="7620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rPr>
              <a:t>Random Access Methods</a:t>
            </a:r>
            <a:endParaRPr/>
          </a:p>
        </p:txBody>
      </p:sp>
      <p:sp>
        <p:nvSpPr>
          <p:cNvPr id="561" name="Google Shape;561;p95"/>
          <p:cNvSpPr txBox="1">
            <a:spLocks noGrp="1"/>
          </p:cNvSpPr>
          <p:nvPr>
            <p:ph type="body" idx="1"/>
          </p:nvPr>
        </p:nvSpPr>
        <p:spPr>
          <a:xfrm>
            <a:off x="457200" y="609600"/>
            <a:ext cx="8847138" cy="5791200"/>
          </a:xfrm>
          <a:prstGeom prst="rect">
            <a:avLst/>
          </a:prstGeom>
          <a:noFill/>
          <a:ln>
            <a:noFill/>
          </a:ln>
        </p:spPr>
        <p:txBody>
          <a:bodyPr spcFirstLastPara="1" wrap="square" lIns="90475" tIns="44425" rIns="90475" bIns="44425" anchor="t" anchorCtr="0">
            <a:noAutofit/>
          </a:bodyPr>
          <a:lstStyle/>
          <a:p>
            <a:pPr marL="457200" lvl="0" indent="-457200" algn="just" rtl="0">
              <a:lnSpc>
                <a:spcPct val="150000"/>
              </a:lnSpc>
              <a:spcBef>
                <a:spcPts val="0"/>
              </a:spcBef>
              <a:spcAft>
                <a:spcPts val="0"/>
              </a:spcAft>
              <a:buSzPts val="2400"/>
              <a:buFont typeface="Noto Sans Symbols"/>
              <a:buChar char="⮚"/>
            </a:pPr>
            <a:r>
              <a:rPr lang="en-US" b="0">
                <a:latin typeface="Arial"/>
                <a:ea typeface="Arial"/>
                <a:cs typeface="Arial"/>
                <a:sym typeface="Arial"/>
              </a:rPr>
              <a:t>In </a:t>
            </a:r>
            <a:r>
              <a:rPr lang="en-US">
                <a:solidFill>
                  <a:srgbClr val="FF0000"/>
                </a:solidFill>
                <a:latin typeface="Arial"/>
                <a:ea typeface="Arial"/>
                <a:cs typeface="Arial"/>
                <a:sym typeface="Arial"/>
              </a:rPr>
              <a:t>random access or contention methods</a:t>
            </a:r>
            <a:r>
              <a:rPr lang="en-US" b="0">
                <a:latin typeface="Arial"/>
                <a:ea typeface="Arial"/>
                <a:cs typeface="Arial"/>
                <a:sym typeface="Arial"/>
              </a:rPr>
              <a:t>, no station is superior to another station and none is assigned the control over another.</a:t>
            </a:r>
            <a:endParaRPr/>
          </a:p>
          <a:p>
            <a:pPr marL="457200" lvl="0" indent="-457200" algn="just" rtl="0">
              <a:lnSpc>
                <a:spcPct val="150000"/>
              </a:lnSpc>
              <a:spcBef>
                <a:spcPts val="1200"/>
              </a:spcBef>
              <a:spcAft>
                <a:spcPts val="0"/>
              </a:spcAft>
              <a:buSzPts val="2400"/>
              <a:buFont typeface="Noto Sans Symbols"/>
              <a:buChar char="⮚"/>
            </a:pPr>
            <a:r>
              <a:rPr lang="en-US" b="0">
                <a:latin typeface="Arial"/>
                <a:ea typeface="Arial"/>
                <a:cs typeface="Arial"/>
                <a:sym typeface="Arial"/>
              </a:rPr>
              <a:t>No station permits, or does not permit, another station to send. </a:t>
            </a:r>
            <a:endParaRPr/>
          </a:p>
          <a:p>
            <a:pPr marL="457200" lvl="0" indent="-457200" algn="just" rtl="0">
              <a:lnSpc>
                <a:spcPct val="150000"/>
              </a:lnSpc>
              <a:spcBef>
                <a:spcPts val="1200"/>
              </a:spcBef>
              <a:spcAft>
                <a:spcPts val="0"/>
              </a:spcAft>
              <a:buSzPts val="2400"/>
              <a:buFont typeface="Noto Sans Symbols"/>
              <a:buChar char="⮚"/>
            </a:pPr>
            <a:r>
              <a:rPr lang="en-US" b="0">
                <a:latin typeface="Arial"/>
                <a:ea typeface="Arial"/>
                <a:cs typeface="Arial"/>
                <a:sym typeface="Arial"/>
              </a:rPr>
              <a:t>At each instance, a station that has data to send uses a procedure defined by the protocol to make a decision on whether or not to send. </a:t>
            </a:r>
            <a:endParaRPr/>
          </a:p>
          <a:p>
            <a:pPr marL="457200" lvl="0" indent="-457200" algn="just" rtl="0">
              <a:lnSpc>
                <a:spcPct val="150000"/>
              </a:lnSpc>
              <a:spcBef>
                <a:spcPts val="1200"/>
              </a:spcBef>
              <a:spcAft>
                <a:spcPts val="0"/>
              </a:spcAft>
              <a:buSzPts val="2400"/>
              <a:buFont typeface="Noto Sans Symbols"/>
              <a:buChar char="⮚"/>
            </a:pPr>
            <a:r>
              <a:rPr lang="en-US" b="0">
                <a:latin typeface="Arial"/>
                <a:ea typeface="Arial"/>
                <a:cs typeface="Arial"/>
                <a:sym typeface="Arial"/>
              </a:rPr>
              <a:t> This procedure depends on the state of the medium whether it is idle or busy.</a:t>
            </a:r>
            <a:endParaRPr/>
          </a:p>
          <a:p>
            <a:pPr marL="457200" lvl="0" indent="-457200" algn="just" rtl="0">
              <a:lnSpc>
                <a:spcPct val="150000"/>
              </a:lnSpc>
              <a:spcBef>
                <a:spcPts val="1200"/>
              </a:spcBef>
              <a:spcAft>
                <a:spcPts val="0"/>
              </a:spcAft>
              <a:buSzPts val="2400"/>
              <a:buFont typeface="Noto Sans Symbols"/>
              <a:buNone/>
            </a:pPr>
            <a:endParaRPr>
              <a:solidFill>
                <a:srgbClr val="CC0000"/>
              </a:solidFill>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96"/>
          <p:cNvSpPr txBox="1">
            <a:spLocks noGrp="1"/>
          </p:cNvSpPr>
          <p:nvPr>
            <p:ph type="title"/>
          </p:nvPr>
        </p:nvSpPr>
        <p:spPr>
          <a:xfrm>
            <a:off x="152400" y="130629"/>
            <a:ext cx="5943600" cy="7620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rPr>
              <a:t>Reason for Random Access or Contention</a:t>
            </a:r>
            <a:endParaRPr/>
          </a:p>
        </p:txBody>
      </p:sp>
      <p:sp>
        <p:nvSpPr>
          <p:cNvPr id="567" name="Google Shape;567;p96"/>
          <p:cNvSpPr txBox="1">
            <a:spLocks noGrp="1"/>
          </p:cNvSpPr>
          <p:nvPr>
            <p:ph type="body" idx="1"/>
          </p:nvPr>
        </p:nvSpPr>
        <p:spPr>
          <a:xfrm>
            <a:off x="304800" y="1143000"/>
            <a:ext cx="8999538" cy="4419600"/>
          </a:xfrm>
          <a:prstGeom prst="rect">
            <a:avLst/>
          </a:prstGeom>
          <a:noFill/>
          <a:ln>
            <a:noFill/>
          </a:ln>
        </p:spPr>
        <p:txBody>
          <a:bodyPr spcFirstLastPara="1" wrap="square" lIns="90475" tIns="44425" rIns="90475" bIns="44425" anchor="t" anchorCtr="0">
            <a:noAutofit/>
          </a:bodyPr>
          <a:lstStyle/>
          <a:p>
            <a:pPr marL="385763" lvl="0" indent="-385763" algn="just" rtl="0">
              <a:lnSpc>
                <a:spcPct val="150000"/>
              </a:lnSpc>
              <a:spcBef>
                <a:spcPts val="0"/>
              </a:spcBef>
              <a:spcAft>
                <a:spcPts val="0"/>
              </a:spcAft>
              <a:buSzPts val="2400"/>
              <a:buFont typeface="Noto Sans Symbols"/>
              <a:buNone/>
            </a:pPr>
            <a:r>
              <a:rPr lang="en-US" b="0">
                <a:latin typeface="Arial"/>
                <a:ea typeface="Arial"/>
                <a:cs typeface="Arial"/>
                <a:sym typeface="Arial"/>
              </a:rPr>
              <a:t>	Two features give this methods its name </a:t>
            </a:r>
            <a:endParaRPr/>
          </a:p>
          <a:p>
            <a:pPr marL="385763" lvl="0" indent="-385763" algn="just" rtl="0">
              <a:lnSpc>
                <a:spcPct val="150000"/>
              </a:lnSpc>
              <a:spcBef>
                <a:spcPts val="1200"/>
              </a:spcBef>
              <a:spcAft>
                <a:spcPts val="0"/>
              </a:spcAft>
              <a:buSzPts val="2400"/>
              <a:buFont typeface="Noto Sans Symbols"/>
              <a:buChar char="⮚"/>
            </a:pPr>
            <a:r>
              <a:rPr lang="en-US" b="0">
                <a:latin typeface="Arial"/>
                <a:ea typeface="Arial"/>
                <a:cs typeface="Arial"/>
                <a:sym typeface="Arial"/>
              </a:rPr>
              <a:t> No scheduled time for a station to transmit and Transmission is random among the stations. So these methods are called </a:t>
            </a:r>
            <a:r>
              <a:rPr lang="en-US" i="1">
                <a:solidFill>
                  <a:srgbClr val="FF0000"/>
                </a:solidFill>
                <a:latin typeface="Arial"/>
                <a:ea typeface="Arial"/>
                <a:cs typeface="Arial"/>
                <a:sym typeface="Arial"/>
              </a:rPr>
              <a:t>random access</a:t>
            </a:r>
            <a:r>
              <a:rPr lang="en-US">
                <a:latin typeface="Arial"/>
                <a:ea typeface="Arial"/>
                <a:cs typeface="Arial"/>
                <a:sym typeface="Arial"/>
              </a:rPr>
              <a:t>.</a:t>
            </a:r>
            <a:endParaRPr/>
          </a:p>
          <a:p>
            <a:pPr marL="385763" lvl="0" indent="-385763" algn="just" rtl="0">
              <a:lnSpc>
                <a:spcPct val="150000"/>
              </a:lnSpc>
              <a:spcBef>
                <a:spcPts val="1200"/>
              </a:spcBef>
              <a:spcAft>
                <a:spcPts val="0"/>
              </a:spcAft>
              <a:buSzPts val="2400"/>
              <a:buFont typeface="Noto Sans Symbols"/>
              <a:buChar char="⮚"/>
            </a:pPr>
            <a:r>
              <a:rPr lang="en-US">
                <a:latin typeface="Arial"/>
                <a:ea typeface="Arial"/>
                <a:cs typeface="Arial"/>
                <a:sym typeface="Arial"/>
              </a:rPr>
              <a:t> </a:t>
            </a:r>
            <a:r>
              <a:rPr lang="en-US" b="0">
                <a:latin typeface="Arial"/>
                <a:ea typeface="Arial"/>
                <a:cs typeface="Arial"/>
                <a:sym typeface="Arial"/>
              </a:rPr>
              <a:t>No specific rules as which station should send next . Stations compete with one another to access the medium. So called </a:t>
            </a:r>
            <a:r>
              <a:rPr lang="en-US" i="1">
                <a:solidFill>
                  <a:srgbClr val="FF0000"/>
                </a:solidFill>
                <a:latin typeface="Arial"/>
                <a:ea typeface="Arial"/>
                <a:cs typeface="Arial"/>
                <a:sym typeface="Arial"/>
              </a:rPr>
              <a:t>Contention methods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97"/>
          <p:cNvSpPr txBox="1">
            <a:spLocks noGrp="1"/>
          </p:cNvSpPr>
          <p:nvPr>
            <p:ph type="title"/>
          </p:nvPr>
        </p:nvSpPr>
        <p:spPr>
          <a:xfrm>
            <a:off x="7257" y="36286"/>
            <a:ext cx="7162800" cy="7620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rPr>
              <a:t>  Procedure followed by Station  for  Random Access</a:t>
            </a:r>
            <a:endParaRPr/>
          </a:p>
        </p:txBody>
      </p:sp>
      <p:sp>
        <p:nvSpPr>
          <p:cNvPr id="573" name="Google Shape;573;p97"/>
          <p:cNvSpPr txBox="1">
            <a:spLocks noGrp="1"/>
          </p:cNvSpPr>
          <p:nvPr>
            <p:ph type="body" idx="1"/>
          </p:nvPr>
        </p:nvSpPr>
        <p:spPr>
          <a:xfrm>
            <a:off x="304800" y="914400"/>
            <a:ext cx="8999538" cy="5638800"/>
          </a:xfrm>
          <a:prstGeom prst="rect">
            <a:avLst/>
          </a:prstGeom>
          <a:noFill/>
          <a:ln>
            <a:noFill/>
          </a:ln>
        </p:spPr>
        <p:txBody>
          <a:bodyPr spcFirstLastPara="1" wrap="square" lIns="90475" tIns="44425" rIns="90475" bIns="44425" anchor="t" anchorCtr="0">
            <a:noAutofit/>
          </a:bodyPr>
          <a:lstStyle/>
          <a:p>
            <a:pPr marL="385763" lvl="0" indent="-385763" algn="just" rtl="0">
              <a:lnSpc>
                <a:spcPct val="95000"/>
              </a:lnSpc>
              <a:spcBef>
                <a:spcPts val="0"/>
              </a:spcBef>
              <a:spcAft>
                <a:spcPts val="0"/>
              </a:spcAft>
              <a:buSzPts val="2400"/>
              <a:buFont typeface="Noto Sans Symbols"/>
              <a:buChar char="⮚"/>
            </a:pPr>
            <a:r>
              <a:rPr lang="en-US" b="0"/>
              <a:t> Each station has the right to the medium without being controlled by another station</a:t>
            </a:r>
            <a:endParaRPr/>
          </a:p>
          <a:p>
            <a:pPr marL="385763" lvl="0" indent="-385763" algn="just" rtl="0">
              <a:lnSpc>
                <a:spcPct val="95000"/>
              </a:lnSpc>
              <a:spcBef>
                <a:spcPts val="1200"/>
              </a:spcBef>
              <a:spcAft>
                <a:spcPts val="0"/>
              </a:spcAft>
              <a:buSzPts val="2400"/>
              <a:buFont typeface="Noto Sans Symbols"/>
              <a:buChar char="⮚"/>
            </a:pPr>
            <a:r>
              <a:rPr lang="en-US" b="0"/>
              <a:t> If more than one station tries to send, there is an access conflict- collision and frames will be </a:t>
            </a:r>
            <a:r>
              <a:rPr lang="en-US" u="sng"/>
              <a:t>either destroyed or modified</a:t>
            </a:r>
            <a:endParaRPr/>
          </a:p>
          <a:p>
            <a:pPr marL="385763" lvl="0" indent="-385763" algn="just" rtl="0">
              <a:lnSpc>
                <a:spcPct val="95000"/>
              </a:lnSpc>
              <a:spcBef>
                <a:spcPts val="1200"/>
              </a:spcBef>
              <a:spcAft>
                <a:spcPts val="0"/>
              </a:spcAft>
              <a:buSzPts val="2400"/>
              <a:buFont typeface="Noto Sans Symbols"/>
              <a:buChar char="⮚"/>
            </a:pPr>
            <a:r>
              <a:rPr lang="en-US" b="0"/>
              <a:t> To avoid access conflict or to resolve it when it happens, each station follows a procedure which answers the following queries:</a:t>
            </a:r>
            <a:endParaRPr/>
          </a:p>
          <a:p>
            <a:pPr marL="385763" lvl="0" indent="-385763" algn="just" rtl="0">
              <a:lnSpc>
                <a:spcPct val="95000"/>
              </a:lnSpc>
              <a:spcBef>
                <a:spcPts val="1200"/>
              </a:spcBef>
              <a:spcAft>
                <a:spcPts val="0"/>
              </a:spcAft>
              <a:buSzPts val="2400"/>
              <a:buFont typeface="Noto Sans Symbols"/>
              <a:buChar char="▪"/>
            </a:pPr>
            <a:r>
              <a:rPr lang="en-US" b="0" i="1">
                <a:solidFill>
                  <a:srgbClr val="FF0000"/>
                </a:solidFill>
              </a:rPr>
              <a:t>When can station access the medium</a:t>
            </a:r>
            <a:endParaRPr/>
          </a:p>
          <a:p>
            <a:pPr marL="385763" lvl="0" indent="-385763" algn="just" rtl="0">
              <a:lnSpc>
                <a:spcPct val="95000"/>
              </a:lnSpc>
              <a:spcBef>
                <a:spcPts val="1200"/>
              </a:spcBef>
              <a:spcAft>
                <a:spcPts val="0"/>
              </a:spcAft>
              <a:buSzPts val="2400"/>
              <a:buFont typeface="Noto Sans Symbols"/>
              <a:buChar char="▪"/>
            </a:pPr>
            <a:r>
              <a:rPr lang="en-US" b="0" i="1">
                <a:solidFill>
                  <a:srgbClr val="FF0000"/>
                </a:solidFill>
              </a:rPr>
              <a:t>What can station do if medium is busy</a:t>
            </a:r>
            <a:endParaRPr/>
          </a:p>
          <a:p>
            <a:pPr marL="385763" lvl="0" indent="-385763" algn="just" rtl="0">
              <a:lnSpc>
                <a:spcPct val="95000"/>
              </a:lnSpc>
              <a:spcBef>
                <a:spcPts val="1200"/>
              </a:spcBef>
              <a:spcAft>
                <a:spcPts val="0"/>
              </a:spcAft>
              <a:buSzPts val="2400"/>
              <a:buFont typeface="Noto Sans Symbols"/>
              <a:buChar char="▪"/>
            </a:pPr>
            <a:r>
              <a:rPr lang="en-US" b="0" i="1">
                <a:solidFill>
                  <a:srgbClr val="FF0000"/>
                </a:solidFill>
              </a:rPr>
              <a:t>How can the station determine the success or failure of the transmission</a:t>
            </a:r>
            <a:endParaRPr/>
          </a:p>
          <a:p>
            <a:pPr marL="385763" lvl="0" indent="-385763" algn="just" rtl="0">
              <a:lnSpc>
                <a:spcPct val="95000"/>
              </a:lnSpc>
              <a:spcBef>
                <a:spcPts val="1200"/>
              </a:spcBef>
              <a:spcAft>
                <a:spcPts val="0"/>
              </a:spcAft>
              <a:buSzPts val="2400"/>
              <a:buFont typeface="Noto Sans Symbols"/>
              <a:buChar char="▪"/>
            </a:pPr>
            <a:r>
              <a:rPr lang="en-US" b="0" i="1">
                <a:solidFill>
                  <a:srgbClr val="FF0000"/>
                </a:solidFill>
              </a:rPr>
              <a:t>What can station do if there is an access conflict</a:t>
            </a:r>
            <a:endParaRPr/>
          </a:p>
          <a:p>
            <a:pPr marL="385763" lvl="0" indent="-233363" algn="just" rtl="0">
              <a:lnSpc>
                <a:spcPct val="95000"/>
              </a:lnSpc>
              <a:spcBef>
                <a:spcPts val="1200"/>
              </a:spcBef>
              <a:spcAft>
                <a:spcPts val="0"/>
              </a:spcAft>
              <a:buSzPts val="2400"/>
              <a:buFont typeface="Noto Sans Symbols"/>
              <a:buNone/>
            </a:pP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98"/>
          <p:cNvSpPr txBox="1"/>
          <p:nvPr/>
        </p:nvSpPr>
        <p:spPr>
          <a:xfrm>
            <a:off x="8915400" y="6553200"/>
            <a:ext cx="57785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1"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84</a:t>
            </a:fld>
            <a:endParaRPr sz="1200" b="1" i="0" u="none" strike="noStrike" cap="none">
              <a:solidFill>
                <a:schemeClr val="dk1"/>
              </a:solidFill>
              <a:latin typeface="Arial"/>
              <a:ea typeface="Arial"/>
              <a:cs typeface="Arial"/>
              <a:sym typeface="Arial"/>
            </a:endParaRPr>
          </a:p>
        </p:txBody>
      </p:sp>
      <p:sp>
        <p:nvSpPr>
          <p:cNvPr id="579" name="Google Shape;579;p98"/>
          <p:cNvSpPr txBox="1">
            <a:spLocks noGrp="1"/>
          </p:cNvSpPr>
          <p:nvPr>
            <p:ph type="body" idx="4294967295"/>
          </p:nvPr>
        </p:nvSpPr>
        <p:spPr>
          <a:xfrm>
            <a:off x="0" y="76200"/>
            <a:ext cx="9601200" cy="5300663"/>
          </a:xfrm>
          <a:prstGeom prst="rect">
            <a:avLst/>
          </a:prstGeom>
          <a:noFill/>
          <a:ln>
            <a:noFill/>
          </a:ln>
        </p:spPr>
        <p:txBody>
          <a:bodyPr spcFirstLastPara="1" wrap="square" lIns="90475" tIns="44425" rIns="90475" bIns="44425" anchor="t" anchorCtr="0">
            <a:noAutofit/>
          </a:bodyPr>
          <a:lstStyle/>
          <a:p>
            <a:pPr marL="457200" lvl="0" indent="-457200" algn="just" rtl="0">
              <a:lnSpc>
                <a:spcPct val="150000"/>
              </a:lnSpc>
              <a:spcBef>
                <a:spcPts val="0"/>
              </a:spcBef>
              <a:spcAft>
                <a:spcPts val="0"/>
              </a:spcAft>
              <a:buSzPts val="2400"/>
              <a:buFont typeface="Noto Sans Symbols"/>
              <a:buChar char="⮚"/>
            </a:pPr>
            <a:r>
              <a:rPr lang="en-US">
                <a:solidFill>
                  <a:srgbClr val="000000"/>
                </a:solidFill>
                <a:latin typeface="Arial"/>
                <a:ea typeface="Arial"/>
                <a:cs typeface="Arial"/>
                <a:sym typeface="Arial"/>
              </a:rPr>
              <a:t> </a:t>
            </a:r>
            <a:r>
              <a:rPr lang="en-US" b="0">
                <a:solidFill>
                  <a:srgbClr val="000000"/>
                </a:solidFill>
                <a:latin typeface="Arial"/>
                <a:ea typeface="Arial"/>
                <a:cs typeface="Arial"/>
                <a:sym typeface="Arial"/>
              </a:rPr>
              <a:t>Random access methods we would be studying have evolved from a very interesting protocol known as </a:t>
            </a:r>
            <a:r>
              <a:rPr lang="en-US" i="1">
                <a:solidFill>
                  <a:srgbClr val="FF0000"/>
                </a:solidFill>
                <a:latin typeface="Arial"/>
                <a:ea typeface="Arial"/>
                <a:cs typeface="Arial"/>
                <a:sym typeface="Arial"/>
              </a:rPr>
              <a:t>ALOHA </a:t>
            </a:r>
            <a:r>
              <a:rPr lang="en-US" b="0">
                <a:solidFill>
                  <a:srgbClr val="000000"/>
                </a:solidFill>
                <a:latin typeface="Arial"/>
                <a:ea typeface="Arial"/>
                <a:cs typeface="Arial"/>
                <a:sym typeface="Arial"/>
              </a:rPr>
              <a:t>which uses a very simple procedure called </a:t>
            </a:r>
            <a:r>
              <a:rPr lang="en-US" i="1">
                <a:solidFill>
                  <a:srgbClr val="FF0000"/>
                </a:solidFill>
                <a:latin typeface="Arial"/>
                <a:ea typeface="Arial"/>
                <a:cs typeface="Arial"/>
                <a:sym typeface="Arial"/>
              </a:rPr>
              <a:t>Multiple Access (MA) </a:t>
            </a:r>
            <a:endParaRPr/>
          </a:p>
          <a:p>
            <a:pPr marL="457200" lvl="0" indent="-457200" algn="just" rtl="0">
              <a:lnSpc>
                <a:spcPct val="150000"/>
              </a:lnSpc>
              <a:spcBef>
                <a:spcPts val="1200"/>
              </a:spcBef>
              <a:spcAft>
                <a:spcPts val="0"/>
              </a:spcAft>
              <a:buSzPts val="2400"/>
              <a:buFont typeface="Noto Sans Symbols"/>
              <a:buChar char="⮚"/>
            </a:pPr>
            <a:r>
              <a:rPr lang="en-US" i="1">
                <a:solidFill>
                  <a:srgbClr val="FF0000"/>
                </a:solidFill>
                <a:latin typeface="Arial"/>
                <a:ea typeface="Arial"/>
                <a:cs typeface="Arial"/>
                <a:sym typeface="Arial"/>
              </a:rPr>
              <a:t> </a:t>
            </a:r>
            <a:r>
              <a:rPr lang="en-US" b="0">
                <a:solidFill>
                  <a:srgbClr val="000000"/>
                </a:solidFill>
                <a:latin typeface="Arial"/>
                <a:ea typeface="Arial"/>
                <a:cs typeface="Arial"/>
                <a:sym typeface="Arial"/>
              </a:rPr>
              <a:t>Method was later improved with the addition of procedure that </a:t>
            </a:r>
            <a:r>
              <a:rPr lang="en-US" u="sng">
                <a:solidFill>
                  <a:srgbClr val="000000"/>
                </a:solidFill>
                <a:latin typeface="Arial"/>
                <a:ea typeface="Arial"/>
                <a:cs typeface="Arial"/>
                <a:sym typeface="Arial"/>
              </a:rPr>
              <a:t>forces the station to sense the medium before transmitting</a:t>
            </a:r>
            <a:r>
              <a:rPr lang="en-US" b="0">
                <a:solidFill>
                  <a:srgbClr val="000000"/>
                </a:solidFill>
                <a:latin typeface="Arial"/>
                <a:ea typeface="Arial"/>
                <a:cs typeface="Arial"/>
                <a:sym typeface="Arial"/>
              </a:rPr>
              <a:t>. This was called </a:t>
            </a:r>
            <a:r>
              <a:rPr lang="en-US" b="0">
                <a:solidFill>
                  <a:srgbClr val="FF0000"/>
                </a:solidFill>
                <a:latin typeface="Arial"/>
                <a:ea typeface="Arial"/>
                <a:cs typeface="Arial"/>
                <a:sym typeface="Arial"/>
              </a:rPr>
              <a:t>Carrier Sense Multiple Access</a:t>
            </a:r>
            <a:endParaRPr/>
          </a:p>
          <a:p>
            <a:pPr marL="457200" lvl="0" indent="-457200" algn="just" rtl="0">
              <a:lnSpc>
                <a:spcPct val="150000"/>
              </a:lnSpc>
              <a:spcBef>
                <a:spcPts val="1200"/>
              </a:spcBef>
              <a:spcAft>
                <a:spcPts val="0"/>
              </a:spcAft>
              <a:buSzPts val="2400"/>
              <a:buFont typeface="Noto Sans Symbols"/>
              <a:buChar char="⮚"/>
            </a:pPr>
            <a:r>
              <a:rPr lang="en-US" b="0">
                <a:solidFill>
                  <a:srgbClr val="000000"/>
                </a:solidFill>
                <a:latin typeface="Arial"/>
                <a:ea typeface="Arial"/>
                <a:cs typeface="Arial"/>
                <a:sym typeface="Arial"/>
              </a:rPr>
              <a:t> This later evolved into two parallel methods </a:t>
            </a:r>
            <a:endParaRPr/>
          </a:p>
          <a:p>
            <a:pPr marL="457200" lvl="0" indent="-457200" algn="just" rtl="0">
              <a:lnSpc>
                <a:spcPct val="150000"/>
              </a:lnSpc>
              <a:spcBef>
                <a:spcPts val="1200"/>
              </a:spcBef>
              <a:spcAft>
                <a:spcPts val="0"/>
              </a:spcAft>
              <a:buSzPts val="2400"/>
              <a:buFont typeface="Noto Sans Symbols"/>
              <a:buChar char="▪"/>
            </a:pPr>
            <a:r>
              <a:rPr lang="en-US" b="0">
                <a:solidFill>
                  <a:srgbClr val="000000"/>
                </a:solidFill>
                <a:latin typeface="Arial"/>
                <a:ea typeface="Arial"/>
                <a:cs typeface="Arial"/>
                <a:sym typeface="Arial"/>
              </a:rPr>
              <a:t> </a:t>
            </a:r>
            <a:r>
              <a:rPr lang="en-US" b="0" i="1">
                <a:solidFill>
                  <a:srgbClr val="FF0000"/>
                </a:solidFill>
                <a:latin typeface="Arial"/>
                <a:ea typeface="Arial"/>
                <a:cs typeface="Arial"/>
                <a:sym typeface="Arial"/>
              </a:rPr>
              <a:t>Carrier Sense Multiple Access (CSMA)</a:t>
            </a:r>
            <a:endParaRPr/>
          </a:p>
          <a:p>
            <a:pPr marL="457200" lvl="0" indent="-457200" algn="just" rtl="0">
              <a:lnSpc>
                <a:spcPct val="150000"/>
              </a:lnSpc>
              <a:spcBef>
                <a:spcPts val="1200"/>
              </a:spcBef>
              <a:spcAft>
                <a:spcPts val="0"/>
              </a:spcAft>
              <a:buSzPts val="2400"/>
              <a:buFont typeface="Noto Sans Symbols"/>
              <a:buChar char="▪"/>
            </a:pPr>
            <a:r>
              <a:rPr lang="en-US" b="0" i="1">
                <a:solidFill>
                  <a:srgbClr val="FF0000"/>
                </a:solidFill>
                <a:latin typeface="Arial"/>
                <a:ea typeface="Arial"/>
                <a:cs typeface="Arial"/>
                <a:sym typeface="Arial"/>
              </a:rPr>
              <a:t> Carrier Sense Multiple Access with Collision Detection and Avoidance (CSMA/CD) &amp; (CSMA/CA)</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99"/>
          <p:cNvSpPr txBox="1">
            <a:spLocks noGrp="1"/>
          </p:cNvSpPr>
          <p:nvPr>
            <p:ph type="title"/>
          </p:nvPr>
        </p:nvSpPr>
        <p:spPr>
          <a:xfrm>
            <a:off x="304800" y="145143"/>
            <a:ext cx="2743200" cy="7620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rPr>
              <a:t>CSMA protocol</a:t>
            </a:r>
            <a:endParaRPr/>
          </a:p>
        </p:txBody>
      </p:sp>
      <p:sp>
        <p:nvSpPr>
          <p:cNvPr id="585" name="Google Shape;585;p99"/>
          <p:cNvSpPr txBox="1">
            <a:spLocks noGrp="1"/>
          </p:cNvSpPr>
          <p:nvPr>
            <p:ph type="body" idx="1"/>
          </p:nvPr>
        </p:nvSpPr>
        <p:spPr>
          <a:xfrm>
            <a:off x="337457" y="1295400"/>
            <a:ext cx="8999538" cy="3886200"/>
          </a:xfrm>
          <a:prstGeom prst="rect">
            <a:avLst/>
          </a:prstGeom>
          <a:noFill/>
          <a:ln>
            <a:noFill/>
          </a:ln>
        </p:spPr>
        <p:txBody>
          <a:bodyPr spcFirstLastPara="1" wrap="square" lIns="90475" tIns="44425" rIns="90475" bIns="44425" anchor="t" anchorCtr="0">
            <a:noAutofit/>
          </a:bodyPr>
          <a:lstStyle/>
          <a:p>
            <a:pPr marL="457200" lvl="0" indent="-457200" algn="just" rtl="0">
              <a:lnSpc>
                <a:spcPct val="150000"/>
              </a:lnSpc>
              <a:spcBef>
                <a:spcPts val="0"/>
              </a:spcBef>
              <a:spcAft>
                <a:spcPts val="0"/>
              </a:spcAft>
              <a:buSzPts val="2200"/>
              <a:buFont typeface="Noto Sans Symbols"/>
              <a:buChar char="■"/>
            </a:pPr>
            <a:r>
              <a:rPr lang="en-US" sz="2200" b="0"/>
              <a:t> To minimize the chance of collisions and increase the performance, the CSMA (Carrier Sense Multiple Access) method was developed</a:t>
            </a:r>
            <a:endParaRPr sz="2200" b="0"/>
          </a:p>
          <a:p>
            <a:pPr marL="457200" lvl="0" indent="-457200" algn="just" rtl="0">
              <a:lnSpc>
                <a:spcPct val="150000"/>
              </a:lnSpc>
              <a:spcBef>
                <a:spcPts val="1100"/>
              </a:spcBef>
              <a:spcAft>
                <a:spcPts val="0"/>
              </a:spcAft>
              <a:buSzPts val="2200"/>
              <a:buFont typeface="Noto Sans Symbols"/>
              <a:buChar char="■"/>
            </a:pPr>
            <a:r>
              <a:rPr lang="en-US" sz="2200" b="0"/>
              <a:t>CSMA requires that each station first listen to the medium before sending</a:t>
            </a:r>
            <a:endParaRPr/>
          </a:p>
          <a:p>
            <a:pPr marL="457200" lvl="0" indent="-457200" algn="just" rtl="0">
              <a:lnSpc>
                <a:spcPct val="150000"/>
              </a:lnSpc>
              <a:spcBef>
                <a:spcPts val="1100"/>
              </a:spcBef>
              <a:spcAft>
                <a:spcPts val="0"/>
              </a:spcAft>
              <a:buSzPts val="2200"/>
              <a:buFont typeface="Noto Sans Symbols"/>
              <a:buChar char="■"/>
            </a:pPr>
            <a:r>
              <a:rPr lang="en-US" sz="2200" b="0"/>
              <a:t> CSMA can reduce the possibility of collision but cannot eliminate it. </a:t>
            </a:r>
            <a:endParaRPr sz="2200" b="0"/>
          </a:p>
          <a:p>
            <a:pPr marL="457200" lvl="0" indent="-457200" algn="just" rtl="0">
              <a:lnSpc>
                <a:spcPct val="150000"/>
              </a:lnSpc>
              <a:spcBef>
                <a:spcPts val="1100"/>
              </a:spcBef>
              <a:spcAft>
                <a:spcPts val="0"/>
              </a:spcAft>
              <a:buSzPts val="2200"/>
              <a:buFont typeface="Noto Sans Symbols"/>
              <a:buChar char="■"/>
            </a:pPr>
            <a:r>
              <a:rPr lang="en-US" sz="2200" b="0"/>
              <a:t>Possibility of collisions still exists due to propagation delay</a:t>
            </a:r>
            <a:endParaRPr/>
          </a:p>
          <a:p>
            <a:pPr marL="457200" lvl="0" indent="-457200" algn="just" rtl="0">
              <a:lnSpc>
                <a:spcPct val="150000"/>
              </a:lnSpc>
              <a:spcBef>
                <a:spcPts val="1100"/>
              </a:spcBef>
              <a:spcAft>
                <a:spcPts val="0"/>
              </a:spcAft>
              <a:buSzPts val="2200"/>
              <a:buFont typeface="Noto Sans Symbols"/>
              <a:buChar char="■"/>
            </a:pPr>
            <a:r>
              <a:rPr lang="en-US" sz="2200" b="0"/>
              <a:t>Two CSMA protocols developed were: </a:t>
            </a:r>
            <a:r>
              <a:rPr lang="en-US" sz="2200" b="0" u="sng"/>
              <a:t>Persistent and non-persistent</a:t>
            </a:r>
            <a:endParaRPr sz="2200" b="0" u="sng"/>
          </a:p>
          <a:p>
            <a:pPr marL="457200" lvl="0" indent="-457200" algn="just" rtl="0">
              <a:lnSpc>
                <a:spcPct val="150000"/>
              </a:lnSpc>
              <a:spcBef>
                <a:spcPts val="1100"/>
              </a:spcBef>
              <a:spcAft>
                <a:spcPts val="0"/>
              </a:spcAft>
              <a:buSzPts val="2200"/>
              <a:buFont typeface="Noto Sans Symbols"/>
              <a:buNone/>
            </a:pPr>
            <a:endParaRPr sz="2200" b="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100"/>
          <p:cNvSpPr txBox="1">
            <a:spLocks noGrp="1"/>
          </p:cNvSpPr>
          <p:nvPr>
            <p:ph type="title"/>
          </p:nvPr>
        </p:nvSpPr>
        <p:spPr>
          <a:xfrm>
            <a:off x="304800" y="152400"/>
            <a:ext cx="3860800" cy="7620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rPr>
              <a:t>Vulnerable time in CSMA</a:t>
            </a:r>
            <a:endParaRPr/>
          </a:p>
        </p:txBody>
      </p:sp>
      <p:sp>
        <p:nvSpPr>
          <p:cNvPr id="591" name="Google Shape;591;p100"/>
          <p:cNvSpPr txBox="1">
            <a:spLocks noGrp="1"/>
          </p:cNvSpPr>
          <p:nvPr>
            <p:ph type="body" idx="1"/>
          </p:nvPr>
        </p:nvSpPr>
        <p:spPr>
          <a:xfrm>
            <a:off x="304800" y="914400"/>
            <a:ext cx="8999538" cy="5638800"/>
          </a:xfrm>
          <a:prstGeom prst="rect">
            <a:avLst/>
          </a:prstGeom>
          <a:noFill/>
          <a:ln>
            <a:noFill/>
          </a:ln>
        </p:spPr>
        <p:txBody>
          <a:bodyPr spcFirstLastPara="1" wrap="square" lIns="90475" tIns="44425" rIns="90475" bIns="44425" anchor="t" anchorCtr="0">
            <a:noAutofit/>
          </a:bodyPr>
          <a:lstStyle/>
          <a:p>
            <a:pPr marL="457200" lvl="0" indent="-457200" algn="just" rtl="0">
              <a:lnSpc>
                <a:spcPct val="150000"/>
              </a:lnSpc>
              <a:spcBef>
                <a:spcPts val="0"/>
              </a:spcBef>
              <a:spcAft>
                <a:spcPts val="0"/>
              </a:spcAft>
              <a:buSzPts val="2200"/>
              <a:buFont typeface="Noto Sans Symbols"/>
              <a:buChar char="■"/>
            </a:pPr>
            <a:r>
              <a:rPr lang="en-US" sz="2200">
                <a:latin typeface="Arial"/>
                <a:ea typeface="Arial"/>
                <a:cs typeface="Arial"/>
                <a:sym typeface="Arial"/>
              </a:rPr>
              <a:t> </a:t>
            </a:r>
            <a:r>
              <a:rPr lang="en-US" sz="2200" b="0">
                <a:latin typeface="Arial"/>
                <a:ea typeface="Arial"/>
                <a:cs typeface="Arial"/>
                <a:sym typeface="Arial"/>
              </a:rPr>
              <a:t>Vulnerable time in CSMA is the propagation time which is T</a:t>
            </a:r>
            <a:r>
              <a:rPr lang="en-US" sz="2200" b="0" baseline="-25000">
                <a:latin typeface="Arial"/>
                <a:ea typeface="Arial"/>
                <a:cs typeface="Arial"/>
                <a:sym typeface="Arial"/>
              </a:rPr>
              <a:t>p </a:t>
            </a:r>
            <a:r>
              <a:rPr lang="en-US" sz="2200" b="0">
                <a:latin typeface="Arial"/>
                <a:ea typeface="Arial"/>
                <a:cs typeface="Arial"/>
                <a:sym typeface="Arial"/>
              </a:rPr>
              <a:t> i.e.  time needed for a signal to propagated from one end to other.</a:t>
            </a:r>
            <a:endParaRPr/>
          </a:p>
          <a:p>
            <a:pPr marL="457200" lvl="0" indent="-457200" algn="just" rtl="0">
              <a:lnSpc>
                <a:spcPct val="150000"/>
              </a:lnSpc>
              <a:spcBef>
                <a:spcPts val="1100"/>
              </a:spcBef>
              <a:spcAft>
                <a:spcPts val="0"/>
              </a:spcAft>
              <a:buSzPts val="2200"/>
              <a:buFont typeface="Noto Sans Symbols"/>
              <a:buChar char="■"/>
            </a:pPr>
            <a:r>
              <a:rPr lang="en-US" sz="2200" baseline="-25000">
                <a:latin typeface="Arial"/>
                <a:ea typeface="Arial"/>
                <a:cs typeface="Arial"/>
                <a:sym typeface="Arial"/>
              </a:rPr>
              <a:t> </a:t>
            </a:r>
            <a:r>
              <a:rPr lang="en-US" sz="2200" b="0">
                <a:latin typeface="Arial"/>
                <a:ea typeface="Arial"/>
                <a:cs typeface="Arial"/>
                <a:sym typeface="Arial"/>
              </a:rPr>
              <a:t>When a station sends a frame and any other station sends a frame during this time, a collision will result.</a:t>
            </a:r>
            <a:endParaRPr/>
          </a:p>
          <a:p>
            <a:pPr marL="457200" lvl="0" indent="-457200" algn="just" rtl="0">
              <a:lnSpc>
                <a:spcPct val="150000"/>
              </a:lnSpc>
              <a:spcBef>
                <a:spcPts val="1100"/>
              </a:spcBef>
              <a:spcAft>
                <a:spcPts val="0"/>
              </a:spcAft>
              <a:buSzPts val="2200"/>
              <a:buFont typeface="Noto Sans Symbols"/>
              <a:buChar char="■"/>
            </a:pPr>
            <a:r>
              <a:rPr lang="en-US" sz="2200" b="0">
                <a:latin typeface="Arial"/>
                <a:ea typeface="Arial"/>
                <a:cs typeface="Arial"/>
                <a:sym typeface="Arial"/>
              </a:rPr>
              <a:t> But if the first bit of frame reaches the end of medium, every station will  have heard the bit and will refrain from sending.</a:t>
            </a:r>
            <a:endParaRPr/>
          </a:p>
          <a:p>
            <a:pPr marL="457200" lvl="0" indent="-457200" algn="just" rtl="0">
              <a:lnSpc>
                <a:spcPct val="150000"/>
              </a:lnSpc>
              <a:spcBef>
                <a:spcPts val="1100"/>
              </a:spcBef>
              <a:spcAft>
                <a:spcPts val="0"/>
              </a:spcAft>
              <a:buSzPts val="2200"/>
              <a:buFont typeface="Noto Sans Symbols"/>
              <a:buChar char="■"/>
            </a:pPr>
            <a:r>
              <a:rPr lang="en-US" sz="2200" b="0">
                <a:latin typeface="Arial"/>
                <a:ea typeface="Arial"/>
                <a:cs typeface="Arial"/>
                <a:sym typeface="Arial"/>
              </a:rPr>
              <a:t> Figure in next slide shows the worst case where a frame sent by station A at time t</a:t>
            </a:r>
            <a:r>
              <a:rPr lang="en-US" sz="2200" b="0" baseline="-25000">
                <a:latin typeface="Arial"/>
                <a:ea typeface="Arial"/>
                <a:cs typeface="Arial"/>
                <a:sym typeface="Arial"/>
              </a:rPr>
              <a:t>1</a:t>
            </a:r>
            <a:r>
              <a:rPr lang="en-US" sz="2200" b="0">
                <a:latin typeface="Arial"/>
                <a:ea typeface="Arial"/>
                <a:cs typeface="Arial"/>
                <a:sym typeface="Arial"/>
              </a:rPr>
              <a:t> reaches the rightmost station D at time t</a:t>
            </a:r>
            <a:r>
              <a:rPr lang="en-US" sz="2200" b="0" baseline="-25000">
                <a:latin typeface="Arial"/>
                <a:ea typeface="Arial"/>
                <a:cs typeface="Arial"/>
                <a:sym typeface="Arial"/>
              </a:rPr>
              <a:t>1</a:t>
            </a:r>
            <a:r>
              <a:rPr lang="en-US" sz="2200" b="0">
                <a:latin typeface="Arial"/>
                <a:ea typeface="Arial"/>
                <a:cs typeface="Arial"/>
                <a:sym typeface="Arial"/>
              </a:rPr>
              <a:t>+ T</a:t>
            </a:r>
            <a:r>
              <a:rPr lang="en-US" sz="2200" b="0" baseline="-25000">
                <a:latin typeface="Arial"/>
                <a:ea typeface="Arial"/>
                <a:cs typeface="Arial"/>
                <a:sym typeface="Arial"/>
              </a:rPr>
              <a:t>p </a:t>
            </a:r>
            <a:endParaRPr sz="2200" b="0" baseline="-25000">
              <a:latin typeface="Arial"/>
              <a:ea typeface="Arial"/>
              <a:cs typeface="Arial"/>
              <a:sym typeface="Arial"/>
            </a:endParaRPr>
          </a:p>
          <a:p>
            <a:pPr marL="457200" lvl="0" indent="-457200" algn="just" rtl="0">
              <a:lnSpc>
                <a:spcPct val="150000"/>
              </a:lnSpc>
              <a:spcBef>
                <a:spcPts val="1100"/>
              </a:spcBef>
              <a:spcAft>
                <a:spcPts val="0"/>
              </a:spcAft>
              <a:buSzPts val="2200"/>
              <a:buFont typeface="Noto Sans Symbols"/>
              <a:buNone/>
            </a:pPr>
            <a:endParaRPr sz="2200">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101"/>
          <p:cNvSpPr txBox="1">
            <a:spLocks noGrp="1"/>
          </p:cNvSpPr>
          <p:nvPr>
            <p:ph type="title"/>
          </p:nvPr>
        </p:nvSpPr>
        <p:spPr>
          <a:xfrm>
            <a:off x="285296" y="152400"/>
            <a:ext cx="3962400" cy="7620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rPr>
              <a:t>Vulnerable Time in CSMA</a:t>
            </a:r>
            <a:endParaRPr/>
          </a:p>
        </p:txBody>
      </p:sp>
      <p:pic>
        <p:nvPicPr>
          <p:cNvPr id="597" name="Google Shape;597;p101"/>
          <p:cNvPicPr preferRelativeResize="0">
            <a:picLocks noGrp="1"/>
          </p:cNvPicPr>
          <p:nvPr>
            <p:ph type="body" idx="1"/>
          </p:nvPr>
        </p:nvPicPr>
        <p:blipFill rotWithShape="1">
          <a:blip r:embed="rId3">
            <a:alphaModFix/>
          </a:blip>
          <a:srcRect/>
          <a:stretch/>
        </p:blipFill>
        <p:spPr>
          <a:xfrm>
            <a:off x="314325" y="1295400"/>
            <a:ext cx="8999538" cy="44958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102"/>
          <p:cNvSpPr txBox="1">
            <a:spLocks noGrp="1"/>
          </p:cNvSpPr>
          <p:nvPr>
            <p:ph type="title"/>
          </p:nvPr>
        </p:nvSpPr>
        <p:spPr>
          <a:xfrm>
            <a:off x="152400" y="76200"/>
            <a:ext cx="5562600" cy="6096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rPr>
              <a:t>Behavior of three persistence methods </a:t>
            </a:r>
            <a:endParaRPr/>
          </a:p>
        </p:txBody>
      </p:sp>
      <p:pic>
        <p:nvPicPr>
          <p:cNvPr id="603" name="Google Shape;603;p102"/>
          <p:cNvPicPr preferRelativeResize="0">
            <a:picLocks noGrp="1"/>
          </p:cNvPicPr>
          <p:nvPr>
            <p:ph type="body" idx="1"/>
          </p:nvPr>
        </p:nvPicPr>
        <p:blipFill rotWithShape="1">
          <a:blip r:embed="rId3">
            <a:alphaModFix/>
          </a:blip>
          <a:srcRect/>
          <a:stretch/>
        </p:blipFill>
        <p:spPr>
          <a:xfrm>
            <a:off x="1295400" y="990600"/>
            <a:ext cx="7010400" cy="5224463"/>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103"/>
          <p:cNvSpPr txBox="1">
            <a:spLocks noGrp="1"/>
          </p:cNvSpPr>
          <p:nvPr>
            <p:ph type="title"/>
          </p:nvPr>
        </p:nvSpPr>
        <p:spPr>
          <a:xfrm>
            <a:off x="297543" y="152400"/>
            <a:ext cx="3962400" cy="7620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rPr>
              <a:t>1-Persistent CSMA protocol</a:t>
            </a:r>
            <a:endParaRPr/>
          </a:p>
        </p:txBody>
      </p:sp>
      <p:sp>
        <p:nvSpPr>
          <p:cNvPr id="609" name="Google Shape;609;p103"/>
          <p:cNvSpPr txBox="1">
            <a:spLocks noGrp="1"/>
          </p:cNvSpPr>
          <p:nvPr>
            <p:ph type="body" idx="1"/>
          </p:nvPr>
        </p:nvSpPr>
        <p:spPr>
          <a:xfrm>
            <a:off x="304800" y="1066800"/>
            <a:ext cx="8999538" cy="4038600"/>
          </a:xfrm>
          <a:prstGeom prst="rect">
            <a:avLst/>
          </a:prstGeom>
          <a:noFill/>
          <a:ln>
            <a:noFill/>
          </a:ln>
        </p:spPr>
        <p:txBody>
          <a:bodyPr spcFirstLastPara="1" wrap="square" lIns="90475" tIns="44425" rIns="90475" bIns="44425" anchor="t" anchorCtr="0">
            <a:noAutofit/>
          </a:bodyPr>
          <a:lstStyle/>
          <a:p>
            <a:pPr marL="457200" lvl="0" indent="-457200" algn="just" rtl="0">
              <a:lnSpc>
                <a:spcPct val="150000"/>
              </a:lnSpc>
              <a:spcBef>
                <a:spcPts val="0"/>
              </a:spcBef>
              <a:spcAft>
                <a:spcPts val="0"/>
              </a:spcAft>
              <a:buSzPts val="2400"/>
              <a:buFont typeface="Noto Sans Symbols"/>
              <a:buChar char="⮚"/>
            </a:pPr>
            <a:r>
              <a:rPr lang="en-US" b="0"/>
              <a:t>When station finds the medium is idle, it sends its frame immediately with a probability of 1.</a:t>
            </a:r>
            <a:endParaRPr/>
          </a:p>
          <a:p>
            <a:pPr marL="457200" lvl="0" indent="-457200" algn="just" rtl="0">
              <a:lnSpc>
                <a:spcPct val="150000"/>
              </a:lnSpc>
              <a:spcBef>
                <a:spcPts val="1200"/>
              </a:spcBef>
              <a:spcAft>
                <a:spcPts val="0"/>
              </a:spcAft>
              <a:buSzPts val="2400"/>
              <a:buFont typeface="Noto Sans Symbols"/>
              <a:buChar char="⮚"/>
            </a:pPr>
            <a:r>
              <a:rPr lang="en-US" b="0"/>
              <a:t> If the medium is busy it waits until it becomes idle and sends its frame with a probability of 1.</a:t>
            </a:r>
            <a:endParaRPr/>
          </a:p>
          <a:p>
            <a:pPr marL="457200" lvl="0" indent="-457200" algn="just" rtl="0">
              <a:lnSpc>
                <a:spcPct val="150000"/>
              </a:lnSpc>
              <a:spcBef>
                <a:spcPts val="1200"/>
              </a:spcBef>
              <a:spcAft>
                <a:spcPts val="0"/>
              </a:spcAft>
              <a:buSzPts val="2400"/>
              <a:buFont typeface="Noto Sans Symbols"/>
              <a:buChar char="⮚"/>
            </a:pPr>
            <a:r>
              <a:rPr lang="en-US" b="0"/>
              <a:t> Method has highest chance of collisions because two or more stations may find the line idle and send their frames immediately.</a:t>
            </a:r>
            <a:endParaRPr b="0"/>
          </a:p>
          <a:p>
            <a:pPr marL="457200" lvl="0" indent="-457200" algn="just" rtl="0">
              <a:lnSpc>
                <a:spcPct val="150000"/>
              </a:lnSpc>
              <a:spcBef>
                <a:spcPts val="1200"/>
              </a:spcBef>
              <a:spcAft>
                <a:spcPts val="0"/>
              </a:spcAft>
              <a:buSzPts val="2400"/>
              <a:buFont typeface="Noto Sans Symbols"/>
              <a:buNone/>
            </a:pPr>
            <a:endParaRPr b="0"/>
          </a:p>
        </p:txBody>
      </p:sp>
      <p:pic>
        <p:nvPicPr>
          <p:cNvPr id="610" name="Google Shape;610;p103"/>
          <p:cNvPicPr preferRelativeResize="0"/>
          <p:nvPr/>
        </p:nvPicPr>
        <p:blipFill rotWithShape="1">
          <a:blip r:embed="rId3">
            <a:alphaModFix/>
          </a:blip>
          <a:srcRect b="67912"/>
          <a:stretch/>
        </p:blipFill>
        <p:spPr>
          <a:xfrm>
            <a:off x="1676400" y="4876800"/>
            <a:ext cx="7010400" cy="167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body" idx="1"/>
          </p:nvPr>
        </p:nvSpPr>
        <p:spPr>
          <a:xfrm>
            <a:off x="304800" y="914400"/>
            <a:ext cx="8999538" cy="5224463"/>
          </a:xfrm>
          <a:prstGeom prst="rect">
            <a:avLst/>
          </a:prstGeom>
          <a:noFill/>
          <a:ln>
            <a:noFill/>
          </a:ln>
        </p:spPr>
        <p:txBody>
          <a:bodyPr spcFirstLastPara="1" wrap="square" lIns="90475" tIns="44425" rIns="90475" bIns="44425" anchor="t" anchorCtr="0">
            <a:noAutofit/>
          </a:bodyPr>
          <a:lstStyle/>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In Sliding window, the sender can transmit several data frames before needing an acknowledgment</a:t>
            </a:r>
            <a:endParaRPr/>
          </a:p>
          <a:p>
            <a:pPr marL="385763" lvl="0" indent="-233363" algn="just" rtl="0">
              <a:lnSpc>
                <a:spcPct val="100000"/>
              </a:lnSpc>
              <a:spcBef>
                <a:spcPts val="0"/>
              </a:spcBef>
              <a:spcAft>
                <a:spcPts val="0"/>
              </a:spcAft>
              <a:buClr>
                <a:srgbClr val="000000"/>
              </a:buClr>
              <a:buSzPts val="2400"/>
              <a:buFont typeface="Noto Sans Symbols"/>
              <a:buNone/>
            </a:pPr>
            <a:endParaRPr>
              <a:solidFill>
                <a:schemeClr val="dk1"/>
              </a:solidFill>
              <a:latin typeface="Arial"/>
              <a:ea typeface="Arial"/>
              <a:cs typeface="Arial"/>
              <a:sym typeface="Arial"/>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a:t>
            </a:r>
            <a:r>
              <a:rPr lang="en-US">
                <a:solidFill>
                  <a:srgbClr val="FF0000"/>
                </a:solidFill>
                <a:latin typeface="Arial"/>
                <a:ea typeface="Arial"/>
                <a:cs typeface="Arial"/>
                <a:sym typeface="Arial"/>
              </a:rPr>
              <a:t>Frames can be sent one after another</a:t>
            </a:r>
            <a:r>
              <a:rPr lang="en-US">
                <a:solidFill>
                  <a:schemeClr val="dk1"/>
                </a:solidFill>
                <a:latin typeface="Arial"/>
                <a:ea typeface="Arial"/>
                <a:cs typeface="Arial"/>
                <a:sym typeface="Arial"/>
              </a:rPr>
              <a:t> i.e. link can carry several frames at once and its </a:t>
            </a:r>
            <a:r>
              <a:rPr lang="en-US">
                <a:solidFill>
                  <a:srgbClr val="FF0000"/>
                </a:solidFill>
                <a:latin typeface="Arial"/>
                <a:ea typeface="Arial"/>
                <a:cs typeface="Arial"/>
                <a:sym typeface="Arial"/>
              </a:rPr>
              <a:t>capacity can be used efficiently</a:t>
            </a:r>
            <a:endParaRPr/>
          </a:p>
          <a:p>
            <a:pPr marL="385763" lvl="0" indent="-385763" algn="just" rtl="0">
              <a:lnSpc>
                <a:spcPct val="100000"/>
              </a:lnSpc>
              <a:spcBef>
                <a:spcPts val="0"/>
              </a:spcBef>
              <a:spcAft>
                <a:spcPts val="0"/>
              </a:spcAft>
              <a:buClr>
                <a:srgbClr val="000000"/>
              </a:buClr>
              <a:buSzPts val="2400"/>
              <a:buFont typeface="Noto Sans Symbols"/>
              <a:buNone/>
            </a:pPr>
            <a:endParaRPr>
              <a:solidFill>
                <a:schemeClr val="dk1"/>
              </a:solidFill>
              <a:latin typeface="Arial"/>
              <a:ea typeface="Arial"/>
              <a:cs typeface="Arial"/>
              <a:sym typeface="Arial"/>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The receiver acknowledges only some of the frames using a </a:t>
            </a:r>
            <a:r>
              <a:rPr lang="en-US">
                <a:solidFill>
                  <a:srgbClr val="FF0000"/>
                </a:solidFill>
                <a:latin typeface="Arial"/>
                <a:ea typeface="Arial"/>
                <a:cs typeface="Arial"/>
                <a:sym typeface="Arial"/>
              </a:rPr>
              <a:t>simple ACK </a:t>
            </a:r>
            <a:r>
              <a:rPr lang="en-US">
                <a:solidFill>
                  <a:schemeClr val="dk1"/>
                </a:solidFill>
                <a:latin typeface="Arial"/>
                <a:ea typeface="Arial"/>
                <a:cs typeface="Arial"/>
                <a:sym typeface="Arial"/>
              </a:rPr>
              <a:t>to confirm the receipt of multiple data frames</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 Sliding window is like an </a:t>
            </a:r>
            <a:r>
              <a:rPr lang="en-US">
                <a:solidFill>
                  <a:srgbClr val="FF0000"/>
                </a:solidFill>
                <a:latin typeface="Arial"/>
                <a:ea typeface="Arial"/>
                <a:cs typeface="Arial"/>
                <a:sym typeface="Arial"/>
              </a:rPr>
              <a:t>imaginary boxes </a:t>
            </a:r>
            <a:r>
              <a:rPr lang="en-US">
                <a:solidFill>
                  <a:schemeClr val="dk1"/>
                </a:solidFill>
                <a:latin typeface="Arial"/>
                <a:ea typeface="Arial"/>
                <a:cs typeface="Arial"/>
                <a:sym typeface="Arial"/>
              </a:rPr>
              <a:t>at both the sender and receiver side  </a:t>
            </a:r>
            <a:endParaRPr/>
          </a:p>
          <a:p>
            <a:pPr marL="385763" lvl="0" indent="-385763" algn="just" rtl="0">
              <a:lnSpc>
                <a:spcPct val="100000"/>
              </a:lnSpc>
              <a:spcBef>
                <a:spcPts val="0"/>
              </a:spcBef>
              <a:spcAft>
                <a:spcPts val="0"/>
              </a:spcAft>
              <a:buClr>
                <a:schemeClr val="dk1"/>
              </a:buClr>
              <a:buSzPts val="2400"/>
              <a:buFont typeface="Noto Sans Symbols"/>
              <a:buChar char="⮚"/>
            </a:pPr>
            <a:r>
              <a:rPr lang="en-US">
                <a:solidFill>
                  <a:schemeClr val="dk1"/>
                </a:solidFill>
                <a:latin typeface="Arial"/>
                <a:ea typeface="Arial"/>
                <a:cs typeface="Arial"/>
                <a:sym typeface="Arial"/>
              </a:rPr>
              <a:t>These windows can </a:t>
            </a:r>
            <a:r>
              <a:rPr lang="en-US">
                <a:solidFill>
                  <a:srgbClr val="FF0000"/>
                </a:solidFill>
                <a:latin typeface="Arial"/>
                <a:ea typeface="Arial"/>
                <a:cs typeface="Arial"/>
                <a:sym typeface="Arial"/>
              </a:rPr>
              <a:t>hold the data frames </a:t>
            </a:r>
            <a:r>
              <a:rPr lang="en-US">
                <a:solidFill>
                  <a:schemeClr val="dk1"/>
                </a:solidFill>
                <a:latin typeface="Arial"/>
                <a:ea typeface="Arial"/>
                <a:cs typeface="Arial"/>
                <a:sym typeface="Arial"/>
              </a:rPr>
              <a:t>and provides the </a:t>
            </a:r>
            <a:r>
              <a:rPr lang="en-US">
                <a:solidFill>
                  <a:srgbClr val="FF0000"/>
                </a:solidFill>
                <a:latin typeface="Arial"/>
                <a:ea typeface="Arial"/>
                <a:cs typeface="Arial"/>
                <a:sym typeface="Arial"/>
              </a:rPr>
              <a:t>upper limit on the number of data frames</a:t>
            </a:r>
            <a:r>
              <a:rPr lang="en-US">
                <a:solidFill>
                  <a:schemeClr val="dk1"/>
                </a:solidFill>
                <a:latin typeface="Arial"/>
                <a:ea typeface="Arial"/>
                <a:cs typeface="Arial"/>
                <a:sym typeface="Arial"/>
              </a:rPr>
              <a:t> that can be transmitted before receiving an  acknowledgement.</a:t>
            </a:r>
            <a:endParaRPr/>
          </a:p>
          <a:p>
            <a:pPr marL="0" lvl="0" indent="0" algn="just" rtl="0">
              <a:lnSpc>
                <a:spcPct val="100000"/>
              </a:lnSpc>
              <a:spcBef>
                <a:spcPts val="0"/>
              </a:spcBef>
              <a:spcAft>
                <a:spcPts val="0"/>
              </a:spcAft>
              <a:buClr>
                <a:schemeClr val="dk1"/>
              </a:buClr>
              <a:buSzPts val="1800"/>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126" name="Google Shape;126;p23"/>
          <p:cNvSpPr/>
          <p:nvPr/>
        </p:nvSpPr>
        <p:spPr>
          <a:xfrm>
            <a:off x="0" y="228600"/>
            <a:ext cx="2971800" cy="533400"/>
          </a:xfrm>
          <a:prstGeom prst="rect">
            <a:avLst/>
          </a:prstGeom>
          <a:solidFill>
            <a:schemeClr val="dk1"/>
          </a:solidFill>
          <a:ln>
            <a:noFill/>
          </a:ln>
        </p:spPr>
        <p:txBody>
          <a:bodyPr spcFirstLastPara="1" wrap="square" lIns="0" tIns="0" rIns="0" bIns="0" anchor="ctr" anchorCtr="0">
            <a:noAutofit/>
          </a:bodyPr>
          <a:lstStyle/>
          <a:p>
            <a:pPr marL="0" marR="0" lvl="0" indent="0" algn="ctr" rtl="0">
              <a:lnSpc>
                <a:spcPct val="87000"/>
              </a:lnSpc>
              <a:spcBef>
                <a:spcPts val="0"/>
              </a:spcBef>
              <a:spcAft>
                <a:spcPts val="0"/>
              </a:spcAft>
              <a:buClr>
                <a:srgbClr val="000000"/>
              </a:buClr>
              <a:buSzPts val="2800"/>
              <a:buFont typeface="Arial"/>
              <a:buNone/>
            </a:pPr>
            <a:r>
              <a:rPr lang="en-US" sz="2800" b="1" i="0" u="none" strike="noStrike" cap="none">
                <a:solidFill>
                  <a:schemeClr val="lt1"/>
                </a:solidFill>
                <a:latin typeface="Times New Roman"/>
                <a:ea typeface="Times New Roman"/>
                <a:cs typeface="Times New Roman"/>
                <a:sym typeface="Times New Roman"/>
              </a:rPr>
              <a:t>Sliding Window</a:t>
            </a:r>
            <a:endParaRPr sz="2800" b="1" i="0" u="none" strike="noStrike" cap="none">
              <a:solidFill>
                <a:schemeClr val="lt1"/>
              </a:solidFill>
              <a:latin typeface="Helvetica Neue"/>
              <a:ea typeface="Helvetica Neue"/>
              <a:cs typeface="Helvetica Neue"/>
              <a:sym typeface="Helvetica Neue"/>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104"/>
          <p:cNvSpPr txBox="1">
            <a:spLocks noGrp="1"/>
          </p:cNvSpPr>
          <p:nvPr>
            <p:ph type="title"/>
          </p:nvPr>
        </p:nvSpPr>
        <p:spPr>
          <a:xfrm>
            <a:off x="221683" y="0"/>
            <a:ext cx="4572000" cy="7620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rPr>
              <a:t>Non-persistent CSMA protocol</a:t>
            </a:r>
            <a:endParaRPr/>
          </a:p>
        </p:txBody>
      </p:sp>
      <p:sp>
        <p:nvSpPr>
          <p:cNvPr id="616" name="Google Shape;616;p104"/>
          <p:cNvSpPr txBox="1">
            <a:spLocks noGrp="1"/>
          </p:cNvSpPr>
          <p:nvPr>
            <p:ph type="body" idx="1"/>
          </p:nvPr>
        </p:nvSpPr>
        <p:spPr>
          <a:xfrm>
            <a:off x="304800" y="762000"/>
            <a:ext cx="8999538" cy="3733800"/>
          </a:xfrm>
          <a:prstGeom prst="rect">
            <a:avLst/>
          </a:prstGeom>
          <a:noFill/>
          <a:ln>
            <a:noFill/>
          </a:ln>
        </p:spPr>
        <p:txBody>
          <a:bodyPr spcFirstLastPara="1" wrap="square" lIns="90475" tIns="44425" rIns="90475" bIns="44425" anchor="t" anchorCtr="0">
            <a:noAutofit/>
          </a:bodyPr>
          <a:lstStyle/>
          <a:p>
            <a:pPr marL="457200" lvl="0" indent="-457200" algn="just" rtl="0">
              <a:lnSpc>
                <a:spcPct val="100000"/>
              </a:lnSpc>
              <a:spcBef>
                <a:spcPts val="0"/>
              </a:spcBef>
              <a:spcAft>
                <a:spcPts val="0"/>
              </a:spcAft>
              <a:buSzPts val="2200"/>
              <a:buFont typeface="Noto Sans Symbols"/>
              <a:buChar char="■"/>
            </a:pPr>
            <a:r>
              <a:rPr lang="en-US" sz="2200" b="0"/>
              <a:t> Station senses a channel </a:t>
            </a:r>
            <a:endParaRPr/>
          </a:p>
          <a:p>
            <a:pPr marL="457200" lvl="0" indent="-457200" algn="just" rtl="0">
              <a:lnSpc>
                <a:spcPct val="100000"/>
              </a:lnSpc>
              <a:spcBef>
                <a:spcPts val="1100"/>
              </a:spcBef>
              <a:spcAft>
                <a:spcPts val="0"/>
              </a:spcAft>
              <a:buSzPts val="2200"/>
              <a:buFont typeface="Noto Sans Symbols"/>
              <a:buChar char="■"/>
            </a:pPr>
            <a:r>
              <a:rPr lang="en-US" sz="2200" b="0"/>
              <a:t> If channel is idle, station begins transmitting</a:t>
            </a:r>
            <a:endParaRPr/>
          </a:p>
          <a:p>
            <a:pPr marL="457200" lvl="0" indent="-457200" algn="just" rtl="0">
              <a:lnSpc>
                <a:spcPct val="100000"/>
              </a:lnSpc>
              <a:spcBef>
                <a:spcPts val="1100"/>
              </a:spcBef>
              <a:spcAft>
                <a:spcPts val="0"/>
              </a:spcAft>
              <a:buSzPts val="2200"/>
              <a:buFont typeface="Noto Sans Symbols"/>
              <a:buChar char="■"/>
            </a:pPr>
            <a:r>
              <a:rPr lang="en-US" sz="2200" b="0"/>
              <a:t> If channel is busy, station does not continually wait for accessing the channel</a:t>
            </a:r>
            <a:endParaRPr/>
          </a:p>
          <a:p>
            <a:pPr marL="457200" lvl="0" indent="-457200" algn="just" rtl="0">
              <a:lnSpc>
                <a:spcPct val="100000"/>
              </a:lnSpc>
              <a:spcBef>
                <a:spcPts val="1100"/>
              </a:spcBef>
              <a:spcAft>
                <a:spcPts val="0"/>
              </a:spcAft>
              <a:buSzPts val="2200"/>
              <a:buFont typeface="Noto Sans Symbols"/>
              <a:buChar char="■"/>
            </a:pPr>
            <a:r>
              <a:rPr lang="en-US" sz="2200" b="0"/>
              <a:t> Instead it </a:t>
            </a:r>
            <a:r>
              <a:rPr lang="en-US" sz="2200" b="0" u="sng"/>
              <a:t>waits a random period of time and then repeats algorithm again- </a:t>
            </a:r>
            <a:r>
              <a:rPr lang="en-US" sz="2200" b="0"/>
              <a:t>Exponential Back off</a:t>
            </a:r>
            <a:endParaRPr/>
          </a:p>
          <a:p>
            <a:pPr marL="457200" lvl="0" indent="-457200" algn="just" rtl="0">
              <a:lnSpc>
                <a:spcPct val="100000"/>
              </a:lnSpc>
              <a:spcBef>
                <a:spcPts val="1100"/>
              </a:spcBef>
              <a:spcAft>
                <a:spcPts val="0"/>
              </a:spcAft>
              <a:buSzPts val="2200"/>
              <a:buFont typeface="Noto Sans Symbols"/>
              <a:buChar char="■"/>
            </a:pPr>
            <a:r>
              <a:rPr lang="en-US" sz="2200" b="0"/>
              <a:t> This method reduces the collision as it is unlikely two or more stations will wait the same amount of time and retry to send simultaneously</a:t>
            </a:r>
            <a:endParaRPr sz="2200" b="0"/>
          </a:p>
          <a:p>
            <a:pPr marL="457200" lvl="0" indent="-317500" algn="just" rtl="0">
              <a:lnSpc>
                <a:spcPct val="100000"/>
              </a:lnSpc>
              <a:spcBef>
                <a:spcPts val="1100"/>
              </a:spcBef>
              <a:spcAft>
                <a:spcPts val="0"/>
              </a:spcAft>
              <a:buSzPts val="2200"/>
              <a:buFont typeface="Noto Sans Symbols"/>
              <a:buNone/>
            </a:pPr>
            <a:endParaRPr sz="2200" b="0"/>
          </a:p>
        </p:txBody>
      </p:sp>
      <p:pic>
        <p:nvPicPr>
          <p:cNvPr id="617" name="Google Shape;617;p104"/>
          <p:cNvPicPr preferRelativeResize="0"/>
          <p:nvPr/>
        </p:nvPicPr>
        <p:blipFill rotWithShape="1">
          <a:blip r:embed="rId3">
            <a:alphaModFix/>
          </a:blip>
          <a:srcRect t="32088" b="32906"/>
          <a:stretch/>
        </p:blipFill>
        <p:spPr>
          <a:xfrm>
            <a:off x="1600200" y="4267200"/>
            <a:ext cx="7010400" cy="182880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105"/>
          <p:cNvSpPr txBox="1">
            <a:spLocks noGrp="1"/>
          </p:cNvSpPr>
          <p:nvPr>
            <p:ph type="title"/>
          </p:nvPr>
        </p:nvSpPr>
        <p:spPr>
          <a:xfrm>
            <a:off x="228600" y="0"/>
            <a:ext cx="4191000" cy="7620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rPr>
              <a:t>p-persistent CSMA protocol</a:t>
            </a:r>
            <a:endParaRPr/>
          </a:p>
        </p:txBody>
      </p:sp>
      <p:sp>
        <p:nvSpPr>
          <p:cNvPr id="623" name="Google Shape;623;p105"/>
          <p:cNvSpPr txBox="1">
            <a:spLocks noGrp="1"/>
          </p:cNvSpPr>
          <p:nvPr>
            <p:ph type="body" idx="1"/>
          </p:nvPr>
        </p:nvSpPr>
        <p:spPr>
          <a:xfrm>
            <a:off x="304800" y="762000"/>
            <a:ext cx="8999538" cy="4876800"/>
          </a:xfrm>
          <a:prstGeom prst="rect">
            <a:avLst/>
          </a:prstGeom>
          <a:noFill/>
          <a:ln>
            <a:noFill/>
          </a:ln>
        </p:spPr>
        <p:txBody>
          <a:bodyPr spcFirstLastPara="1" wrap="square" lIns="90475" tIns="44425" rIns="90475" bIns="44425" anchor="t" anchorCtr="0">
            <a:noAutofit/>
          </a:bodyPr>
          <a:lstStyle/>
          <a:p>
            <a:pPr marL="457200" lvl="0" indent="-457200" algn="just" rtl="0">
              <a:lnSpc>
                <a:spcPct val="85000"/>
              </a:lnSpc>
              <a:spcBef>
                <a:spcPts val="0"/>
              </a:spcBef>
              <a:spcAft>
                <a:spcPts val="0"/>
              </a:spcAft>
              <a:buSzPts val="2400"/>
              <a:buFont typeface="Noto Sans Symbols"/>
              <a:buChar char="⮚"/>
            </a:pPr>
            <a:r>
              <a:rPr lang="en-US" b="0"/>
              <a:t>This method is used if channel has time slots with slot duration equal to or greater than maximum propagation time</a:t>
            </a:r>
            <a:endParaRPr/>
          </a:p>
          <a:p>
            <a:pPr marL="457200" lvl="0" indent="-457200" algn="just" rtl="0">
              <a:lnSpc>
                <a:spcPct val="85000"/>
              </a:lnSpc>
              <a:spcBef>
                <a:spcPts val="1200"/>
              </a:spcBef>
              <a:spcAft>
                <a:spcPts val="0"/>
              </a:spcAft>
              <a:buSzPts val="2400"/>
              <a:buFont typeface="Noto Sans Symbols"/>
              <a:buChar char="⮚"/>
            </a:pPr>
            <a:r>
              <a:rPr lang="en-US" b="0"/>
              <a:t> p-persistence approach combines the advantages of other two methods.</a:t>
            </a:r>
            <a:endParaRPr/>
          </a:p>
          <a:p>
            <a:pPr marL="457200" lvl="0" indent="-457200" algn="just" rtl="0">
              <a:lnSpc>
                <a:spcPct val="85000"/>
              </a:lnSpc>
              <a:spcBef>
                <a:spcPts val="1200"/>
              </a:spcBef>
              <a:spcAft>
                <a:spcPts val="0"/>
              </a:spcAft>
              <a:buSzPts val="2400"/>
              <a:buFont typeface="Noto Sans Symbols"/>
              <a:buChar char="⮚"/>
            </a:pPr>
            <a:r>
              <a:rPr lang="en-US" b="0"/>
              <a:t> Reduces the chances of collision and improves efficiency</a:t>
            </a:r>
            <a:endParaRPr/>
          </a:p>
          <a:p>
            <a:pPr marL="457200" lvl="0" indent="-457200" algn="just" rtl="0">
              <a:lnSpc>
                <a:spcPct val="85000"/>
              </a:lnSpc>
              <a:spcBef>
                <a:spcPts val="1200"/>
              </a:spcBef>
              <a:spcAft>
                <a:spcPts val="0"/>
              </a:spcAft>
              <a:buSzPts val="2400"/>
              <a:buFont typeface="Noto Sans Symbols"/>
              <a:buChar char="⮚"/>
            </a:pPr>
            <a:r>
              <a:rPr lang="en-US" b="0"/>
              <a:t> Here once the station finds the line is idle, it follows  these steps:</a:t>
            </a:r>
            <a:endParaRPr/>
          </a:p>
          <a:p>
            <a:pPr marL="457200" lvl="0" indent="-457200" algn="just" rtl="0">
              <a:lnSpc>
                <a:spcPct val="100000"/>
              </a:lnSpc>
              <a:spcBef>
                <a:spcPts val="0"/>
              </a:spcBef>
              <a:spcAft>
                <a:spcPts val="0"/>
              </a:spcAft>
              <a:buSzPts val="2400"/>
              <a:buFont typeface="Noto Sans Symbols"/>
              <a:buNone/>
            </a:pPr>
            <a:r>
              <a:rPr lang="en-US" b="0"/>
              <a:t>      i  With probability p, station sends its frame</a:t>
            </a:r>
            <a:endParaRPr/>
          </a:p>
          <a:p>
            <a:pPr marL="457200" lvl="0" indent="-457200" algn="just" rtl="0">
              <a:lnSpc>
                <a:spcPct val="85000"/>
              </a:lnSpc>
              <a:spcBef>
                <a:spcPts val="1200"/>
              </a:spcBef>
              <a:spcAft>
                <a:spcPts val="0"/>
              </a:spcAft>
              <a:buSzPts val="2400"/>
              <a:buFont typeface="Noto Sans Symbols"/>
              <a:buNone/>
            </a:pPr>
            <a:r>
              <a:rPr lang="en-US" b="0"/>
              <a:t>      ii  With probability q= 1-p, station waits for beginning of the next time slot and checks the line again</a:t>
            </a:r>
            <a:endParaRPr/>
          </a:p>
          <a:p>
            <a:pPr marL="457200" lvl="0" indent="-457200" algn="just" rtl="0">
              <a:lnSpc>
                <a:spcPct val="85000"/>
              </a:lnSpc>
              <a:spcBef>
                <a:spcPts val="1200"/>
              </a:spcBef>
              <a:spcAft>
                <a:spcPts val="0"/>
              </a:spcAft>
              <a:buSzPts val="2400"/>
              <a:buFont typeface="Noto Sans Symbols"/>
              <a:buNone/>
            </a:pPr>
            <a:r>
              <a:rPr lang="en-US" b="0"/>
              <a:t>        a. If line is idle, it goes to step i</a:t>
            </a:r>
            <a:endParaRPr b="0"/>
          </a:p>
          <a:p>
            <a:pPr marL="457200" lvl="0" indent="-457200" algn="just" rtl="0">
              <a:lnSpc>
                <a:spcPct val="85000"/>
              </a:lnSpc>
              <a:spcBef>
                <a:spcPts val="1200"/>
              </a:spcBef>
              <a:spcAft>
                <a:spcPts val="0"/>
              </a:spcAft>
              <a:buSzPts val="2400"/>
              <a:buFont typeface="Noto Sans Symbols"/>
              <a:buNone/>
            </a:pPr>
            <a:r>
              <a:rPr lang="en-US" b="0"/>
              <a:t>        b. If line is busy, it acts as collision has occurred and uses  back off procedure.</a:t>
            </a:r>
            <a:endParaRPr/>
          </a:p>
          <a:p>
            <a:pPr marL="457200" lvl="0" indent="-457200" algn="just" rtl="0">
              <a:lnSpc>
                <a:spcPct val="85000"/>
              </a:lnSpc>
              <a:spcBef>
                <a:spcPts val="1200"/>
              </a:spcBef>
              <a:spcAft>
                <a:spcPts val="0"/>
              </a:spcAft>
              <a:buSzPts val="2400"/>
              <a:buFont typeface="Noto Sans Symbols"/>
              <a:buNone/>
            </a:pPr>
            <a:r>
              <a:rPr lang="en-US" b="0"/>
              <a:t> </a:t>
            </a:r>
            <a:endParaRPr b="0"/>
          </a:p>
          <a:p>
            <a:pPr marL="457200" lvl="0" indent="-304800" algn="just" rtl="0">
              <a:lnSpc>
                <a:spcPct val="85000"/>
              </a:lnSpc>
              <a:spcBef>
                <a:spcPts val="1200"/>
              </a:spcBef>
              <a:spcAft>
                <a:spcPts val="0"/>
              </a:spcAft>
              <a:buSzPts val="2400"/>
              <a:buFont typeface="Noto Sans Symbols"/>
              <a:buNone/>
            </a:pPr>
            <a:endParaRPr/>
          </a:p>
        </p:txBody>
      </p:sp>
      <p:pic>
        <p:nvPicPr>
          <p:cNvPr id="624" name="Google Shape;624;p105"/>
          <p:cNvPicPr preferRelativeResize="0"/>
          <p:nvPr/>
        </p:nvPicPr>
        <p:blipFill rotWithShape="1">
          <a:blip r:embed="rId3">
            <a:alphaModFix/>
          </a:blip>
          <a:srcRect t="65634"/>
          <a:stretch/>
        </p:blipFill>
        <p:spPr>
          <a:xfrm>
            <a:off x="4419600" y="5410200"/>
            <a:ext cx="5105400" cy="1307565"/>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106"/>
          <p:cNvSpPr txBox="1">
            <a:spLocks noGrp="1"/>
          </p:cNvSpPr>
          <p:nvPr>
            <p:ph type="title"/>
          </p:nvPr>
        </p:nvSpPr>
        <p:spPr>
          <a:xfrm>
            <a:off x="228600" y="152400"/>
            <a:ext cx="6553200" cy="6096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rPr>
              <a:t>Flow Diagram of three persistence methods </a:t>
            </a:r>
            <a:endParaRPr/>
          </a:p>
        </p:txBody>
      </p:sp>
      <p:pic>
        <p:nvPicPr>
          <p:cNvPr id="630" name="Google Shape;630;p106"/>
          <p:cNvPicPr preferRelativeResize="0">
            <a:picLocks noGrp="1"/>
          </p:cNvPicPr>
          <p:nvPr>
            <p:ph type="body" idx="1"/>
          </p:nvPr>
        </p:nvPicPr>
        <p:blipFill rotWithShape="1">
          <a:blip r:embed="rId3">
            <a:alphaModFix/>
          </a:blip>
          <a:srcRect/>
          <a:stretch/>
        </p:blipFill>
        <p:spPr>
          <a:xfrm>
            <a:off x="990600" y="961644"/>
            <a:ext cx="7162800" cy="551535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107"/>
          <p:cNvSpPr txBox="1">
            <a:spLocks noGrp="1"/>
          </p:cNvSpPr>
          <p:nvPr>
            <p:ph type="title"/>
          </p:nvPr>
        </p:nvSpPr>
        <p:spPr>
          <a:xfrm>
            <a:off x="228600" y="152400"/>
            <a:ext cx="7315200" cy="9144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rPr>
              <a:t>Carrier Sense Multiple Access with Collision Detection </a:t>
            </a:r>
            <a:br>
              <a:rPr lang="en-US" sz="2500">
                <a:solidFill>
                  <a:srgbClr val="C00000"/>
                </a:solidFill>
              </a:rPr>
            </a:br>
            <a:r>
              <a:rPr lang="en-US" sz="2500">
                <a:solidFill>
                  <a:srgbClr val="C00000"/>
                </a:solidFill>
              </a:rPr>
              <a:t>(CSMA/CD)</a:t>
            </a:r>
            <a:endParaRPr/>
          </a:p>
        </p:txBody>
      </p:sp>
      <p:sp>
        <p:nvSpPr>
          <p:cNvPr id="636" name="Google Shape;636;p107"/>
          <p:cNvSpPr txBox="1">
            <a:spLocks noGrp="1"/>
          </p:cNvSpPr>
          <p:nvPr>
            <p:ph type="body" idx="1"/>
          </p:nvPr>
        </p:nvSpPr>
        <p:spPr>
          <a:xfrm>
            <a:off x="228600" y="914400"/>
            <a:ext cx="8999538" cy="5224463"/>
          </a:xfrm>
          <a:prstGeom prst="rect">
            <a:avLst/>
          </a:prstGeom>
          <a:noFill/>
          <a:ln>
            <a:noFill/>
          </a:ln>
        </p:spPr>
        <p:txBody>
          <a:bodyPr spcFirstLastPara="1" wrap="square" lIns="90475" tIns="44425" rIns="90475" bIns="44425" anchor="t" anchorCtr="0">
            <a:noAutofit/>
          </a:bodyPr>
          <a:lstStyle/>
          <a:p>
            <a:pPr marL="457200" lvl="0" indent="-457200" algn="just" rtl="0">
              <a:lnSpc>
                <a:spcPct val="150000"/>
              </a:lnSpc>
              <a:spcBef>
                <a:spcPts val="0"/>
              </a:spcBef>
              <a:spcAft>
                <a:spcPts val="0"/>
              </a:spcAft>
              <a:buSzPts val="2000"/>
              <a:buFont typeface="Noto Sans Symbols"/>
              <a:buChar char="⮚"/>
            </a:pPr>
            <a:r>
              <a:rPr lang="en-US" sz="2000" b="0"/>
              <a:t> </a:t>
            </a:r>
            <a:r>
              <a:rPr lang="en-US" b="0"/>
              <a:t>CSMA method does not specify the procedure following a collision</a:t>
            </a:r>
            <a:endParaRPr/>
          </a:p>
          <a:p>
            <a:pPr marL="457200" lvl="0" indent="-457200" algn="just" rtl="0">
              <a:lnSpc>
                <a:spcPct val="150000"/>
              </a:lnSpc>
              <a:spcBef>
                <a:spcPts val="1200"/>
              </a:spcBef>
              <a:spcAft>
                <a:spcPts val="0"/>
              </a:spcAft>
              <a:buSzPts val="2400"/>
              <a:buFont typeface="Noto Sans Symbols"/>
              <a:buChar char="⮚"/>
            </a:pPr>
            <a:r>
              <a:rPr lang="en-US" b="0"/>
              <a:t> CSMA/CD augments the algorithm to handle collision</a:t>
            </a:r>
            <a:endParaRPr/>
          </a:p>
          <a:p>
            <a:pPr marL="457200" lvl="0" indent="-457200" algn="just" rtl="0">
              <a:lnSpc>
                <a:spcPct val="150000"/>
              </a:lnSpc>
              <a:spcBef>
                <a:spcPts val="1200"/>
              </a:spcBef>
              <a:spcAft>
                <a:spcPts val="0"/>
              </a:spcAft>
              <a:buSzPts val="2400"/>
              <a:buFont typeface="Noto Sans Symbols"/>
              <a:buChar char="⮚"/>
            </a:pPr>
            <a:r>
              <a:rPr lang="en-US" b="0"/>
              <a:t> In this method, a station monitors the medium after it sends a frame to see if the transmission was successful</a:t>
            </a:r>
            <a:endParaRPr/>
          </a:p>
          <a:p>
            <a:pPr marL="457200" lvl="0" indent="-457200" algn="just" rtl="0">
              <a:lnSpc>
                <a:spcPct val="150000"/>
              </a:lnSpc>
              <a:spcBef>
                <a:spcPts val="1200"/>
              </a:spcBef>
              <a:spcAft>
                <a:spcPts val="0"/>
              </a:spcAft>
              <a:buSzPts val="2400"/>
              <a:buFont typeface="Noto Sans Symbols"/>
              <a:buChar char="⮚"/>
            </a:pPr>
            <a:r>
              <a:rPr lang="en-US" b="0"/>
              <a:t> If successful, the station is finished</a:t>
            </a:r>
            <a:endParaRPr/>
          </a:p>
          <a:p>
            <a:pPr marL="457200" lvl="0" indent="-457200" algn="just" rtl="0">
              <a:lnSpc>
                <a:spcPct val="150000"/>
              </a:lnSpc>
              <a:spcBef>
                <a:spcPts val="1200"/>
              </a:spcBef>
              <a:spcAft>
                <a:spcPts val="0"/>
              </a:spcAft>
              <a:buSzPts val="2400"/>
              <a:buFont typeface="Noto Sans Symbols"/>
              <a:buChar char="⮚"/>
            </a:pPr>
            <a:r>
              <a:rPr lang="en-US" b="0"/>
              <a:t> If not, frame is sent again.</a:t>
            </a:r>
            <a:endParaRPr/>
          </a:p>
          <a:p>
            <a:pPr marL="457200" lvl="0" indent="-457200" algn="just" rtl="0">
              <a:lnSpc>
                <a:spcPct val="150000"/>
              </a:lnSpc>
              <a:spcBef>
                <a:spcPts val="1200"/>
              </a:spcBef>
              <a:spcAft>
                <a:spcPts val="0"/>
              </a:spcAft>
              <a:buSzPts val="2400"/>
              <a:buFont typeface="Noto Sans Symbols"/>
              <a:buChar char="⮚"/>
            </a:pPr>
            <a:r>
              <a:rPr lang="en-US" b="0"/>
              <a:t> We can better understand CSMA/CD with the diagram in next slide.</a:t>
            </a:r>
            <a:endParaRPr b="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108"/>
          <p:cNvSpPr txBox="1">
            <a:spLocks noGrp="1"/>
          </p:cNvSpPr>
          <p:nvPr>
            <p:ph type="title"/>
          </p:nvPr>
        </p:nvSpPr>
        <p:spPr>
          <a:xfrm>
            <a:off x="304800" y="76200"/>
            <a:ext cx="5181600" cy="7620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rPr>
              <a:t>Collision of first bit in CSMA/CD</a:t>
            </a:r>
            <a:endParaRPr/>
          </a:p>
        </p:txBody>
      </p:sp>
      <p:sp>
        <p:nvSpPr>
          <p:cNvPr id="642" name="Google Shape;642;p108"/>
          <p:cNvSpPr txBox="1">
            <a:spLocks noGrp="1"/>
          </p:cNvSpPr>
          <p:nvPr>
            <p:ph type="body" idx="1"/>
          </p:nvPr>
        </p:nvSpPr>
        <p:spPr>
          <a:xfrm>
            <a:off x="304800" y="914400"/>
            <a:ext cx="8999538" cy="5224463"/>
          </a:xfrm>
          <a:prstGeom prst="rect">
            <a:avLst/>
          </a:prstGeom>
          <a:noFill/>
          <a:ln>
            <a:noFill/>
          </a:ln>
        </p:spPr>
        <p:txBody>
          <a:bodyPr spcFirstLastPara="1" wrap="square" lIns="90475" tIns="44425" rIns="90475" bIns="44425" anchor="t" anchorCtr="0">
            <a:noAutofit/>
          </a:bodyPr>
          <a:lstStyle/>
          <a:p>
            <a:pPr marL="457200" lvl="0" indent="-330200" algn="l" rtl="0">
              <a:lnSpc>
                <a:spcPct val="85000"/>
              </a:lnSpc>
              <a:spcBef>
                <a:spcPts val="0"/>
              </a:spcBef>
              <a:spcAft>
                <a:spcPts val="0"/>
              </a:spcAft>
              <a:buSzPts val="2000"/>
              <a:buNone/>
            </a:pPr>
            <a:endParaRPr sz="2000">
              <a:latin typeface="Arial"/>
              <a:ea typeface="Arial"/>
              <a:cs typeface="Arial"/>
              <a:sym typeface="Arial"/>
            </a:endParaRPr>
          </a:p>
          <a:p>
            <a:pPr marL="457200" lvl="0" indent="-457200" algn="l" rtl="0">
              <a:lnSpc>
                <a:spcPct val="85000"/>
              </a:lnSpc>
              <a:spcBef>
                <a:spcPts val="1200"/>
              </a:spcBef>
              <a:spcAft>
                <a:spcPts val="0"/>
              </a:spcAft>
              <a:buSzPts val="2400"/>
              <a:buFont typeface="Noto Sans Symbols"/>
              <a:buNone/>
            </a:pPr>
            <a:endParaRPr>
              <a:latin typeface="Arial"/>
              <a:ea typeface="Arial"/>
              <a:cs typeface="Arial"/>
              <a:sym typeface="Arial"/>
            </a:endParaRPr>
          </a:p>
        </p:txBody>
      </p:sp>
      <p:pic>
        <p:nvPicPr>
          <p:cNvPr id="643" name="Google Shape;643;p108"/>
          <p:cNvPicPr preferRelativeResize="0"/>
          <p:nvPr/>
        </p:nvPicPr>
        <p:blipFill rotWithShape="1">
          <a:blip r:embed="rId3">
            <a:alphaModFix/>
          </a:blip>
          <a:srcRect/>
          <a:stretch/>
        </p:blipFill>
        <p:spPr>
          <a:xfrm>
            <a:off x="533400" y="1524000"/>
            <a:ext cx="8524875" cy="4038600"/>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109"/>
          <p:cNvSpPr txBox="1">
            <a:spLocks noGrp="1"/>
          </p:cNvSpPr>
          <p:nvPr>
            <p:ph type="body" idx="1"/>
          </p:nvPr>
        </p:nvSpPr>
        <p:spPr>
          <a:xfrm>
            <a:off x="228600" y="381000"/>
            <a:ext cx="8999538" cy="6019800"/>
          </a:xfrm>
          <a:prstGeom prst="rect">
            <a:avLst/>
          </a:prstGeom>
          <a:noFill/>
          <a:ln>
            <a:noFill/>
          </a:ln>
        </p:spPr>
        <p:txBody>
          <a:bodyPr spcFirstLastPara="1" wrap="square" lIns="90475" tIns="44425" rIns="90475" bIns="44425" anchor="t" anchorCtr="0">
            <a:noAutofit/>
          </a:bodyPr>
          <a:lstStyle/>
          <a:p>
            <a:pPr marL="457200" lvl="0" indent="-457200" algn="l" rtl="0">
              <a:lnSpc>
                <a:spcPct val="85000"/>
              </a:lnSpc>
              <a:spcBef>
                <a:spcPts val="0"/>
              </a:spcBef>
              <a:spcAft>
                <a:spcPts val="0"/>
              </a:spcAft>
              <a:buSzPts val="2200"/>
              <a:buFont typeface="Noto Sans Symbols"/>
              <a:buChar char="⮚"/>
            </a:pPr>
            <a:r>
              <a:rPr lang="en-US" sz="2200">
                <a:latin typeface="Arial"/>
                <a:ea typeface="Arial"/>
                <a:cs typeface="Arial"/>
                <a:sym typeface="Arial"/>
              </a:rPr>
              <a:t> </a:t>
            </a:r>
            <a:r>
              <a:rPr lang="en-US" sz="2200" b="0">
                <a:latin typeface="Arial"/>
                <a:ea typeface="Arial"/>
                <a:cs typeface="Arial"/>
                <a:sym typeface="Arial"/>
              </a:rPr>
              <a:t>At time t1, Station A has executed the persistence procedure and starts sending the bits of its frame</a:t>
            </a:r>
            <a:endParaRPr/>
          </a:p>
          <a:p>
            <a:pPr marL="457200" lvl="0" indent="-457200" algn="l" rtl="0">
              <a:lnSpc>
                <a:spcPct val="85000"/>
              </a:lnSpc>
              <a:spcBef>
                <a:spcPts val="1100"/>
              </a:spcBef>
              <a:spcAft>
                <a:spcPts val="0"/>
              </a:spcAft>
              <a:buSzPts val="2200"/>
              <a:buFont typeface="Noto Sans Symbols"/>
              <a:buChar char="⮚"/>
            </a:pPr>
            <a:r>
              <a:rPr lang="en-US" sz="2200" b="0">
                <a:latin typeface="Arial"/>
                <a:ea typeface="Arial"/>
                <a:cs typeface="Arial"/>
                <a:sym typeface="Arial"/>
              </a:rPr>
              <a:t> At time t2 station C has not yet sensed the first bit sent by A .</a:t>
            </a:r>
            <a:endParaRPr/>
          </a:p>
          <a:p>
            <a:pPr marL="457200" lvl="0" indent="-457200" algn="l" rtl="0">
              <a:lnSpc>
                <a:spcPct val="85000"/>
              </a:lnSpc>
              <a:spcBef>
                <a:spcPts val="1100"/>
              </a:spcBef>
              <a:spcAft>
                <a:spcPts val="0"/>
              </a:spcAft>
              <a:buSzPts val="2200"/>
              <a:buFont typeface="Noto Sans Symbols"/>
              <a:buChar char="⮚"/>
            </a:pPr>
            <a:r>
              <a:rPr lang="en-US" sz="2200" b="0">
                <a:latin typeface="Arial"/>
                <a:ea typeface="Arial"/>
                <a:cs typeface="Arial"/>
                <a:sym typeface="Arial"/>
              </a:rPr>
              <a:t> Station C executes its persistence procedure and starts sending bits in frame which propagates to  both left and right </a:t>
            </a:r>
            <a:endParaRPr/>
          </a:p>
          <a:p>
            <a:pPr marL="457200" lvl="0" indent="-457200" algn="l" rtl="0">
              <a:lnSpc>
                <a:spcPct val="85000"/>
              </a:lnSpc>
              <a:spcBef>
                <a:spcPts val="1100"/>
              </a:spcBef>
              <a:spcAft>
                <a:spcPts val="0"/>
              </a:spcAft>
              <a:buSzPts val="2200"/>
              <a:buFont typeface="Noto Sans Symbols"/>
              <a:buChar char="⮚"/>
            </a:pPr>
            <a:r>
              <a:rPr lang="en-US" sz="2200" b="0">
                <a:latin typeface="Arial"/>
                <a:ea typeface="Arial"/>
                <a:cs typeface="Arial"/>
                <a:sym typeface="Arial"/>
              </a:rPr>
              <a:t> Collision occurs after time t2.</a:t>
            </a:r>
            <a:endParaRPr/>
          </a:p>
          <a:p>
            <a:pPr marL="457200" lvl="0" indent="-457200" algn="l" rtl="0">
              <a:lnSpc>
                <a:spcPct val="85000"/>
              </a:lnSpc>
              <a:spcBef>
                <a:spcPts val="1100"/>
              </a:spcBef>
              <a:spcAft>
                <a:spcPts val="0"/>
              </a:spcAft>
              <a:buSzPts val="2200"/>
              <a:buFont typeface="Noto Sans Symbols"/>
              <a:buChar char="⮚"/>
            </a:pPr>
            <a:r>
              <a:rPr lang="en-US" sz="2200" b="0">
                <a:latin typeface="Arial"/>
                <a:ea typeface="Arial"/>
                <a:cs typeface="Arial"/>
                <a:sym typeface="Arial"/>
              </a:rPr>
              <a:t> Station C detects a collision at time t3 </a:t>
            </a:r>
            <a:endParaRPr/>
          </a:p>
          <a:p>
            <a:pPr marL="457200" lvl="0" indent="-457200" algn="l" rtl="0">
              <a:lnSpc>
                <a:spcPct val="85000"/>
              </a:lnSpc>
              <a:spcBef>
                <a:spcPts val="1100"/>
              </a:spcBef>
              <a:spcAft>
                <a:spcPts val="0"/>
              </a:spcAft>
              <a:buSzPts val="2200"/>
              <a:buNone/>
            </a:pPr>
            <a:r>
              <a:rPr lang="en-US" sz="2200" b="0">
                <a:latin typeface="Arial"/>
                <a:ea typeface="Arial"/>
                <a:cs typeface="Arial"/>
                <a:sym typeface="Arial"/>
              </a:rPr>
              <a:t>	when it receives first bit of A’s frame.</a:t>
            </a:r>
            <a:endParaRPr/>
          </a:p>
          <a:p>
            <a:pPr marL="457200" lvl="0" indent="-457200" algn="l" rtl="0">
              <a:lnSpc>
                <a:spcPct val="85000"/>
              </a:lnSpc>
              <a:spcBef>
                <a:spcPts val="1100"/>
              </a:spcBef>
              <a:spcAft>
                <a:spcPts val="0"/>
              </a:spcAft>
              <a:buSzPts val="2200"/>
              <a:buFont typeface="Noto Sans Symbols"/>
              <a:buChar char="⮚"/>
            </a:pPr>
            <a:r>
              <a:rPr lang="en-US" sz="2200" b="0">
                <a:latin typeface="Arial"/>
                <a:ea typeface="Arial"/>
                <a:cs typeface="Arial"/>
                <a:sym typeface="Arial"/>
              </a:rPr>
              <a:t> Station C aborts its transmission</a:t>
            </a:r>
            <a:endParaRPr/>
          </a:p>
          <a:p>
            <a:pPr marL="457200" lvl="0" indent="-457200" algn="l" rtl="0">
              <a:lnSpc>
                <a:spcPct val="85000"/>
              </a:lnSpc>
              <a:spcBef>
                <a:spcPts val="1100"/>
              </a:spcBef>
              <a:spcAft>
                <a:spcPts val="0"/>
              </a:spcAft>
              <a:buSzPts val="2200"/>
              <a:buFont typeface="Noto Sans Symbols"/>
              <a:buChar char="⮚"/>
            </a:pPr>
            <a:r>
              <a:rPr lang="en-US" sz="2200" b="0">
                <a:latin typeface="Arial"/>
                <a:ea typeface="Arial"/>
                <a:cs typeface="Arial"/>
                <a:sym typeface="Arial"/>
              </a:rPr>
              <a:t> Station A detects collision at time t4 when it receives first bit of C’s frame; it also aborts its transmission immediately.</a:t>
            </a:r>
            <a:endParaRPr/>
          </a:p>
          <a:p>
            <a:pPr marL="457200" lvl="0" indent="-457200" algn="l" rtl="0">
              <a:lnSpc>
                <a:spcPct val="85000"/>
              </a:lnSpc>
              <a:spcBef>
                <a:spcPts val="1100"/>
              </a:spcBef>
              <a:spcAft>
                <a:spcPts val="0"/>
              </a:spcAft>
              <a:buSzPts val="2200"/>
              <a:buFont typeface="Noto Sans Symbols"/>
              <a:buChar char="⮚"/>
            </a:pPr>
            <a:r>
              <a:rPr lang="en-US" sz="2200" b="0">
                <a:latin typeface="Arial"/>
                <a:ea typeface="Arial"/>
                <a:cs typeface="Arial"/>
                <a:sym typeface="Arial"/>
              </a:rPr>
              <a:t> We see that A transmits for a duration of t</a:t>
            </a:r>
            <a:r>
              <a:rPr lang="en-US" sz="2200" b="0" baseline="-25000">
                <a:latin typeface="Arial"/>
                <a:ea typeface="Arial"/>
                <a:cs typeface="Arial"/>
                <a:sym typeface="Arial"/>
              </a:rPr>
              <a:t>4</a:t>
            </a:r>
            <a:r>
              <a:rPr lang="en-US" sz="2200" b="0">
                <a:latin typeface="Arial"/>
                <a:ea typeface="Arial"/>
                <a:cs typeface="Arial"/>
                <a:sym typeface="Arial"/>
              </a:rPr>
              <a:t>-t</a:t>
            </a:r>
            <a:r>
              <a:rPr lang="en-US" sz="2200" b="0" baseline="-25000">
                <a:latin typeface="Arial"/>
                <a:ea typeface="Arial"/>
                <a:cs typeface="Arial"/>
                <a:sym typeface="Arial"/>
              </a:rPr>
              <a:t>1;</a:t>
            </a:r>
            <a:r>
              <a:rPr lang="en-US" sz="2200" b="0">
                <a:latin typeface="Arial"/>
                <a:ea typeface="Arial"/>
                <a:cs typeface="Arial"/>
                <a:sym typeface="Arial"/>
              </a:rPr>
              <a:t> C transmits for duration of t</a:t>
            </a:r>
            <a:r>
              <a:rPr lang="en-US" sz="2200" b="0" baseline="-25000">
                <a:latin typeface="Arial"/>
                <a:ea typeface="Arial"/>
                <a:cs typeface="Arial"/>
                <a:sym typeface="Arial"/>
              </a:rPr>
              <a:t>3</a:t>
            </a:r>
            <a:r>
              <a:rPr lang="en-US" sz="2200" b="0">
                <a:latin typeface="Arial"/>
                <a:ea typeface="Arial"/>
                <a:cs typeface="Arial"/>
                <a:sym typeface="Arial"/>
              </a:rPr>
              <a:t>-t</a:t>
            </a:r>
            <a:r>
              <a:rPr lang="en-US" sz="2200" b="0" baseline="-25000">
                <a:latin typeface="Arial"/>
                <a:ea typeface="Arial"/>
                <a:cs typeface="Arial"/>
                <a:sym typeface="Arial"/>
              </a:rPr>
              <a:t>2.</a:t>
            </a:r>
            <a:endParaRPr/>
          </a:p>
          <a:p>
            <a:pPr marL="457200" lvl="0" indent="-457200" algn="l" rtl="0">
              <a:lnSpc>
                <a:spcPct val="85000"/>
              </a:lnSpc>
              <a:spcBef>
                <a:spcPts val="1100"/>
              </a:spcBef>
              <a:spcAft>
                <a:spcPts val="0"/>
              </a:spcAft>
              <a:buSzPts val="2200"/>
              <a:buFont typeface="Noto Sans Symbols"/>
              <a:buChar char="⮚"/>
            </a:pPr>
            <a:r>
              <a:rPr lang="en-US" sz="2200" b="0" baseline="-25000">
                <a:latin typeface="Arial"/>
                <a:ea typeface="Arial"/>
                <a:cs typeface="Arial"/>
                <a:sym typeface="Arial"/>
              </a:rPr>
              <a:t> </a:t>
            </a:r>
            <a:r>
              <a:rPr lang="en-US" sz="2200" b="0">
                <a:latin typeface="Arial"/>
                <a:ea typeface="Arial"/>
                <a:cs typeface="Arial"/>
                <a:sym typeface="Arial"/>
              </a:rPr>
              <a:t>At time t</a:t>
            </a:r>
            <a:r>
              <a:rPr lang="en-US" sz="2200" b="0" baseline="-25000">
                <a:latin typeface="Arial"/>
                <a:ea typeface="Arial"/>
                <a:cs typeface="Arial"/>
                <a:sym typeface="Arial"/>
              </a:rPr>
              <a:t>4 </a:t>
            </a:r>
            <a:r>
              <a:rPr lang="en-US" sz="2200" b="0">
                <a:latin typeface="Arial"/>
                <a:ea typeface="Arial"/>
                <a:cs typeface="Arial"/>
                <a:sym typeface="Arial"/>
              </a:rPr>
              <a:t>transmission of A’s frame though incomplete is aborted; time t</a:t>
            </a:r>
            <a:r>
              <a:rPr lang="en-US" sz="2200" b="0" baseline="-25000">
                <a:latin typeface="Arial"/>
                <a:ea typeface="Arial"/>
                <a:cs typeface="Arial"/>
                <a:sym typeface="Arial"/>
              </a:rPr>
              <a:t>3</a:t>
            </a:r>
            <a:r>
              <a:rPr lang="en-US" sz="2200" b="0">
                <a:latin typeface="Arial"/>
                <a:ea typeface="Arial"/>
                <a:cs typeface="Arial"/>
                <a:sym typeface="Arial"/>
              </a:rPr>
              <a:t> transmission of C’s frame though incomplete is aborted</a:t>
            </a:r>
            <a:endParaRPr sz="2200" b="0" baseline="-25000">
              <a:latin typeface="Arial"/>
              <a:ea typeface="Arial"/>
              <a:cs typeface="Arial"/>
              <a:sym typeface="Arial"/>
            </a:endParaRPr>
          </a:p>
        </p:txBody>
      </p:sp>
      <p:pic>
        <p:nvPicPr>
          <p:cNvPr id="649" name="Google Shape;649;p109"/>
          <p:cNvPicPr preferRelativeResize="0"/>
          <p:nvPr/>
        </p:nvPicPr>
        <p:blipFill rotWithShape="1">
          <a:blip r:embed="rId3">
            <a:alphaModFix/>
          </a:blip>
          <a:srcRect/>
          <a:stretch/>
        </p:blipFill>
        <p:spPr>
          <a:xfrm>
            <a:off x="5943600" y="2209800"/>
            <a:ext cx="3962400" cy="2093792"/>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110"/>
          <p:cNvSpPr txBox="1">
            <a:spLocks noGrp="1"/>
          </p:cNvSpPr>
          <p:nvPr>
            <p:ph type="title"/>
          </p:nvPr>
        </p:nvSpPr>
        <p:spPr>
          <a:xfrm>
            <a:off x="315686" y="152400"/>
            <a:ext cx="5181600" cy="7620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rPr>
              <a:t>Collision and abortion in CSMA/CD</a:t>
            </a:r>
            <a:endParaRPr/>
          </a:p>
        </p:txBody>
      </p:sp>
      <p:sp>
        <p:nvSpPr>
          <p:cNvPr id="655" name="Google Shape;655;p110"/>
          <p:cNvSpPr txBox="1">
            <a:spLocks noGrp="1"/>
          </p:cNvSpPr>
          <p:nvPr>
            <p:ph type="body" idx="1"/>
          </p:nvPr>
        </p:nvSpPr>
        <p:spPr>
          <a:xfrm>
            <a:off x="304800" y="914400"/>
            <a:ext cx="8999538" cy="5224463"/>
          </a:xfrm>
          <a:prstGeom prst="rect">
            <a:avLst/>
          </a:prstGeom>
          <a:noFill/>
          <a:ln>
            <a:noFill/>
          </a:ln>
        </p:spPr>
        <p:txBody>
          <a:bodyPr spcFirstLastPara="1" wrap="square" lIns="90475" tIns="44425" rIns="90475" bIns="44425" anchor="t" anchorCtr="0">
            <a:noAutofit/>
          </a:bodyPr>
          <a:lstStyle/>
          <a:p>
            <a:pPr marL="457200" lvl="0" indent="-330200" algn="l" rtl="0">
              <a:lnSpc>
                <a:spcPct val="85000"/>
              </a:lnSpc>
              <a:spcBef>
                <a:spcPts val="0"/>
              </a:spcBef>
              <a:spcAft>
                <a:spcPts val="0"/>
              </a:spcAft>
              <a:buSzPts val="2000"/>
              <a:buNone/>
            </a:pPr>
            <a:endParaRPr sz="2000">
              <a:latin typeface="Arial"/>
              <a:ea typeface="Arial"/>
              <a:cs typeface="Arial"/>
              <a:sym typeface="Arial"/>
            </a:endParaRPr>
          </a:p>
          <a:p>
            <a:pPr marL="457200" lvl="0" indent="-457200" algn="l" rtl="0">
              <a:lnSpc>
                <a:spcPct val="85000"/>
              </a:lnSpc>
              <a:spcBef>
                <a:spcPts val="1200"/>
              </a:spcBef>
              <a:spcAft>
                <a:spcPts val="0"/>
              </a:spcAft>
              <a:buSzPts val="2400"/>
              <a:buFont typeface="Noto Sans Symbols"/>
              <a:buNone/>
            </a:pPr>
            <a:endParaRPr>
              <a:latin typeface="Arial"/>
              <a:ea typeface="Arial"/>
              <a:cs typeface="Arial"/>
              <a:sym typeface="Arial"/>
            </a:endParaRPr>
          </a:p>
        </p:txBody>
      </p:sp>
      <p:pic>
        <p:nvPicPr>
          <p:cNvPr id="656" name="Google Shape;656;p110"/>
          <p:cNvPicPr preferRelativeResize="0"/>
          <p:nvPr/>
        </p:nvPicPr>
        <p:blipFill rotWithShape="1">
          <a:blip r:embed="rId3">
            <a:alphaModFix/>
          </a:blip>
          <a:srcRect/>
          <a:stretch/>
        </p:blipFill>
        <p:spPr>
          <a:xfrm>
            <a:off x="533400" y="1981200"/>
            <a:ext cx="8994775" cy="2947988"/>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111"/>
          <p:cNvSpPr txBox="1">
            <a:spLocks noGrp="1"/>
          </p:cNvSpPr>
          <p:nvPr>
            <p:ph type="title"/>
          </p:nvPr>
        </p:nvSpPr>
        <p:spPr>
          <a:xfrm>
            <a:off x="228600" y="-36286"/>
            <a:ext cx="5562600" cy="9144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rPr>
              <a:t>Minimum Frame size for CSMA/CD</a:t>
            </a:r>
            <a:endParaRPr/>
          </a:p>
        </p:txBody>
      </p:sp>
      <p:sp>
        <p:nvSpPr>
          <p:cNvPr id="662" name="Google Shape;662;p111"/>
          <p:cNvSpPr txBox="1">
            <a:spLocks noGrp="1"/>
          </p:cNvSpPr>
          <p:nvPr>
            <p:ph type="body" idx="1"/>
          </p:nvPr>
        </p:nvSpPr>
        <p:spPr>
          <a:xfrm>
            <a:off x="228600" y="762000"/>
            <a:ext cx="9296400" cy="5224463"/>
          </a:xfrm>
          <a:prstGeom prst="rect">
            <a:avLst/>
          </a:prstGeom>
          <a:noFill/>
          <a:ln>
            <a:noFill/>
          </a:ln>
        </p:spPr>
        <p:txBody>
          <a:bodyPr spcFirstLastPara="1" wrap="square" lIns="90475" tIns="44425" rIns="90475" bIns="44425" anchor="t" anchorCtr="0">
            <a:noAutofit/>
          </a:bodyPr>
          <a:lstStyle/>
          <a:p>
            <a:pPr marL="457200" lvl="0" indent="-457200" algn="just" rtl="0">
              <a:lnSpc>
                <a:spcPct val="150000"/>
              </a:lnSpc>
              <a:spcBef>
                <a:spcPts val="0"/>
              </a:spcBef>
              <a:spcAft>
                <a:spcPts val="0"/>
              </a:spcAft>
              <a:buSzPts val="2200"/>
              <a:buFont typeface="Noto Sans Symbols"/>
              <a:buChar char="⮚"/>
            </a:pPr>
            <a:r>
              <a:rPr lang="en-US" sz="2200">
                <a:latin typeface="Arial"/>
                <a:ea typeface="Arial"/>
                <a:cs typeface="Arial"/>
                <a:sym typeface="Arial"/>
              </a:rPr>
              <a:t> </a:t>
            </a:r>
            <a:r>
              <a:rPr lang="en-US" sz="2200" b="0">
                <a:latin typeface="Arial"/>
                <a:ea typeface="Arial"/>
                <a:cs typeface="Arial"/>
                <a:sym typeface="Arial"/>
              </a:rPr>
              <a:t>For CSMA/CD we need restriction of the frame size</a:t>
            </a:r>
            <a:endParaRPr/>
          </a:p>
          <a:p>
            <a:pPr marL="457200" lvl="0" indent="-457200" algn="just" rtl="0">
              <a:lnSpc>
                <a:spcPct val="150000"/>
              </a:lnSpc>
              <a:spcBef>
                <a:spcPts val="1100"/>
              </a:spcBef>
              <a:spcAft>
                <a:spcPts val="0"/>
              </a:spcAft>
              <a:buSzPts val="2200"/>
              <a:buFont typeface="Noto Sans Symbols"/>
              <a:buChar char="⮚"/>
            </a:pPr>
            <a:r>
              <a:rPr lang="en-US" sz="2200" b="0">
                <a:latin typeface="Arial"/>
                <a:ea typeface="Arial"/>
                <a:cs typeface="Arial"/>
                <a:sym typeface="Arial"/>
              </a:rPr>
              <a:t> Before sending the last bit of frame, sending station must detect collision , if any must abort the transmission </a:t>
            </a:r>
            <a:endParaRPr/>
          </a:p>
          <a:p>
            <a:pPr marL="457200" lvl="0" indent="-457200" algn="just" rtl="0">
              <a:lnSpc>
                <a:spcPct val="150000"/>
              </a:lnSpc>
              <a:spcBef>
                <a:spcPts val="1100"/>
              </a:spcBef>
              <a:spcAft>
                <a:spcPts val="0"/>
              </a:spcAft>
              <a:buSzPts val="2200"/>
              <a:buFont typeface="Noto Sans Symbols"/>
              <a:buChar char="⮚"/>
            </a:pPr>
            <a:r>
              <a:rPr lang="en-US" sz="2200" b="0">
                <a:latin typeface="Arial"/>
                <a:ea typeface="Arial"/>
                <a:cs typeface="Arial"/>
                <a:sym typeface="Arial"/>
              </a:rPr>
              <a:t> Reason for this is a station once sent the entire frame does not monitor the line for collision detection</a:t>
            </a:r>
            <a:endParaRPr/>
          </a:p>
          <a:p>
            <a:pPr marL="457200" lvl="0" indent="-457200" algn="just" rtl="0">
              <a:lnSpc>
                <a:spcPct val="150000"/>
              </a:lnSpc>
              <a:spcBef>
                <a:spcPts val="1100"/>
              </a:spcBef>
              <a:spcAft>
                <a:spcPts val="0"/>
              </a:spcAft>
              <a:buSzPts val="2200"/>
              <a:buFont typeface="Noto Sans Symbols"/>
              <a:buChar char="⮚"/>
            </a:pPr>
            <a:r>
              <a:rPr lang="en-US" sz="2200" b="0">
                <a:latin typeface="Arial"/>
                <a:ea typeface="Arial"/>
                <a:cs typeface="Arial"/>
                <a:sym typeface="Arial"/>
              </a:rPr>
              <a:t> So, Frame Transmission time T</a:t>
            </a:r>
            <a:r>
              <a:rPr lang="en-US" sz="2200" b="0" baseline="-25000">
                <a:latin typeface="Arial"/>
                <a:ea typeface="Arial"/>
                <a:cs typeface="Arial"/>
                <a:sym typeface="Arial"/>
              </a:rPr>
              <a:t>fr</a:t>
            </a:r>
            <a:r>
              <a:rPr lang="en-US" sz="2200" b="0">
                <a:latin typeface="Arial"/>
                <a:ea typeface="Arial"/>
                <a:cs typeface="Arial"/>
                <a:sym typeface="Arial"/>
              </a:rPr>
              <a:t> = 2 * T</a:t>
            </a:r>
            <a:r>
              <a:rPr lang="en-US" sz="2200" b="0" baseline="-25000">
                <a:latin typeface="Arial"/>
                <a:ea typeface="Arial"/>
                <a:cs typeface="Arial"/>
                <a:sym typeface="Arial"/>
              </a:rPr>
              <a:t>p</a:t>
            </a:r>
            <a:endParaRPr/>
          </a:p>
          <a:p>
            <a:pPr marL="457200" lvl="0" indent="-457200" algn="just" rtl="0">
              <a:lnSpc>
                <a:spcPct val="150000"/>
              </a:lnSpc>
              <a:spcBef>
                <a:spcPts val="1100"/>
              </a:spcBef>
              <a:spcAft>
                <a:spcPts val="0"/>
              </a:spcAft>
              <a:buSzPts val="2200"/>
              <a:buFont typeface="Noto Sans Symbols"/>
              <a:buChar char="⮚"/>
            </a:pPr>
            <a:r>
              <a:rPr lang="en-US" sz="2200" b="0" baseline="-25000">
                <a:latin typeface="Arial"/>
                <a:ea typeface="Arial"/>
                <a:cs typeface="Arial"/>
                <a:sym typeface="Arial"/>
              </a:rPr>
              <a:t> </a:t>
            </a:r>
            <a:r>
              <a:rPr lang="en-US" sz="2200" b="0">
                <a:latin typeface="Arial"/>
                <a:ea typeface="Arial"/>
                <a:cs typeface="Arial"/>
                <a:sym typeface="Arial"/>
              </a:rPr>
              <a:t>If two stations involved in collision are maximum distance apart, signals from first takes time T</a:t>
            </a:r>
            <a:r>
              <a:rPr lang="en-US" sz="2200" b="0" baseline="-25000">
                <a:latin typeface="Arial"/>
                <a:ea typeface="Arial"/>
                <a:cs typeface="Arial"/>
                <a:sym typeface="Arial"/>
              </a:rPr>
              <a:t>p</a:t>
            </a:r>
            <a:r>
              <a:rPr lang="en-US" sz="2200" b="0">
                <a:latin typeface="Arial"/>
                <a:ea typeface="Arial"/>
                <a:cs typeface="Arial"/>
                <a:sym typeface="Arial"/>
              </a:rPr>
              <a:t>  to reach the second and effect of collision takes another time T</a:t>
            </a:r>
            <a:r>
              <a:rPr lang="en-US" sz="2200" b="0" baseline="-25000">
                <a:latin typeface="Arial"/>
                <a:ea typeface="Arial"/>
                <a:cs typeface="Arial"/>
                <a:sym typeface="Arial"/>
              </a:rPr>
              <a:t>p</a:t>
            </a:r>
            <a:r>
              <a:rPr lang="en-US" sz="2200" b="0">
                <a:latin typeface="Arial"/>
                <a:ea typeface="Arial"/>
                <a:cs typeface="Arial"/>
                <a:sym typeface="Arial"/>
              </a:rPr>
              <a:t>  to reach the first.</a:t>
            </a:r>
            <a:endParaRPr/>
          </a:p>
          <a:p>
            <a:pPr marL="457200" lvl="0" indent="-457200" algn="just" rtl="0">
              <a:lnSpc>
                <a:spcPct val="150000"/>
              </a:lnSpc>
              <a:spcBef>
                <a:spcPts val="1100"/>
              </a:spcBef>
              <a:spcAft>
                <a:spcPts val="0"/>
              </a:spcAft>
              <a:buSzPts val="2200"/>
              <a:buFont typeface="Noto Sans Symbols"/>
              <a:buChar char="⮚"/>
            </a:pPr>
            <a:r>
              <a:rPr lang="en-US" sz="2200" b="0">
                <a:latin typeface="Arial"/>
                <a:ea typeface="Arial"/>
                <a:cs typeface="Arial"/>
                <a:sym typeface="Arial"/>
              </a:rPr>
              <a:t>Requirement is first station should still be transmitting after 2 T</a:t>
            </a:r>
            <a:r>
              <a:rPr lang="en-US" sz="2200" b="0" baseline="-25000">
                <a:latin typeface="Arial"/>
                <a:ea typeface="Arial"/>
                <a:cs typeface="Arial"/>
                <a:sym typeface="Arial"/>
              </a:rPr>
              <a:t>p</a:t>
            </a:r>
            <a:endParaRPr sz="2200" b="0" baseline="-25000">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112"/>
          <p:cNvSpPr txBox="1">
            <a:spLocks noGrp="1"/>
          </p:cNvSpPr>
          <p:nvPr>
            <p:ph type="title"/>
          </p:nvPr>
        </p:nvSpPr>
        <p:spPr>
          <a:xfrm>
            <a:off x="381000" y="152400"/>
            <a:ext cx="4267200" cy="609600"/>
          </a:xfrm>
          <a:prstGeom prst="rect">
            <a:avLst/>
          </a:prstGeom>
          <a:noFill/>
          <a:ln>
            <a:noFill/>
          </a:ln>
        </p:spPr>
        <p:txBody>
          <a:bodyPr spcFirstLastPara="1" wrap="square" lIns="0" tIns="0" rIns="0" bIns="0" anchor="ctr" anchorCtr="0">
            <a:noAutofit/>
          </a:bodyPr>
          <a:lstStyle/>
          <a:p>
            <a:pPr marL="0" lvl="0" indent="0" algn="l" rtl="0">
              <a:lnSpc>
                <a:spcPct val="87000"/>
              </a:lnSpc>
              <a:spcBef>
                <a:spcPts val="0"/>
              </a:spcBef>
              <a:spcAft>
                <a:spcPts val="0"/>
              </a:spcAft>
              <a:buSzPts val="1400"/>
              <a:buNone/>
            </a:pPr>
            <a:r>
              <a:rPr lang="en-US" sz="2500">
                <a:solidFill>
                  <a:srgbClr val="C00000"/>
                </a:solidFill>
              </a:rPr>
              <a:t>Flow Diagram for CSMA/CD</a:t>
            </a:r>
            <a:endParaRPr/>
          </a:p>
        </p:txBody>
      </p:sp>
      <p:pic>
        <p:nvPicPr>
          <p:cNvPr id="668" name="Google Shape;668;p112"/>
          <p:cNvPicPr preferRelativeResize="0">
            <a:picLocks noGrp="1"/>
          </p:cNvPicPr>
          <p:nvPr>
            <p:ph type="body" idx="1"/>
          </p:nvPr>
        </p:nvPicPr>
        <p:blipFill rotWithShape="1">
          <a:blip r:embed="rId3">
            <a:alphaModFix/>
          </a:blip>
          <a:srcRect/>
          <a:stretch/>
        </p:blipFill>
        <p:spPr>
          <a:xfrm>
            <a:off x="381000" y="838200"/>
            <a:ext cx="9144000" cy="579120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113"/>
          <p:cNvSpPr/>
          <p:nvPr/>
        </p:nvSpPr>
        <p:spPr>
          <a:xfrm>
            <a:off x="247650" y="973138"/>
            <a:ext cx="9410700" cy="1431161"/>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lnSpc>
                <a:spcPct val="87000"/>
              </a:lnSpc>
              <a:spcBef>
                <a:spcPts val="0"/>
              </a:spcBef>
              <a:spcAft>
                <a:spcPts val="0"/>
              </a:spcAft>
              <a:buClr>
                <a:srgbClr val="000000"/>
              </a:buClr>
              <a:buSzPts val="2500"/>
              <a:buFont typeface="Arial"/>
              <a:buNone/>
            </a:pPr>
            <a:r>
              <a:rPr lang="en-US" sz="2500" b="1" i="0" u="none" strike="noStrike" cap="none">
                <a:solidFill>
                  <a:srgbClr val="00004C"/>
                </a:solidFill>
                <a:latin typeface="Times New Roman"/>
                <a:ea typeface="Times New Roman"/>
                <a:cs typeface="Times New Roman"/>
                <a:sym typeface="Times New Roman"/>
              </a:rPr>
              <a:t>A network using CSMA/CD has a bandwidth of 10 Mbps. If the maximum propagation time (including the delays in the devices and ignoring the time needed to send a jamming signal, as we see later) is 25.6 μs, what is the minimum size of the frame?</a:t>
            </a:r>
            <a:endParaRPr sz="1400" b="0" i="0" u="none" strike="noStrike" cap="none">
              <a:solidFill>
                <a:srgbClr val="000000"/>
              </a:solidFill>
              <a:latin typeface="Arial"/>
              <a:ea typeface="Arial"/>
              <a:cs typeface="Arial"/>
              <a:sym typeface="Arial"/>
            </a:endParaRPr>
          </a:p>
        </p:txBody>
      </p:sp>
      <p:sp>
        <p:nvSpPr>
          <p:cNvPr id="675" name="Google Shape;675;p113"/>
          <p:cNvSpPr txBox="1"/>
          <p:nvPr/>
        </p:nvSpPr>
        <p:spPr>
          <a:xfrm>
            <a:off x="526988" y="304800"/>
            <a:ext cx="1396536" cy="427040"/>
          </a:xfrm>
          <a:prstGeom prst="rect">
            <a:avLst/>
          </a:prstGeom>
          <a:noFill/>
          <a:ln>
            <a:noFill/>
          </a:ln>
        </p:spPr>
        <p:txBody>
          <a:bodyPr spcFirstLastPara="1" wrap="square" lIns="91425" tIns="45700" rIns="91425" bIns="45700" anchor="t" anchorCtr="0">
            <a:noAutofit/>
          </a:bodyPr>
          <a:lstStyle/>
          <a:p>
            <a:pPr marL="0" marR="0" lvl="0" indent="0" algn="ctr" rtl="0">
              <a:lnSpc>
                <a:spcPct val="87000"/>
              </a:lnSpc>
              <a:spcBef>
                <a:spcPts val="0"/>
              </a:spcBef>
              <a:spcAft>
                <a:spcPts val="0"/>
              </a:spcAft>
              <a:buClr>
                <a:srgbClr val="000000"/>
              </a:buClr>
              <a:buSzPts val="2500"/>
              <a:buFont typeface="Arial"/>
              <a:buNone/>
            </a:pPr>
            <a:r>
              <a:rPr lang="en-US" sz="2500" b="1" i="0" u="none" strike="noStrike" cap="none">
                <a:solidFill>
                  <a:schemeClr val="hlink"/>
                </a:solidFill>
                <a:latin typeface="Times New Roman"/>
                <a:ea typeface="Times New Roman"/>
                <a:cs typeface="Times New Roman"/>
                <a:sym typeface="Times New Roman"/>
              </a:rPr>
              <a:t>Example</a:t>
            </a:r>
            <a:endParaRPr sz="2500" b="1" i="0" u="none" strike="noStrike" cap="none">
              <a:solidFill>
                <a:schemeClr val="hlink"/>
              </a:solidFill>
              <a:latin typeface="Times New Roman"/>
              <a:ea typeface="Times New Roman"/>
              <a:cs typeface="Times New Roman"/>
              <a:sym typeface="Times New Roman"/>
            </a:endParaRPr>
          </a:p>
        </p:txBody>
      </p:sp>
      <p:sp>
        <p:nvSpPr>
          <p:cNvPr id="676" name="Google Shape;676;p113"/>
          <p:cNvSpPr/>
          <p:nvPr/>
        </p:nvSpPr>
        <p:spPr>
          <a:xfrm>
            <a:off x="254907" y="3048000"/>
            <a:ext cx="9105900" cy="1431161"/>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lnSpc>
                <a:spcPct val="87000"/>
              </a:lnSpc>
              <a:spcBef>
                <a:spcPts val="0"/>
              </a:spcBef>
              <a:spcAft>
                <a:spcPts val="0"/>
              </a:spcAft>
              <a:buClr>
                <a:srgbClr val="000000"/>
              </a:buClr>
              <a:buSzPts val="2000"/>
              <a:buFont typeface="Arial"/>
              <a:buNone/>
            </a:pPr>
            <a:r>
              <a:rPr lang="en-US" sz="2000" b="1" i="0" u="none" strike="noStrike" cap="none">
                <a:solidFill>
                  <a:schemeClr val="hlink"/>
                </a:solidFill>
                <a:latin typeface="Times New Roman"/>
                <a:ea typeface="Times New Roman"/>
                <a:cs typeface="Times New Roman"/>
                <a:sym typeface="Times New Roman"/>
              </a:rPr>
              <a:t>Solution</a:t>
            </a:r>
            <a:endParaRPr sz="1400" b="0" i="0" u="none" strike="noStrike" cap="none">
              <a:solidFill>
                <a:srgbClr val="000000"/>
              </a:solidFill>
              <a:latin typeface="Arial"/>
              <a:ea typeface="Arial"/>
              <a:cs typeface="Arial"/>
              <a:sym typeface="Arial"/>
            </a:endParaRPr>
          </a:p>
          <a:p>
            <a:pPr marL="0" marR="0" lvl="0" indent="0" algn="just" rtl="0">
              <a:lnSpc>
                <a:spcPct val="87000"/>
              </a:lnSpc>
              <a:spcBef>
                <a:spcPts val="0"/>
              </a:spcBef>
              <a:spcAft>
                <a:spcPts val="0"/>
              </a:spcAft>
              <a:buClr>
                <a:srgbClr val="000000"/>
              </a:buClr>
              <a:buSzPts val="2000"/>
              <a:buFont typeface="Arial"/>
              <a:buNone/>
            </a:pPr>
            <a:r>
              <a:rPr lang="en-US" sz="2000" b="1" i="0" u="none" strike="noStrike" cap="none">
                <a:solidFill>
                  <a:srgbClr val="00004C"/>
                </a:solidFill>
                <a:latin typeface="Times New Roman"/>
                <a:ea typeface="Times New Roman"/>
                <a:cs typeface="Times New Roman"/>
                <a:sym typeface="Times New Roman"/>
              </a:rPr>
              <a:t>The frame transmission time is T</a:t>
            </a:r>
            <a:r>
              <a:rPr lang="en-US" sz="2000" b="1" i="0" u="none" strike="noStrike" cap="none" baseline="-25000">
                <a:solidFill>
                  <a:srgbClr val="00004C"/>
                </a:solidFill>
                <a:latin typeface="Times New Roman"/>
                <a:ea typeface="Times New Roman"/>
                <a:cs typeface="Times New Roman"/>
                <a:sym typeface="Times New Roman"/>
              </a:rPr>
              <a:t>fr</a:t>
            </a:r>
            <a:r>
              <a:rPr lang="en-US" sz="2000" b="1" i="0" u="none" strike="noStrike" cap="none">
                <a:solidFill>
                  <a:srgbClr val="00004C"/>
                </a:solidFill>
                <a:latin typeface="Times New Roman"/>
                <a:ea typeface="Times New Roman"/>
                <a:cs typeface="Times New Roman"/>
                <a:sym typeface="Times New Roman"/>
              </a:rPr>
              <a:t> = 2 × T</a:t>
            </a:r>
            <a:r>
              <a:rPr lang="en-US" sz="2000" b="1" i="0" u="none" strike="noStrike" cap="none" baseline="-25000">
                <a:solidFill>
                  <a:srgbClr val="00004C"/>
                </a:solidFill>
                <a:latin typeface="Times New Roman"/>
                <a:ea typeface="Times New Roman"/>
                <a:cs typeface="Times New Roman"/>
                <a:sym typeface="Times New Roman"/>
              </a:rPr>
              <a:t>p</a:t>
            </a:r>
            <a:r>
              <a:rPr lang="en-US" sz="2000" b="1" i="0" u="none" strike="noStrike" cap="none">
                <a:solidFill>
                  <a:srgbClr val="00004C"/>
                </a:solidFill>
                <a:latin typeface="Times New Roman"/>
                <a:ea typeface="Times New Roman"/>
                <a:cs typeface="Times New Roman"/>
                <a:sym typeface="Times New Roman"/>
              </a:rPr>
              <a:t> = 51.2 μs. This means, in the worst case, a station needs to transmit for a period of 51.2 μs to detect the collision. The minimum size of the frame is 10 Mbps × 51.2 μs = 512 bits or 64 bytes. This is actually the minimum size of the frame for Standard Ethernet.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emplate">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6397</Words>
  <PresentationFormat>A4 Paper (210x297 mm)</PresentationFormat>
  <Paragraphs>624</Paragraphs>
  <Slides>124</Slides>
  <Notes>124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124</vt:i4>
      </vt:variant>
    </vt:vector>
  </HeadingPairs>
  <TitlesOfParts>
    <vt:vector size="131" baseType="lpstr">
      <vt:lpstr>Arial</vt:lpstr>
      <vt:lpstr>Times New Roman</vt:lpstr>
      <vt:lpstr>Noto Sans Symbols</vt:lpstr>
      <vt:lpstr>Helvetica Neue</vt:lpstr>
      <vt:lpstr>Comic Sans MS</vt:lpstr>
      <vt:lpstr>Century Gothic</vt:lpstr>
      <vt:lpstr>template</vt:lpstr>
      <vt:lpstr>UNIT IV</vt:lpstr>
      <vt:lpstr>Agenda</vt:lpstr>
      <vt:lpstr>Slide 3</vt:lpstr>
      <vt:lpstr>Slide 4</vt:lpstr>
      <vt:lpstr>Line Discipline</vt:lpstr>
      <vt:lpstr>Slide 6</vt:lpstr>
      <vt:lpstr>Slide 7</vt:lpstr>
      <vt:lpstr>Slide 8</vt:lpstr>
      <vt:lpstr>Slide 9</vt:lpstr>
      <vt:lpstr>Slide 10</vt:lpstr>
      <vt:lpstr>Sender Window</vt:lpstr>
      <vt:lpstr>Sender &amp; Receiver Window</vt:lpstr>
      <vt:lpstr>Receiver Window</vt:lpstr>
      <vt:lpstr>Sliding Window</vt:lpstr>
      <vt:lpstr>Slide 15</vt:lpstr>
      <vt:lpstr>Slide 16</vt:lpstr>
      <vt:lpstr>Slide 17</vt:lpstr>
      <vt:lpstr>Damaged Frames</vt:lpstr>
      <vt:lpstr>Slide 19</vt:lpstr>
      <vt:lpstr>ARQ- Lost Frames</vt:lpstr>
      <vt:lpstr>Slide 21</vt:lpstr>
      <vt:lpstr>ARQ- Lost Acknowledgement</vt:lpstr>
      <vt:lpstr>ARQ Lost Acknowledgement</vt:lpstr>
      <vt:lpstr>Slide 24</vt:lpstr>
      <vt:lpstr>Slide 25</vt:lpstr>
      <vt:lpstr>Go-back-n: Damaged Frame</vt:lpstr>
      <vt:lpstr>Slide 27</vt:lpstr>
      <vt:lpstr>Go-back-n: Lost Data Frame</vt:lpstr>
      <vt:lpstr>Slide 29</vt:lpstr>
      <vt:lpstr>Go-back-n: Lost Acknowledgement</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Performance</vt:lpstr>
      <vt:lpstr>Slide 46</vt:lpstr>
      <vt:lpstr>Slide 47</vt:lpstr>
      <vt:lpstr>Slide 48</vt:lpstr>
      <vt:lpstr>Slide 49</vt:lpstr>
      <vt:lpstr>Slide 50</vt:lpstr>
      <vt:lpstr>CRC Algorithm</vt:lpstr>
      <vt:lpstr>CRC Generator</vt:lpstr>
      <vt:lpstr>Slide 53</vt:lpstr>
      <vt:lpstr>Slide 54</vt:lpstr>
      <vt:lpstr>Slide 55</vt:lpstr>
      <vt:lpstr>Slide 56</vt:lpstr>
      <vt:lpstr>CRC Example</vt:lpstr>
      <vt:lpstr>CRC</vt:lpstr>
      <vt:lpstr>Slide 59</vt:lpstr>
      <vt:lpstr>Slide 60</vt:lpstr>
      <vt:lpstr>Slide 61</vt:lpstr>
      <vt:lpstr>Slide 62</vt:lpstr>
      <vt:lpstr>At the sender</vt:lpstr>
      <vt:lpstr>Slide 64</vt:lpstr>
      <vt:lpstr>Performance</vt:lpstr>
      <vt:lpstr>Slide 66</vt:lpstr>
      <vt:lpstr>Slide 67</vt:lpstr>
      <vt:lpstr>Slide 68</vt:lpstr>
      <vt:lpstr>Slide 69</vt:lpstr>
      <vt:lpstr>Hamming Code</vt:lpstr>
      <vt:lpstr>Slide 71</vt:lpstr>
      <vt:lpstr>Slide 72</vt:lpstr>
      <vt:lpstr>Slide 73</vt:lpstr>
      <vt:lpstr>Slide 74</vt:lpstr>
      <vt:lpstr>Hamming Code</vt:lpstr>
      <vt:lpstr>Slide 76</vt:lpstr>
      <vt:lpstr>Slide 77</vt:lpstr>
      <vt:lpstr>Slide 78</vt:lpstr>
      <vt:lpstr>MULTIPLE ACCESS PROTOCOLS</vt:lpstr>
      <vt:lpstr>Slide 80</vt:lpstr>
      <vt:lpstr>Random Access Methods</vt:lpstr>
      <vt:lpstr>Reason for Random Access or Contention</vt:lpstr>
      <vt:lpstr>  Procedure followed by Station  for  Random Access</vt:lpstr>
      <vt:lpstr>Slide 84</vt:lpstr>
      <vt:lpstr>CSMA protocol</vt:lpstr>
      <vt:lpstr>Vulnerable time in CSMA</vt:lpstr>
      <vt:lpstr>Vulnerable Time in CSMA</vt:lpstr>
      <vt:lpstr>Behavior of three persistence methods </vt:lpstr>
      <vt:lpstr>1-Persistent CSMA protocol</vt:lpstr>
      <vt:lpstr>Non-persistent CSMA protocol</vt:lpstr>
      <vt:lpstr>p-persistent CSMA protocol</vt:lpstr>
      <vt:lpstr>Flow Diagram of three persistence methods </vt:lpstr>
      <vt:lpstr>Carrier Sense Multiple Access with Collision Detection  (CSMA/CD)</vt:lpstr>
      <vt:lpstr>Collision of first bit in CSMA/CD</vt:lpstr>
      <vt:lpstr>Slide 95</vt:lpstr>
      <vt:lpstr>Collision and abortion in CSMA/CD</vt:lpstr>
      <vt:lpstr>Minimum Frame size for CSMA/CD</vt:lpstr>
      <vt:lpstr>Flow Diagram for CSMA/CD</vt:lpstr>
      <vt:lpstr>Slide 99</vt:lpstr>
      <vt:lpstr>HDLC and PPP</vt:lpstr>
      <vt:lpstr>The Data Link Layer in the Internet</vt:lpstr>
      <vt:lpstr>Point to Point Data Link Control</vt:lpstr>
      <vt:lpstr>PPP Design Requirements [RFC 1557]</vt:lpstr>
      <vt:lpstr>PPP Design Requirements (cont.)</vt:lpstr>
      <vt:lpstr>PPP non-requirements</vt:lpstr>
      <vt:lpstr>PPP Data Frame</vt:lpstr>
      <vt:lpstr>PPP Data Frame</vt:lpstr>
      <vt:lpstr>Byte Stuffing</vt:lpstr>
      <vt:lpstr>PPP Data Control Protocol</vt:lpstr>
      <vt:lpstr>Where does PPP get used?</vt:lpstr>
      <vt:lpstr>High-Level Data Link Control (HDLC)</vt:lpstr>
      <vt:lpstr>HDLC Overview</vt:lpstr>
      <vt:lpstr>HDLC Overview</vt:lpstr>
      <vt:lpstr>HDLC</vt:lpstr>
      <vt:lpstr>HDLC</vt:lpstr>
      <vt:lpstr>HDLC</vt:lpstr>
      <vt:lpstr>Non-operational Modes</vt:lpstr>
      <vt:lpstr>Data Link Control HDLC frame structure</vt:lpstr>
      <vt:lpstr>Data Link Control HDLC frame structure</vt:lpstr>
      <vt:lpstr>HDLC</vt:lpstr>
      <vt:lpstr>HDLC</vt:lpstr>
      <vt:lpstr>HDLC</vt:lpstr>
      <vt:lpstr>HDLC</vt:lpstr>
      <vt:lpstr>Review of Link Layer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IV</dc:title>
  <dc:creator>Ayyadurai</dc:creator>
  <cp:lastModifiedBy>Ayyadurai</cp:lastModifiedBy>
  <cp:revision>1</cp:revision>
  <dcterms:modified xsi:type="dcterms:W3CDTF">2023-02-02T03:27:51Z</dcterms:modified>
</cp:coreProperties>
</file>