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8"/>
  </p:normalViewPr>
  <p:slideViewPr>
    <p:cSldViewPr snapToGrid="0">
      <p:cViewPr>
        <p:scale>
          <a:sx n="94" d="100"/>
          <a:sy n="94" d="100"/>
        </p:scale>
        <p:origin x="10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E597-FFFD-4531-E3D4-F4D85F95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A2206-F072-328B-6C79-9E3594071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6352-A666-7351-E565-59F6B5E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0CE5-EFBF-1ACD-96D7-7107B215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84E7-4B0D-8093-2C8A-1DE04063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D7FD-5EE4-BBCF-1EE2-DB139BC1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2F76A-4B12-961F-4B65-E40ED84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8C8A-79EF-0272-209C-F57BF3CA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A35-9D5C-244C-48DF-8538F073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6FBD-4E70-020E-9439-D3B8C68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6C2DC-7D8A-8366-9EC9-B3B53458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D4239-4727-5F73-A66B-44BC3361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CCBE-C238-7405-4416-1EFCE4B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8A82-6A9D-0F8A-9ABC-26027028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CD92-A1C6-3AD1-F431-6CB3129F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156-5737-17E9-8B81-60C98E74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E397-0086-7A76-7904-26FD3E1D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CE9-5FBD-1A6C-7E70-AD8A983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70A3-AB50-13A1-D101-566AAFAF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9094-BC7E-05EB-93CF-B3D3A981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1264-43EA-4D7D-E1F0-D811B71D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9C6B-9741-7BEF-6F7C-2ACE9E3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2B15-46AD-B50D-DA6C-478E7D22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C3FB-BC2E-C6B1-CB5F-3D9B0178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B64F-C9AA-C9AE-B8C8-E67AB525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9A52-E5C8-D2FC-2866-9B8D4302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4664-95FC-C3F7-6DF2-6194A8ACA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DDF9-0233-AA77-7154-664C0DA9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A64B-8A1F-A740-B0C3-7E06D08A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DAB3-0372-3B26-F358-AD87574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F79A-6634-ED1E-1A8A-662109B1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28C-CB9A-04DD-21B6-1452451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6C2A-286A-60D0-D08B-D3238864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046B5-C456-9673-8F35-4DFE073E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8B267-C5B6-241B-AA3B-D18EB048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900F1-94C9-3A5E-4D73-DBFF2872E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B117A-D714-5BCC-C557-F48F2D4A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87A6-ED00-0599-1B75-0A2DF744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4A028-0C9F-DBB1-1455-93EA2941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120-307C-F5A0-E399-35131DF8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6357D-6BCD-CC88-F975-2DFA5D56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BB4DF-D035-2803-3C49-72BB226D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9A8C9-8DBD-6000-9DA1-32A184B5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4A55-4BB9-F888-5DD3-16FADB63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BBDF-4489-D3C5-6833-62D61F22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2C76-105F-A97A-4BCD-C89D5843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1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9E9F-647D-C91A-7498-E03D139A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FE5E-0050-15D7-5907-C8D31C9C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5019-F1B8-E472-1B5D-EBA2F7C2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E5C1C-9C60-288E-0B48-1310DBD9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7F54-8BF3-0E3F-D928-90F48BC3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97C3-B362-F885-0199-D4429CDF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0F5-F2F1-1759-0328-DD477DCE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A20CE-D0FC-44E8-026A-7F284976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CA39-8323-4E25-A40E-671C8F3D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8DA3-8B8E-3993-3382-A9F56CA2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64925-6320-648B-647C-4008AA84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923C-1734-C6BC-8700-082E21B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5D7A8-692F-9A7C-C8D4-272D26DF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E6D7-D06A-E4EE-9FCC-0C786BBF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6D86-A139-B22F-E8C4-C60643CA0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748-B5F8-8B4D-939E-4D4F217B2ABA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B7FB-7B53-F7CA-953E-A5542662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E2F1-2415-9190-A4A7-1F199470D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748C-A6A4-F14C-96EE-34E99E75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260-F8DD-D91F-0FE7-E1C76F61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020"/>
            <a:ext cx="9144000" cy="2387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HASKELL SCRAPER</a:t>
            </a:r>
            <a:br>
              <a:rPr lang="en-US" sz="2400" dirty="0">
                <a:latin typeface="Georgia" panose="02040502050405020303" pitchFamily="18" charset="0"/>
              </a:rPr>
            </a:b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CS-IS-2010-1 - Functional Programming</a:t>
            </a:r>
            <a:br>
              <a:rPr lang="en-US" sz="2400" dirty="0">
                <a:latin typeface="Georgia" panose="02040502050405020303" pitchFamily="18" charset="0"/>
              </a:rPr>
            </a:b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Project Presentation and Prototype Demonstration</a:t>
            </a:r>
            <a:br>
              <a:rPr lang="en-US" sz="2400" dirty="0">
                <a:latin typeface="Georgia" panose="02040502050405020303" pitchFamily="18" charset="0"/>
              </a:rPr>
            </a:br>
            <a:br>
              <a:rPr lang="en-US" sz="2400" dirty="0">
                <a:latin typeface="Georgia" panose="02040502050405020303" pitchFamily="18" charset="0"/>
              </a:rPr>
            </a:b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5834-B042-06B5-E197-B96224FAC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8066"/>
            <a:ext cx="9144000" cy="1655762"/>
          </a:xfrm>
        </p:spPr>
        <p:txBody>
          <a:bodyPr/>
          <a:lstStyle/>
          <a:p>
            <a:r>
              <a:rPr lang="en-US" sz="2400" dirty="0" err="1">
                <a:latin typeface="Geeza Pro" panose="02000400000000000000" pitchFamily="2" charset="-78"/>
                <a:cs typeface="Geeza Pro" panose="02000400000000000000" pitchFamily="2" charset="-78"/>
              </a:rPr>
              <a:t>Saptarishi</a:t>
            </a:r>
            <a:r>
              <a:rPr lang="en-US" sz="2400" dirty="0">
                <a:latin typeface="Geeza Pro" panose="02000400000000000000" pitchFamily="2" charset="-78"/>
                <a:cs typeface="Geeza Pro" panose="02000400000000000000" pitchFamily="2" charset="-78"/>
              </a:rPr>
              <a:t> </a:t>
            </a:r>
            <a:r>
              <a:rPr lang="en-US" sz="2400" dirty="0" err="1">
                <a:latin typeface="Geeza Pro" panose="02000400000000000000" pitchFamily="2" charset="-78"/>
                <a:cs typeface="Geeza Pro" panose="02000400000000000000" pitchFamily="2" charset="-78"/>
              </a:rPr>
              <a:t>Dhanuka</a:t>
            </a:r>
            <a:endParaRPr lang="en-US" dirty="0"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819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Geeza Pro</vt:lpstr>
      <vt:lpstr>Georgia</vt:lpstr>
      <vt:lpstr>Office Theme</vt:lpstr>
      <vt:lpstr>HASKELL SCRAPER  CS-IS-2010-1 - Functional Programming  Project Presentation and Prototype Demonstration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Saptarishi Dhanuka</dc:creator>
  <cp:lastModifiedBy>Saptarishi Dhanuka</cp:lastModifiedBy>
  <cp:revision>2</cp:revision>
  <dcterms:created xsi:type="dcterms:W3CDTF">2024-03-27T05:26:56Z</dcterms:created>
  <dcterms:modified xsi:type="dcterms:W3CDTF">2024-03-27T05:32:41Z</dcterms:modified>
</cp:coreProperties>
</file>