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6" r:id="rId7"/>
    <p:sldId id="258" r:id="rId8"/>
    <p:sldId id="278" r:id="rId9"/>
    <p:sldId id="289" r:id="rId10"/>
    <p:sldId id="279" r:id="rId11"/>
    <p:sldId id="290" r:id="rId12"/>
    <p:sldId id="280" r:id="rId13"/>
    <p:sldId id="287" r:id="rId14"/>
    <p:sldId id="282" r:id="rId15"/>
    <p:sldId id="292" r:id="rId16"/>
    <p:sldId id="293" r:id="rId17"/>
    <p:sldId id="294" r:id="rId18"/>
    <p:sldId id="296" r:id="rId19"/>
    <p:sldId id="295" r:id="rId20"/>
    <p:sldId id="283" r:id="rId21"/>
    <p:sldId id="297" r:id="rId22"/>
    <p:sldId id="298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A2973-1A4C-480B-848F-5B250ECE80AC}" v="304" dt="2024-08-24T09:39:31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arshi Majumder" userId="9d7ccba325c19dad" providerId="LiveId" clId="{5F1A2973-1A4C-480B-848F-5B250ECE80AC}"/>
    <pc:docChg chg="undo custSel addSld delSld modSld sldOrd">
      <pc:chgData name="Saptarshi Majumder" userId="9d7ccba325c19dad" providerId="LiveId" clId="{5F1A2973-1A4C-480B-848F-5B250ECE80AC}" dt="2024-08-24T11:31:16.867" v="5594" actId="14100"/>
      <pc:docMkLst>
        <pc:docMk/>
      </pc:docMkLst>
      <pc:sldChg chg="modSp mod">
        <pc:chgData name="Saptarshi Majumder" userId="9d7ccba325c19dad" providerId="LiveId" clId="{5F1A2973-1A4C-480B-848F-5B250ECE80AC}" dt="2024-08-23T11:48:29.558" v="1861" actId="27636"/>
        <pc:sldMkLst>
          <pc:docMk/>
          <pc:sldMk cId="3229031056" sldId="258"/>
        </pc:sldMkLst>
        <pc:spChg chg="mod">
          <ac:chgData name="Saptarshi Majumder" userId="9d7ccba325c19dad" providerId="LiveId" clId="{5F1A2973-1A4C-480B-848F-5B250ECE80AC}" dt="2024-08-23T11:48:29.558" v="1861" actId="27636"/>
          <ac:spMkLst>
            <pc:docMk/>
            <pc:sldMk cId="3229031056" sldId="258"/>
            <ac:spMk id="4" creationId="{85CBF328-C918-8348-CD48-6CED6F0097CD}"/>
          </ac:spMkLst>
        </pc:spChg>
      </pc:sldChg>
      <pc:sldChg chg="modSp mod">
        <pc:chgData name="Saptarshi Majumder" userId="9d7ccba325c19dad" providerId="LiveId" clId="{5F1A2973-1A4C-480B-848F-5B250ECE80AC}" dt="2024-08-23T17:22:38.517" v="2255" actId="20577"/>
        <pc:sldMkLst>
          <pc:docMk/>
          <pc:sldMk cId="3299715198" sldId="276"/>
        </pc:sldMkLst>
        <pc:spChg chg="mod">
          <ac:chgData name="Saptarshi Majumder" userId="9d7ccba325c19dad" providerId="LiveId" clId="{5F1A2973-1A4C-480B-848F-5B250ECE80AC}" dt="2024-08-23T10:18:30.316" v="551" actId="113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17:22:38.517" v="2255" actId="20577"/>
          <ac:spMkLst>
            <pc:docMk/>
            <pc:sldMk cId="3299715198" sldId="276"/>
            <ac:spMk id="19" creationId="{EB7F2E37-0ACF-4E8A-9C1D-EC5B65BA2906}"/>
          </ac:spMkLst>
        </pc:spChg>
        <pc:spChg chg="mod">
          <ac:chgData name="Saptarshi Majumder" userId="9d7ccba325c19dad" providerId="LiveId" clId="{5F1A2973-1A4C-480B-848F-5B250ECE80AC}" dt="2024-08-23T17:22:31.312" v="2243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Saptarshi Majumder" userId="9d7ccba325c19dad" providerId="LiveId" clId="{5F1A2973-1A4C-480B-848F-5B250ECE80AC}" dt="2024-08-23T17:22:25.440" v="2241" actId="1076"/>
          <ac:spMkLst>
            <pc:docMk/>
            <pc:sldMk cId="3299715198" sldId="276"/>
            <ac:spMk id="29" creationId="{D4D7D4B6-62C2-45AB-89A5-3A41DA021FD2}"/>
          </ac:spMkLst>
        </pc:spChg>
      </pc:sldChg>
      <pc:sldChg chg="modSp mod">
        <pc:chgData name="Saptarshi Majumder" userId="9d7ccba325c19dad" providerId="LiveId" clId="{5F1A2973-1A4C-480B-848F-5B250ECE80AC}" dt="2024-08-24T11:26:26.126" v="5579" actId="1076"/>
        <pc:sldMkLst>
          <pc:docMk/>
          <pc:sldMk cId="843768125" sldId="278"/>
        </pc:sldMkLst>
        <pc:spChg chg="mod">
          <ac:chgData name="Saptarshi Majumder" userId="9d7ccba325c19dad" providerId="LiveId" clId="{5F1A2973-1A4C-480B-848F-5B250ECE80AC}" dt="2024-08-23T10:17:32.175" v="541" actId="115"/>
          <ac:spMkLst>
            <pc:docMk/>
            <pc:sldMk cId="843768125" sldId="278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4T11:00:12.111" v="5578" actId="20577"/>
          <ac:spMkLst>
            <pc:docMk/>
            <pc:sldMk cId="843768125" sldId="278"/>
            <ac:spMk id="86" creationId="{6B499F5E-706B-4272-818B-C87149038662}"/>
          </ac:spMkLst>
        </pc:spChg>
        <pc:picChg chg="mod">
          <ac:chgData name="Saptarshi Majumder" userId="9d7ccba325c19dad" providerId="LiveId" clId="{5F1A2973-1A4C-480B-848F-5B250ECE80AC}" dt="2024-08-24T11:26:26.126" v="5579" actId="1076"/>
          <ac:picMkLst>
            <pc:docMk/>
            <pc:sldMk cId="843768125" sldId="278"/>
            <ac:picMk id="16" creationId="{D19EB63C-B034-ED77-39FC-C759DB15F10D}"/>
          </ac:picMkLst>
        </pc:picChg>
      </pc:sldChg>
      <pc:sldChg chg="modSp mod">
        <pc:chgData name="Saptarshi Majumder" userId="9d7ccba325c19dad" providerId="LiveId" clId="{5F1A2973-1A4C-480B-848F-5B250ECE80AC}" dt="2024-08-23T11:45:42.792" v="1846" actId="14861"/>
        <pc:sldMkLst>
          <pc:docMk/>
          <pc:sldMk cId="1212140928" sldId="279"/>
        </pc:sldMkLst>
        <pc:spChg chg="mod">
          <ac:chgData name="Saptarshi Majumder" userId="9d7ccba325c19dad" providerId="LiveId" clId="{5F1A2973-1A4C-480B-848F-5B250ECE80AC}" dt="2024-08-23T10:17:55.946" v="545" actId="115"/>
          <ac:spMkLst>
            <pc:docMk/>
            <pc:sldMk cId="1212140928" sldId="279"/>
            <ac:spMk id="11" creationId="{4E3F5479-058B-4FA8-92E9-18CAB8CDC5C5}"/>
          </ac:spMkLst>
        </pc:spChg>
        <pc:picChg chg="mod">
          <ac:chgData name="Saptarshi Majumder" userId="9d7ccba325c19dad" providerId="LiveId" clId="{5F1A2973-1A4C-480B-848F-5B250ECE80AC}" dt="2024-08-23T11:45:42.792" v="1846" actId="14861"/>
          <ac:picMkLst>
            <pc:docMk/>
            <pc:sldMk cId="1212140928" sldId="279"/>
            <ac:picMk id="3" creationId="{5FEC5BFC-B19C-9A99-91F5-39F608AA48E0}"/>
          </ac:picMkLst>
        </pc:picChg>
        <pc:picChg chg="mod">
          <ac:chgData name="Saptarshi Majumder" userId="9d7ccba325c19dad" providerId="LiveId" clId="{5F1A2973-1A4C-480B-848F-5B250ECE80AC}" dt="2024-08-23T11:45:30.015" v="1844" actId="14861"/>
          <ac:picMkLst>
            <pc:docMk/>
            <pc:sldMk cId="1212140928" sldId="279"/>
            <ac:picMk id="6" creationId="{C524C559-DBB6-07D8-2D5D-FF4613F1491C}"/>
          </ac:picMkLst>
        </pc:picChg>
        <pc:picChg chg="mod">
          <ac:chgData name="Saptarshi Majumder" userId="9d7ccba325c19dad" providerId="LiveId" clId="{5F1A2973-1A4C-480B-848F-5B250ECE80AC}" dt="2024-08-23T11:45:35.848" v="1845" actId="14861"/>
          <ac:picMkLst>
            <pc:docMk/>
            <pc:sldMk cId="1212140928" sldId="279"/>
            <ac:picMk id="12" creationId="{44762C13-7A42-6445-2703-6C7CC360A572}"/>
          </ac:picMkLst>
        </pc:picChg>
        <pc:cxnChg chg="mod">
          <ac:chgData name="Saptarshi Majumder" userId="9d7ccba325c19dad" providerId="LiveId" clId="{5F1A2973-1A4C-480B-848F-5B250ECE80AC}" dt="2024-08-23T10:18:04.655" v="546" actId="14100"/>
          <ac:cxnSpMkLst>
            <pc:docMk/>
            <pc:sldMk cId="1212140928" sldId="279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0:18:14.690" v="548" actId="14100"/>
          <ac:cxnSpMkLst>
            <pc:docMk/>
            <pc:sldMk cId="1212140928" sldId="279"/>
            <ac:cxnSpMk id="14" creationId="{83E690F4-843A-47A5-8620-4FB01C0D8E68}"/>
          </ac:cxnSpMkLst>
        </pc:cxnChg>
      </pc:sldChg>
      <pc:sldChg chg="addSp delSp modSp mod">
        <pc:chgData name="Saptarshi Majumder" userId="9d7ccba325c19dad" providerId="LiveId" clId="{5F1A2973-1A4C-480B-848F-5B250ECE80AC}" dt="2024-08-23T12:00:00.559" v="2199" actId="1076"/>
        <pc:sldMkLst>
          <pc:docMk/>
          <pc:sldMk cId="3887579892" sldId="280"/>
        </pc:sldMkLst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3" creationId="{8DC8DEBA-4D8D-4704-A04E-32A1E0BF41F4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4" creationId="{6A8FCF2F-58A7-817D-6FB0-03202C747967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5" creationId="{E79A9054-0BB8-8FD8-28A6-CD9A3D665B7D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9" creationId="{0BE62E57-0177-3BEE-182A-DD9629D26A4F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0" creationId="{73BBDAD9-A9E2-CFDC-5C48-96D6A0B4B3DA}"/>
          </ac:spMkLst>
        </pc:spChg>
        <pc:spChg chg="mod">
          <ac:chgData name="Saptarshi Majumder" userId="9d7ccba325c19dad" providerId="LiveId" clId="{5F1A2973-1A4C-480B-848F-5B250ECE80AC}" dt="2024-08-23T10:50:24.986" v="1355" actId="113"/>
          <ac:spMkLst>
            <pc:docMk/>
            <pc:sldMk cId="3887579892" sldId="280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2" creationId="{219BCBA4-D60E-E23B-7A09-B5299D31A1FA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3" creationId="{019627B2-DE17-40ED-D88E-95A16718F7E4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5" creationId="{BD98F440-E947-B775-F16F-28EA5793F05B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6" creationId="{D14D3BB9-0FF8-C2B8-1073-FA49A2C6502D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7" creationId="{F6EBA416-9C7A-0665-0C2C-AAA383238514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8" creationId="{65B325EF-5F68-4995-CA5E-72D75B4999F7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19" creationId="{64401B92-0D1E-C0DD-099A-4B6B067C5180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0" creationId="{70DC1A1B-1267-84CF-1135-ACFBE45CA33A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1" creationId="{FF61BDAC-62E3-4334-09D4-473818B9A61A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2" creationId="{769CE3F0-8651-4FF1-8CAF-1E986C3831C4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3" creationId="{59423939-1DC9-4306-AA5D-6C0111336356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4" creationId="{A838DD0B-E018-44D0-A4C0-13DF2FD0288D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5" creationId="{B5265A05-9A0F-4DEC-9382-F51EEE742251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6" creationId="{920A37BF-DBD0-6DD4-23A3-ECA7822FA9E8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7" creationId="{A1B4BE3C-CE8F-928A-3330-3651408360EB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28" creationId="{CF4066BD-4702-8FC0-D52D-0D316504A5C8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29" creationId="{8770E695-5D11-488D-931B-4C4259EC25FF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30" creationId="{F2D160A6-0CC1-0E61-472B-5C7EFB357560}"/>
          </ac:spMkLst>
        </pc:spChg>
        <pc:spChg chg="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31" creationId="{4E087D3B-2296-5887-8244-9E7C8A5AA540}"/>
          </ac:spMkLst>
        </pc:spChg>
        <pc:spChg chg="mod">
          <ac:chgData name="Saptarshi Majumder" userId="9d7ccba325c19dad" providerId="LiveId" clId="{5F1A2973-1A4C-480B-848F-5B250ECE80AC}" dt="2024-08-23T10:26:35.631" v="950" actId="2711"/>
          <ac:spMkLst>
            <pc:docMk/>
            <pc:sldMk cId="3887579892" sldId="280"/>
            <ac:spMk id="32" creationId="{16FB0785-0013-474B-B959-F2CC8F4C0C1E}"/>
          </ac:spMkLst>
        </pc:spChg>
        <pc:spChg chg="mod">
          <ac:chgData name="Saptarshi Majumder" userId="9d7ccba325c19dad" providerId="LiveId" clId="{5F1A2973-1A4C-480B-848F-5B250ECE80AC}" dt="2024-08-23T10:31:25.947" v="1166" actId="1076"/>
          <ac:spMkLst>
            <pc:docMk/>
            <pc:sldMk cId="3887579892" sldId="280"/>
            <ac:spMk id="33" creationId="{913AB221-FD8D-4664-9B4C-AE1B1660ECAA}"/>
          </ac:spMkLst>
        </pc:spChg>
        <pc:spChg chg="mod">
          <ac:chgData name="Saptarshi Majumder" userId="9d7ccba325c19dad" providerId="LiveId" clId="{5F1A2973-1A4C-480B-848F-5B250ECE80AC}" dt="2024-08-23T10:31:31.175" v="1167" actId="1076"/>
          <ac:spMkLst>
            <pc:docMk/>
            <pc:sldMk cId="3887579892" sldId="280"/>
            <ac:spMk id="34" creationId="{53F5EDC0-C02E-4790-A681-CA7AB9133338}"/>
          </ac:spMkLst>
        </pc:spChg>
        <pc:spChg chg="mod">
          <ac:chgData name="Saptarshi Majumder" userId="9d7ccba325c19dad" providerId="LiveId" clId="{5F1A2973-1A4C-480B-848F-5B250ECE80AC}" dt="2024-08-23T10:26:41.205" v="951" actId="2711"/>
          <ac:spMkLst>
            <pc:docMk/>
            <pc:sldMk cId="3887579892" sldId="280"/>
            <ac:spMk id="35" creationId="{857F5370-BF8E-406B-BEAE-B1224615626A}"/>
          </ac:spMkLst>
        </pc:spChg>
        <pc:spChg chg="mod">
          <ac:chgData name="Saptarshi Majumder" userId="9d7ccba325c19dad" providerId="LiveId" clId="{5F1A2973-1A4C-480B-848F-5B250ECE80AC}" dt="2024-08-23T10:33:59.341" v="1183" actId="1076"/>
          <ac:spMkLst>
            <pc:docMk/>
            <pc:sldMk cId="3887579892" sldId="280"/>
            <ac:spMk id="36" creationId="{98F5A313-1C6C-4AEE-8556-576074B1BF06}"/>
          </ac:spMkLst>
        </pc:spChg>
        <pc:spChg chg="mod">
          <ac:chgData name="Saptarshi Majumder" userId="9d7ccba325c19dad" providerId="LiveId" clId="{5F1A2973-1A4C-480B-848F-5B250ECE80AC}" dt="2024-08-23T10:30:55.455" v="1163" actId="1076"/>
          <ac:spMkLst>
            <pc:docMk/>
            <pc:sldMk cId="3887579892" sldId="280"/>
            <ac:spMk id="37" creationId="{0C310CC8-6624-4352-A642-89EF6FA7DCE6}"/>
          </ac:spMkLst>
        </pc:spChg>
        <pc:spChg chg="add mod">
          <ac:chgData name="Saptarshi Majumder" userId="9d7ccba325c19dad" providerId="LiveId" clId="{5F1A2973-1A4C-480B-848F-5B250ECE80AC}" dt="2024-08-23T07:20:01.067" v="5" actId="571"/>
          <ac:spMkLst>
            <pc:docMk/>
            <pc:sldMk cId="3887579892" sldId="280"/>
            <ac:spMk id="38" creationId="{68966685-B1FA-CF94-BBAE-04DDDAA3E591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70" creationId="{1A4AFC64-5C16-40F4-BDFA-E62EE3AAEA23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71" creationId="{4F438411-AB3F-41D1-B7B0-3BD67465A272}"/>
          </ac:spMkLst>
        </pc:spChg>
        <pc:spChg chg="del">
          <ac:chgData name="Saptarshi Majumder" userId="9d7ccba325c19dad" providerId="LiveId" clId="{5F1A2973-1A4C-480B-848F-5B250ECE80AC}" dt="2024-08-23T07:20:14.724" v="6" actId="478"/>
          <ac:spMkLst>
            <pc:docMk/>
            <pc:sldMk cId="3887579892" sldId="280"/>
            <ac:spMk id="72" creationId="{EC8E95A8-22FE-44FA-B5A6-2AA2D47A5BB3}"/>
          </ac:spMkLst>
        </pc:spChg>
        <pc:grpChg chg="add mod">
          <ac:chgData name="Saptarshi Majumder" userId="9d7ccba325c19dad" providerId="LiveId" clId="{5F1A2973-1A4C-480B-848F-5B250ECE80AC}" dt="2024-08-23T07:20:01.067" v="5" actId="571"/>
          <ac:grpSpMkLst>
            <pc:docMk/>
            <pc:sldMk cId="3887579892" sldId="280"/>
            <ac:grpSpMk id="2" creationId="{14CD0CDF-FB95-B82E-EBC8-9AB621CFEB56}"/>
          </ac:grpSpMkLst>
        </pc:grpChg>
        <pc:grpChg chg="add mod">
          <ac:chgData name="Saptarshi Majumder" userId="9d7ccba325c19dad" providerId="LiveId" clId="{5F1A2973-1A4C-480B-848F-5B250ECE80AC}" dt="2024-08-23T07:20:01.067" v="5" actId="571"/>
          <ac:grpSpMkLst>
            <pc:docMk/>
            <pc:sldMk cId="3887579892" sldId="280"/>
            <ac:grpSpMk id="6" creationId="{A4C35192-56D0-D3C3-B597-6CB783242F73}"/>
          </ac:grpSpMkLst>
        </pc:grpChg>
        <pc:grpChg chg="del">
          <ac:chgData name="Saptarshi Majumder" userId="9d7ccba325c19dad" providerId="LiveId" clId="{5F1A2973-1A4C-480B-848F-5B250ECE80AC}" dt="2024-08-23T07:20:14.724" v="6" actId="478"/>
          <ac:grpSpMkLst>
            <pc:docMk/>
            <pc:sldMk cId="3887579892" sldId="280"/>
            <ac:grpSpMk id="41" creationId="{F9B9D0B7-66BB-408F-A1CC-EA2209284AAD}"/>
          </ac:grpSpMkLst>
        </pc:grpChg>
        <pc:grpChg chg="del">
          <ac:chgData name="Saptarshi Majumder" userId="9d7ccba325c19dad" providerId="LiveId" clId="{5F1A2973-1A4C-480B-848F-5B250ECE80AC}" dt="2024-08-23T07:20:14.724" v="6" actId="478"/>
          <ac:grpSpMkLst>
            <pc:docMk/>
            <pc:sldMk cId="3887579892" sldId="280"/>
            <ac:grpSpMk id="53" creationId="{8567F01D-3435-4405-B8A9-9C2446E042DD}"/>
          </ac:grpSpMkLst>
        </pc:grpChg>
        <pc:grpChg chg="del">
          <ac:chgData name="Saptarshi Majumder" userId="9d7ccba325c19dad" providerId="LiveId" clId="{5F1A2973-1A4C-480B-848F-5B250ECE80AC}" dt="2024-08-23T07:20:14.724" v="6" actId="478"/>
          <ac:grpSpMkLst>
            <pc:docMk/>
            <pc:sldMk cId="3887579892" sldId="280"/>
            <ac:grpSpMk id="73" creationId="{6C60D8E2-BC37-4164-84A8-5B32D836BEC3}"/>
          </ac:grpSpMkLst>
        </pc:grpChg>
        <pc:picChg chg="add mod">
          <ac:chgData name="Saptarshi Majumder" userId="9d7ccba325c19dad" providerId="LiveId" clId="{5F1A2973-1A4C-480B-848F-5B250ECE80AC}" dt="2024-08-23T10:49:53.002" v="1349" actId="339"/>
          <ac:picMkLst>
            <pc:docMk/>
            <pc:sldMk cId="3887579892" sldId="280"/>
            <ac:picMk id="40" creationId="{DC0471AF-007F-BA11-567F-2FCAAE73077C}"/>
          </ac:picMkLst>
        </pc:picChg>
        <pc:picChg chg="add mod">
          <ac:chgData name="Saptarshi Majumder" userId="9d7ccba325c19dad" providerId="LiveId" clId="{5F1A2973-1A4C-480B-848F-5B250ECE80AC}" dt="2024-08-23T12:00:00.559" v="2199" actId="1076"/>
          <ac:picMkLst>
            <pc:docMk/>
            <pc:sldMk cId="3887579892" sldId="280"/>
            <ac:picMk id="44" creationId="{FE4F638A-E35E-72B0-00EE-F3603AD77527}"/>
          </ac:picMkLst>
        </pc:picChg>
        <pc:picChg chg="add mod">
          <ac:chgData name="Saptarshi Majumder" userId="9d7ccba325c19dad" providerId="LiveId" clId="{5F1A2973-1A4C-480B-848F-5B250ECE80AC}" dt="2024-08-23T10:49:21.235" v="1348" actId="14861"/>
          <ac:picMkLst>
            <pc:docMk/>
            <pc:sldMk cId="3887579892" sldId="280"/>
            <ac:picMk id="46" creationId="{7ADF2627-36E5-B6BB-3EA8-F4B781D76940}"/>
          </ac:picMkLst>
        </pc:picChg>
        <pc:cxnChg chg="mod">
          <ac:chgData name="Saptarshi Majumder" userId="9d7ccba325c19dad" providerId="LiveId" clId="{5F1A2973-1A4C-480B-848F-5B250ECE80AC}" dt="2024-08-23T10:50:34.925" v="1357" actId="1076"/>
          <ac:cxnSpMkLst>
            <pc:docMk/>
            <pc:sldMk cId="3887579892" sldId="280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0:50:29.834" v="1356" actId="1076"/>
          <ac:cxnSpMkLst>
            <pc:docMk/>
            <pc:sldMk cId="3887579892" sldId="280"/>
            <ac:cxnSpMk id="14" creationId="{83E690F4-843A-47A5-8620-4FB01C0D8E68}"/>
          </ac:cxnSpMkLst>
        </pc:cxnChg>
      </pc:sldChg>
      <pc:sldChg chg="delSp del mod">
        <pc:chgData name="Saptarshi Majumder" userId="9d7ccba325c19dad" providerId="LiveId" clId="{5F1A2973-1A4C-480B-848F-5B250ECE80AC}" dt="2024-08-23T17:35:51.095" v="2463" actId="2696"/>
        <pc:sldMkLst>
          <pc:docMk/>
          <pc:sldMk cId="875445271" sldId="281"/>
        </pc:sldMkLst>
        <pc:spChg chg="del">
          <ac:chgData name="Saptarshi Majumder" userId="9d7ccba325c19dad" providerId="LiveId" clId="{5F1A2973-1A4C-480B-848F-5B250ECE80AC}" dt="2024-08-23T17:35:39.091" v="2460" actId="478"/>
          <ac:spMkLst>
            <pc:docMk/>
            <pc:sldMk cId="875445271" sldId="281"/>
            <ac:spMk id="7" creationId="{67149B44-59AD-4690-80C9-E1BD6CD00D07}"/>
          </ac:spMkLst>
        </pc:spChg>
        <pc:spChg chg="del">
          <ac:chgData name="Saptarshi Majumder" userId="9d7ccba325c19dad" providerId="LiveId" clId="{5F1A2973-1A4C-480B-848F-5B250ECE80AC}" dt="2024-08-23T17:35:41.462" v="2461" actId="478"/>
          <ac:spMkLst>
            <pc:docMk/>
            <pc:sldMk cId="875445271" sldId="281"/>
            <ac:spMk id="131" creationId="{160F3D2A-DDEB-465E-AAD3-D5DF7B6D5B43}"/>
          </ac:spMkLst>
        </pc:spChg>
        <pc:spChg chg="del">
          <ac:chgData name="Saptarshi Majumder" userId="9d7ccba325c19dad" providerId="LiveId" clId="{5F1A2973-1A4C-480B-848F-5B250ECE80AC}" dt="2024-08-23T17:35:43.986" v="2462" actId="478"/>
          <ac:spMkLst>
            <pc:docMk/>
            <pc:sldMk cId="875445271" sldId="281"/>
            <ac:spMk id="132" creationId="{B5F2BF4D-A7CC-4EBB-95EE-71610004A3D7}"/>
          </ac:spMkLst>
        </pc:spChg>
        <pc:graphicFrameChg chg="del">
          <ac:chgData name="Saptarshi Majumder" userId="9d7ccba325c19dad" providerId="LiveId" clId="{5F1A2973-1A4C-480B-848F-5B250ECE80AC}" dt="2024-08-23T17:35:35.500" v="2459" actId="478"/>
          <ac:graphicFrameMkLst>
            <pc:docMk/>
            <pc:sldMk cId="875445271" sldId="281"/>
            <ac:graphicFrameMk id="48" creationId="{4293C5FE-8B5A-43A8-B602-44F133628917}"/>
          </ac:graphicFrameMkLst>
        </pc:graphicFrameChg>
      </pc:sldChg>
      <pc:sldChg chg="addSp delSp modSp mod ord">
        <pc:chgData name="Saptarshi Majumder" userId="9d7ccba325c19dad" providerId="LiveId" clId="{5F1A2973-1A4C-480B-848F-5B250ECE80AC}" dt="2024-08-23T17:10:43.078" v="2202" actId="339"/>
        <pc:sldMkLst>
          <pc:docMk/>
          <pc:sldMk cId="1061713674" sldId="282"/>
        </pc:sldMkLst>
        <pc:spChg chg="mod">
          <ac:chgData name="Saptarshi Majumder" userId="9d7ccba325c19dad" providerId="LiveId" clId="{5F1A2973-1A4C-480B-848F-5B250ECE80AC}" dt="2024-08-23T11:41:14.767" v="1825" actId="2711"/>
          <ac:spMkLst>
            <pc:docMk/>
            <pc:sldMk cId="1061713674" sldId="282"/>
            <ac:spMk id="10" creationId="{1A997C66-4ED4-4017-9439-1D07ED31D783}"/>
          </ac:spMkLst>
        </pc:spChg>
        <pc:spChg chg="mod">
          <ac:chgData name="Saptarshi Majumder" userId="9d7ccba325c19dad" providerId="LiveId" clId="{5F1A2973-1A4C-480B-848F-5B250ECE80AC}" dt="2024-08-23T11:41:25.162" v="1827" actId="115"/>
          <ac:spMkLst>
            <pc:docMk/>
            <pc:sldMk cId="1061713674" sldId="282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11:41:14.767" v="1825" actId="2711"/>
          <ac:spMkLst>
            <pc:docMk/>
            <pc:sldMk cId="1061713674" sldId="282"/>
            <ac:spMk id="12" creationId="{690C1A7A-78BB-48B4-B5CE-2B9C34E5E67B}"/>
          </ac:spMkLst>
        </pc:spChg>
        <pc:spChg chg="mod">
          <ac:chgData name="Saptarshi Majumder" userId="9d7ccba325c19dad" providerId="LiveId" clId="{5F1A2973-1A4C-480B-848F-5B250ECE80AC}" dt="2024-08-23T11:41:14.767" v="1825" actId="2711"/>
          <ac:spMkLst>
            <pc:docMk/>
            <pc:sldMk cId="1061713674" sldId="282"/>
            <ac:spMk id="13" creationId="{53CF038C-66AF-4E81-9068-703EC0088620}"/>
          </ac:spMkLst>
        </pc:spChg>
        <pc:graphicFrameChg chg="del">
          <ac:chgData name="Saptarshi Majumder" userId="9d7ccba325c19dad" providerId="LiveId" clId="{5F1A2973-1A4C-480B-848F-5B250ECE80AC}" dt="2024-08-23T11:30:17.236" v="1360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picChg chg="add mod">
          <ac:chgData name="Saptarshi Majumder" userId="9d7ccba325c19dad" providerId="LiveId" clId="{5F1A2973-1A4C-480B-848F-5B250ECE80AC}" dt="2024-08-23T17:10:43.078" v="2202" actId="339"/>
          <ac:picMkLst>
            <pc:docMk/>
            <pc:sldMk cId="1061713674" sldId="282"/>
            <ac:picMk id="6" creationId="{C906CF44-8135-6CD1-3799-A0248FFE2554}"/>
          </ac:picMkLst>
        </pc:picChg>
        <pc:cxnChg chg="mod">
          <ac:chgData name="Saptarshi Majumder" userId="9d7ccba325c19dad" providerId="LiveId" clId="{5F1A2973-1A4C-480B-848F-5B250ECE80AC}" dt="2024-08-23T11:41:34.058" v="1829" actId="14100"/>
          <ac:cxnSpMkLst>
            <pc:docMk/>
            <pc:sldMk cId="1061713674" sldId="282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1:41:29.009" v="1828" actId="14100"/>
          <ac:cxnSpMkLst>
            <pc:docMk/>
            <pc:sldMk cId="1061713674" sldId="282"/>
            <ac:cxnSpMk id="14" creationId="{83E690F4-843A-47A5-8620-4FB01C0D8E68}"/>
          </ac:cxnSpMkLst>
        </pc:cxnChg>
      </pc:sldChg>
      <pc:sldChg chg="modSp mod">
        <pc:chgData name="Saptarshi Majumder" userId="9d7ccba325c19dad" providerId="LiveId" clId="{5F1A2973-1A4C-480B-848F-5B250ECE80AC}" dt="2024-08-24T08:54:33.810" v="4923" actId="2711"/>
        <pc:sldMkLst>
          <pc:docMk/>
          <pc:sldMk cId="727364193" sldId="283"/>
        </pc:sldMkLst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" creationId="{3C1CAF08-13B9-48BA-A271-8CE5B568A664}"/>
          </ac:spMkLst>
        </pc:spChg>
        <pc:spChg chg="mod">
          <ac:chgData name="Saptarshi Majumder" userId="9d7ccba325c19dad" providerId="LiveId" clId="{5F1A2973-1A4C-480B-848F-5B250ECE80AC}" dt="2024-08-24T08:54:33.810" v="4923" actId="2711"/>
          <ac:spMkLst>
            <pc:docMk/>
            <pc:sldMk cId="727364193" sldId="283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6" creationId="{D1B1E083-D07C-4934-9782-F7CCA3539ACF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7" creationId="{EBD06280-71F4-4832-A31C-772537FAE929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28" creationId="{C917D965-B5BB-41DC-BB5E-C27AF802DD50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38" creationId="{5ECF613A-FCF5-4CC5-AA46-DABB088D7230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0" creationId="{5842CE6B-862D-4B18-B10B-3436A7D24058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1" creationId="{D130C0AE-B52E-4C65-A461-AD2F7D2362DE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2" creationId="{6E783ACB-62DF-4DA3-9240-822BAEA78497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3" creationId="{6173DD7D-A9F5-4D7E-A942-64AE3F48B264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4" creationId="{95967C4C-72D9-469E-BB08-F31A36FBD11D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5" creationId="{A2A2A928-93BB-46FE-9683-5A5BAADF87B3}"/>
          </ac:spMkLst>
        </pc:spChg>
        <pc:spChg chg="mod">
          <ac:chgData name="Saptarshi Majumder" userId="9d7ccba325c19dad" providerId="LiveId" clId="{5F1A2973-1A4C-480B-848F-5B250ECE80AC}" dt="2024-08-24T08:54:02.706" v="4918" actId="2711"/>
          <ac:spMkLst>
            <pc:docMk/>
            <pc:sldMk cId="727364193" sldId="283"/>
            <ac:spMk id="46" creationId="{D84D1B01-F5DB-4D77-80D5-5CACEA0F7047}"/>
          </ac:spMkLst>
        </pc:spChg>
        <pc:cxnChg chg="mod">
          <ac:chgData name="Saptarshi Majumder" userId="9d7ccba325c19dad" providerId="LiveId" clId="{5F1A2973-1A4C-480B-848F-5B250ECE80AC}" dt="2024-08-24T08:54:15.207" v="4920" actId="14100"/>
          <ac:cxnSpMkLst>
            <pc:docMk/>
            <pc:sldMk cId="727364193" sldId="283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4:20.484" v="4921" actId="14100"/>
          <ac:cxnSpMkLst>
            <pc:docMk/>
            <pc:sldMk cId="727364193" sldId="283"/>
            <ac:cxnSpMk id="14" creationId="{83E690F4-843A-47A5-8620-4FB01C0D8E68}"/>
          </ac:cxnSpMkLst>
        </pc:cxnChg>
      </pc:sldChg>
      <pc:sldChg chg="addSp modSp mod">
        <pc:chgData name="Saptarshi Majumder" userId="9d7ccba325c19dad" providerId="LiveId" clId="{5F1A2973-1A4C-480B-848F-5B250ECE80AC}" dt="2024-08-24T09:39:50.737" v="5576" actId="29295"/>
        <pc:sldMkLst>
          <pc:docMk/>
          <pc:sldMk cId="1923038163" sldId="285"/>
        </pc:sldMkLst>
        <pc:picChg chg="add mod ord">
          <ac:chgData name="Saptarshi Majumder" userId="9d7ccba325c19dad" providerId="LiveId" clId="{5F1A2973-1A4C-480B-848F-5B250ECE80AC}" dt="2024-08-24T09:39:50.737" v="5576" actId="29295"/>
          <ac:picMkLst>
            <pc:docMk/>
            <pc:sldMk cId="1923038163" sldId="285"/>
            <ac:picMk id="3" creationId="{F52CFE20-7313-7D04-3AE1-E6F8C20D9297}"/>
          </ac:picMkLst>
        </pc:picChg>
      </pc:sldChg>
      <pc:sldChg chg="addSp delSp modSp mod ord">
        <pc:chgData name="Saptarshi Majumder" userId="9d7ccba325c19dad" providerId="LiveId" clId="{5F1A2973-1A4C-480B-848F-5B250ECE80AC}" dt="2024-08-23T10:46:33.320" v="1335" actId="1076"/>
        <pc:sldMkLst>
          <pc:docMk/>
          <pc:sldMk cId="2275478364" sldId="287"/>
        </pc:sldMkLst>
        <pc:spChg chg="mod">
          <ac:chgData name="Saptarshi Majumder" userId="9d7ccba325c19dad" providerId="LiveId" clId="{5F1A2973-1A4C-480B-848F-5B250ECE80AC}" dt="2024-08-23T10:43:44.766" v="1317" actId="404"/>
          <ac:spMkLst>
            <pc:docMk/>
            <pc:sldMk cId="2275478364" sldId="287"/>
            <ac:spMk id="11" creationId="{4E3F5479-058B-4FA8-92E9-18CAB8CDC5C5}"/>
          </ac:spMkLst>
        </pc:spChg>
        <pc:spChg chg="del mod">
          <ac:chgData name="Saptarshi Majumder" userId="9d7ccba325c19dad" providerId="LiveId" clId="{5F1A2973-1A4C-480B-848F-5B250ECE80AC}" dt="2024-08-23T10:38:34.522" v="1198" actId="12084"/>
          <ac:spMkLst>
            <pc:docMk/>
            <pc:sldMk cId="2275478364" sldId="287"/>
            <ac:spMk id="33" creationId="{913AB221-FD8D-4664-9B4C-AE1B1660ECAA}"/>
          </ac:spMkLst>
        </pc:spChg>
        <pc:graphicFrameChg chg="add mod modGraphic">
          <ac:chgData name="Saptarshi Majumder" userId="9d7ccba325c19dad" providerId="LiveId" clId="{5F1A2973-1A4C-480B-848F-5B250ECE80AC}" dt="2024-08-23T10:45:56.169" v="1331" actId="339"/>
          <ac:graphicFrameMkLst>
            <pc:docMk/>
            <pc:sldMk cId="2275478364" sldId="287"/>
            <ac:graphicFrameMk id="6" creationId="{9A13AB1A-41B3-3CF4-304B-C3BF1AE2EC0F}"/>
          </ac:graphicFrameMkLst>
        </pc:graphicFrameChg>
        <pc:picChg chg="del">
          <ac:chgData name="Saptarshi Majumder" userId="9d7ccba325c19dad" providerId="LiveId" clId="{5F1A2973-1A4C-480B-848F-5B250ECE80AC}" dt="2024-08-23T10:35:11.076" v="1186" actId="478"/>
          <ac:picMkLst>
            <pc:docMk/>
            <pc:sldMk cId="2275478364" sldId="287"/>
            <ac:picMk id="4" creationId="{05DB1F73-D09B-4348-9D26-3FCCB6C8091B}"/>
          </ac:picMkLst>
        </pc:picChg>
        <pc:picChg chg="add mod">
          <ac:chgData name="Saptarshi Majumder" userId="9d7ccba325c19dad" providerId="LiveId" clId="{5F1A2973-1A4C-480B-848F-5B250ECE80AC}" dt="2024-08-23T10:46:33.320" v="1335" actId="1076"/>
          <ac:picMkLst>
            <pc:docMk/>
            <pc:sldMk cId="2275478364" sldId="287"/>
            <ac:picMk id="5" creationId="{66C2886F-D61A-D621-D3C9-1C392F3F9F9C}"/>
          </ac:picMkLst>
        </pc:picChg>
        <pc:cxnChg chg="mod">
          <ac:chgData name="Saptarshi Majumder" userId="9d7ccba325c19dad" providerId="LiveId" clId="{5F1A2973-1A4C-480B-848F-5B250ECE80AC}" dt="2024-08-23T10:43:32.384" v="1314" actId="14100"/>
          <ac:cxnSpMkLst>
            <pc:docMk/>
            <pc:sldMk cId="2275478364" sldId="287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3T10:43:20.413" v="1313" actId="14100"/>
          <ac:cxnSpMkLst>
            <pc:docMk/>
            <pc:sldMk cId="2275478364" sldId="287"/>
            <ac:cxnSpMk id="14" creationId="{83E690F4-843A-47A5-8620-4FB01C0D8E68}"/>
          </ac:cxnSpMkLst>
        </pc:cxnChg>
      </pc:sldChg>
      <pc:sldChg chg="addSp modSp del mod">
        <pc:chgData name="Saptarshi Majumder" userId="9d7ccba325c19dad" providerId="LiveId" clId="{5F1A2973-1A4C-480B-848F-5B250ECE80AC}" dt="2024-08-24T09:39:57.864" v="5577" actId="2696"/>
        <pc:sldMkLst>
          <pc:docMk/>
          <pc:sldMk cId="1166232666" sldId="288"/>
        </pc:sldMkLst>
        <pc:spChg chg="add mod">
          <ac:chgData name="Saptarshi Majumder" userId="9d7ccba325c19dad" providerId="LiveId" clId="{5F1A2973-1A4C-480B-848F-5B250ECE80AC}" dt="2024-08-24T08:28:05.952" v="3901" actId="20577"/>
          <ac:spMkLst>
            <pc:docMk/>
            <pc:sldMk cId="1166232666" sldId="288"/>
            <ac:spMk id="6" creationId="{A5487037-9A06-6DA0-FE94-9CB177BD0801}"/>
          </ac:spMkLst>
        </pc:spChg>
      </pc:sldChg>
      <pc:sldChg chg="addSp delSp modSp mod ord">
        <pc:chgData name="Saptarshi Majumder" userId="9d7ccba325c19dad" providerId="LiveId" clId="{5F1A2973-1A4C-480B-848F-5B250ECE80AC}" dt="2024-08-23T11:44:06.318" v="1836" actId="1076"/>
        <pc:sldMkLst>
          <pc:docMk/>
          <pc:sldMk cId="3907402644" sldId="289"/>
        </pc:sldMkLst>
        <pc:spChg chg="del">
          <ac:chgData name="Saptarshi Majumder" userId="9d7ccba325c19dad" providerId="LiveId" clId="{5F1A2973-1A4C-480B-848F-5B250ECE80AC}" dt="2024-08-23T09:32:39.376" v="62" actId="478"/>
          <ac:spMkLst>
            <pc:docMk/>
            <pc:sldMk cId="3907402644" sldId="289"/>
            <ac:spMk id="9" creationId="{D85A7564-97BE-8066-CCD5-EA618CD1DFF4}"/>
          </ac:spMkLst>
        </pc:spChg>
        <pc:spChg chg="mod">
          <ac:chgData name="Saptarshi Majumder" userId="9d7ccba325c19dad" providerId="LiveId" clId="{5F1A2973-1A4C-480B-848F-5B250ECE80AC}" dt="2024-08-23T11:44:06.318" v="1836" actId="1076"/>
          <ac:spMkLst>
            <pc:docMk/>
            <pc:sldMk cId="3907402644" sldId="289"/>
            <ac:spMk id="11" creationId="{4E3F5479-058B-4FA8-92E9-18CAB8CDC5C5}"/>
          </ac:spMkLst>
        </pc:spChg>
        <pc:spChg chg="del mod">
          <ac:chgData name="Saptarshi Majumder" userId="9d7ccba325c19dad" providerId="LiveId" clId="{5F1A2973-1A4C-480B-848F-5B250ECE80AC}" dt="2024-08-23T09:32:44.690" v="64" actId="478"/>
          <ac:spMkLst>
            <pc:docMk/>
            <pc:sldMk cId="3907402644" sldId="289"/>
            <ac:spMk id="17" creationId="{7A292402-CEB2-49B4-DFBF-1517882763ED}"/>
          </ac:spMkLst>
        </pc:spChg>
        <pc:spChg chg="mod">
          <ac:chgData name="Saptarshi Majumder" userId="9d7ccba325c19dad" providerId="LiveId" clId="{5F1A2973-1A4C-480B-848F-5B250ECE80AC}" dt="2024-08-23T09:32:48.518" v="66"/>
          <ac:spMkLst>
            <pc:docMk/>
            <pc:sldMk cId="3907402644" sldId="289"/>
            <ac:spMk id="19" creationId="{037C8612-C0D3-8CF7-D854-89E255C1E7FC}"/>
          </ac:spMkLst>
        </pc:spChg>
        <pc:spChg chg="mod">
          <ac:chgData name="Saptarshi Majumder" userId="9d7ccba325c19dad" providerId="LiveId" clId="{5F1A2973-1A4C-480B-848F-5B250ECE80AC}" dt="2024-08-23T09:35:02.441" v="229" actId="20577"/>
          <ac:spMkLst>
            <pc:docMk/>
            <pc:sldMk cId="3907402644" sldId="289"/>
            <ac:spMk id="21" creationId="{AAC1FE33-4425-27A2-850F-CB0C2449031A}"/>
          </ac:spMkLst>
        </pc:spChg>
        <pc:spChg chg="mod">
          <ac:chgData name="Saptarshi Majumder" userId="9d7ccba325c19dad" providerId="LiveId" clId="{5F1A2973-1A4C-480B-848F-5B250ECE80AC}" dt="2024-08-23T09:33:53.606" v="157"/>
          <ac:spMkLst>
            <pc:docMk/>
            <pc:sldMk cId="3907402644" sldId="289"/>
            <ac:spMk id="23" creationId="{86E322A0-4421-F184-0A79-7661E06D3211}"/>
          </ac:spMkLst>
        </pc:spChg>
        <pc:spChg chg="mod">
          <ac:chgData name="Saptarshi Majumder" userId="9d7ccba325c19dad" providerId="LiveId" clId="{5F1A2973-1A4C-480B-848F-5B250ECE80AC}" dt="2024-08-23T09:37:04.880" v="354" actId="20577"/>
          <ac:spMkLst>
            <pc:docMk/>
            <pc:sldMk cId="3907402644" sldId="289"/>
            <ac:spMk id="24" creationId="{A6AEBE47-2D15-C6D2-B77E-8E6BE3A1866F}"/>
          </ac:spMkLst>
        </pc:spChg>
        <pc:spChg chg="mod">
          <ac:chgData name="Saptarshi Majumder" userId="9d7ccba325c19dad" providerId="LiveId" clId="{5F1A2973-1A4C-480B-848F-5B250ECE80AC}" dt="2024-08-23T09:37:22.040" v="356"/>
          <ac:spMkLst>
            <pc:docMk/>
            <pc:sldMk cId="3907402644" sldId="289"/>
            <ac:spMk id="26" creationId="{EE08EFF8-EF33-761B-829F-7C5A92DBBD54}"/>
          </ac:spMkLst>
        </pc:spChg>
        <pc:spChg chg="mod">
          <ac:chgData name="Saptarshi Majumder" userId="9d7ccba325c19dad" providerId="LiveId" clId="{5F1A2973-1A4C-480B-848F-5B250ECE80AC}" dt="2024-08-23T10:47:48.794" v="1341" actId="339"/>
          <ac:spMkLst>
            <pc:docMk/>
            <pc:sldMk cId="3907402644" sldId="289"/>
            <ac:spMk id="27" creationId="{03C06FEF-6CC0-8FCE-0E5C-452C9D65B3B8}"/>
          </ac:spMkLst>
        </pc:spChg>
        <pc:grpChg chg="add mod">
          <ac:chgData name="Saptarshi Majumder" userId="9d7ccba325c19dad" providerId="LiveId" clId="{5F1A2973-1A4C-480B-848F-5B250ECE80AC}" dt="2024-08-23T10:47:41.682" v="1340" actId="339"/>
          <ac:grpSpMkLst>
            <pc:docMk/>
            <pc:sldMk cId="3907402644" sldId="289"/>
            <ac:grpSpMk id="18" creationId="{CF8BFEFE-F69A-90A6-D9A8-B1CFC7E934E9}"/>
          </ac:grpSpMkLst>
        </pc:grpChg>
        <pc:grpChg chg="add mod">
          <ac:chgData name="Saptarshi Majumder" userId="9d7ccba325c19dad" providerId="LiveId" clId="{5F1A2973-1A4C-480B-848F-5B250ECE80AC}" dt="2024-08-23T11:43:39.977" v="1833" actId="1076"/>
          <ac:grpSpMkLst>
            <pc:docMk/>
            <pc:sldMk cId="3907402644" sldId="289"/>
            <ac:grpSpMk id="22" creationId="{16C33423-F67C-23DB-2411-579582479D40}"/>
          </ac:grpSpMkLst>
        </pc:grpChg>
        <pc:grpChg chg="add mod">
          <ac:chgData name="Saptarshi Majumder" userId="9d7ccba325c19dad" providerId="LiveId" clId="{5F1A2973-1A4C-480B-848F-5B250ECE80AC}" dt="2024-08-23T10:12:55.715" v="496" actId="1076"/>
          <ac:grpSpMkLst>
            <pc:docMk/>
            <pc:sldMk cId="3907402644" sldId="289"/>
            <ac:grpSpMk id="25" creationId="{04CB6460-9C36-8F69-E887-521BC867843A}"/>
          </ac:grpSpMkLst>
        </pc:grpChg>
        <pc:picChg chg="add mod">
          <ac:chgData name="Saptarshi Majumder" userId="9d7ccba325c19dad" providerId="LiveId" clId="{5F1A2973-1A4C-480B-848F-5B250ECE80AC}" dt="2024-08-23T10:48:12.488" v="1345" actId="1076"/>
          <ac:picMkLst>
            <pc:docMk/>
            <pc:sldMk cId="3907402644" sldId="289"/>
            <ac:picMk id="20" creationId="{C9FC3D4E-BED8-5620-4223-338CC0EB290F}"/>
          </ac:picMkLst>
        </pc:picChg>
        <pc:cxnChg chg="mod">
          <ac:chgData name="Saptarshi Majumder" userId="9d7ccba325c19dad" providerId="LiveId" clId="{5F1A2973-1A4C-480B-848F-5B250ECE80AC}" dt="2024-08-23T11:44:01.215" v="1835" actId="14100"/>
          <ac:cxnSpMkLst>
            <pc:docMk/>
            <pc:sldMk cId="3907402644" sldId="289"/>
            <ac:cxnSpMk id="8" creationId="{D0986099-F5F2-4E8B-BE17-81194861A00C}"/>
          </ac:cxnSpMkLst>
        </pc:cxnChg>
        <pc:cxnChg chg="del">
          <ac:chgData name="Saptarshi Majumder" userId="9d7ccba325c19dad" providerId="LiveId" clId="{5F1A2973-1A4C-480B-848F-5B250ECE80AC}" dt="2024-08-23T09:32:47.394" v="65" actId="478"/>
          <ac:cxnSpMkLst>
            <pc:docMk/>
            <pc:sldMk cId="3907402644" sldId="289"/>
            <ac:cxnSpMk id="10" creationId="{AF90963B-C7B4-34B8-2EE0-C42AC7757C1D}"/>
          </ac:cxnSpMkLst>
        </pc:cxnChg>
        <pc:cxnChg chg="mod">
          <ac:chgData name="Saptarshi Majumder" userId="9d7ccba325c19dad" providerId="LiveId" clId="{5F1A2973-1A4C-480B-848F-5B250ECE80AC}" dt="2024-08-23T11:43:57.023" v="1834" actId="14100"/>
          <ac:cxnSpMkLst>
            <pc:docMk/>
            <pc:sldMk cId="3907402644" sldId="289"/>
            <ac:cxnSpMk id="14" creationId="{83E690F4-843A-47A5-8620-4FB01C0D8E68}"/>
          </ac:cxnSpMkLst>
        </pc:cxnChg>
        <pc:cxnChg chg="add del mod">
          <ac:chgData name="Saptarshi Majumder" userId="9d7ccba325c19dad" providerId="LiveId" clId="{5F1A2973-1A4C-480B-848F-5B250ECE80AC}" dt="2024-08-23T10:07:31.764" v="452" actId="478"/>
          <ac:cxnSpMkLst>
            <pc:docMk/>
            <pc:sldMk cId="3907402644" sldId="289"/>
            <ac:cxnSpMk id="29" creationId="{3A3FB1CC-5F62-BA3B-A0FC-4BAD7F823DB1}"/>
          </ac:cxnSpMkLst>
        </pc:cxnChg>
        <pc:cxnChg chg="add del mod">
          <ac:chgData name="Saptarshi Majumder" userId="9d7ccba325c19dad" providerId="LiveId" clId="{5F1A2973-1A4C-480B-848F-5B250ECE80AC}" dt="2024-08-23T10:13:08.176" v="499" actId="478"/>
          <ac:cxnSpMkLst>
            <pc:docMk/>
            <pc:sldMk cId="3907402644" sldId="289"/>
            <ac:cxnSpMk id="32" creationId="{8294056B-AEB4-C556-C314-5DDE075AF4BC}"/>
          </ac:cxnSpMkLst>
        </pc:cxnChg>
        <pc:cxnChg chg="add del mod">
          <ac:chgData name="Saptarshi Majumder" userId="9d7ccba325c19dad" providerId="LiveId" clId="{5F1A2973-1A4C-480B-848F-5B250ECE80AC}" dt="2024-08-23T10:13:01.764" v="498" actId="478"/>
          <ac:cxnSpMkLst>
            <pc:docMk/>
            <pc:sldMk cId="3907402644" sldId="289"/>
            <ac:cxnSpMk id="35" creationId="{5DE6AA5D-9F41-972E-6799-10D862E6C567}"/>
          </ac:cxnSpMkLst>
        </pc:cxnChg>
        <pc:cxnChg chg="add del mod">
          <ac:chgData name="Saptarshi Majumder" userId="9d7ccba325c19dad" providerId="LiveId" clId="{5F1A2973-1A4C-480B-848F-5B250ECE80AC}" dt="2024-08-23T10:12:50.700" v="483" actId="11529"/>
          <ac:cxnSpMkLst>
            <pc:docMk/>
            <pc:sldMk cId="3907402644" sldId="289"/>
            <ac:cxnSpMk id="55" creationId="{47EFE17C-2CED-8C22-6DCB-C709FB671DB9}"/>
          </ac:cxnSpMkLst>
        </pc:cxnChg>
        <pc:cxnChg chg="add mod">
          <ac:chgData name="Saptarshi Majumder" userId="9d7ccba325c19dad" providerId="LiveId" clId="{5F1A2973-1A4C-480B-848F-5B250ECE80AC}" dt="2024-08-23T11:43:39.977" v="1833" actId="1076"/>
          <ac:cxnSpMkLst>
            <pc:docMk/>
            <pc:sldMk cId="3907402644" sldId="289"/>
            <ac:cxnSpMk id="59" creationId="{7D15A63E-E3C5-DB2C-3791-C603E23932B8}"/>
          </ac:cxnSpMkLst>
        </pc:cxnChg>
        <pc:cxnChg chg="add del mod">
          <ac:chgData name="Saptarshi Majumder" userId="9d7ccba325c19dad" providerId="LiveId" clId="{5F1A2973-1A4C-480B-848F-5B250ECE80AC}" dt="2024-08-23T11:43:39.977" v="1833" actId="1076"/>
          <ac:cxnSpMkLst>
            <pc:docMk/>
            <pc:sldMk cId="3907402644" sldId="289"/>
            <ac:cxnSpMk id="61" creationId="{B0B6E968-8F41-C215-380E-22986CE188AB}"/>
          </ac:cxnSpMkLst>
        </pc:cxnChg>
        <pc:cxnChg chg="add mod">
          <ac:chgData name="Saptarshi Majumder" userId="9d7ccba325c19dad" providerId="LiveId" clId="{5F1A2973-1A4C-480B-848F-5B250ECE80AC}" dt="2024-08-23T11:43:28.267" v="1832" actId="14100"/>
          <ac:cxnSpMkLst>
            <pc:docMk/>
            <pc:sldMk cId="3907402644" sldId="289"/>
            <ac:cxnSpMk id="64" creationId="{489A7063-A603-2CDD-D42B-6303A6C5CB62}"/>
          </ac:cxnSpMkLst>
        </pc:cxnChg>
        <pc:cxnChg chg="add mod">
          <ac:chgData name="Saptarshi Majumder" userId="9d7ccba325c19dad" providerId="LiveId" clId="{5F1A2973-1A4C-480B-848F-5B250ECE80AC}" dt="2024-08-23T10:15:19.780" v="517" actId="14100"/>
          <ac:cxnSpMkLst>
            <pc:docMk/>
            <pc:sldMk cId="3907402644" sldId="289"/>
            <ac:cxnSpMk id="68" creationId="{2342115F-8FFB-2EC7-9583-2E7853123045}"/>
          </ac:cxnSpMkLst>
        </pc:cxnChg>
      </pc:sldChg>
      <pc:sldChg chg="modSp mod">
        <pc:chgData name="Saptarshi Majumder" userId="9d7ccba325c19dad" providerId="LiveId" clId="{5F1A2973-1A4C-480B-848F-5B250ECE80AC}" dt="2024-08-23T11:46:31.160" v="1849" actId="1076"/>
        <pc:sldMkLst>
          <pc:docMk/>
          <pc:sldMk cId="3905108193" sldId="290"/>
        </pc:sldMkLst>
        <pc:spChg chg="mod">
          <ac:chgData name="Saptarshi Majumder" userId="9d7ccba325c19dad" providerId="LiveId" clId="{5F1A2973-1A4C-480B-848F-5B250ECE80AC}" dt="2024-08-23T11:46:20.596" v="1847" actId="1076"/>
          <ac:spMkLst>
            <pc:docMk/>
            <pc:sldMk cId="3905108193" sldId="290"/>
            <ac:spMk id="9" creationId="{D85A7564-97BE-8066-CCD5-EA618CD1DFF4}"/>
          </ac:spMkLst>
        </pc:spChg>
        <pc:spChg chg="mod">
          <ac:chgData name="Saptarshi Majumder" userId="9d7ccba325c19dad" providerId="LiveId" clId="{5F1A2973-1A4C-480B-848F-5B250ECE80AC}" dt="2024-08-23T11:46:31.160" v="1849" actId="1076"/>
          <ac:spMkLst>
            <pc:docMk/>
            <pc:sldMk cId="3905108193" sldId="290"/>
            <ac:spMk id="17" creationId="{7A292402-CEB2-49B4-DFBF-1517882763ED}"/>
          </ac:spMkLst>
        </pc:spChg>
        <pc:cxnChg chg="mod">
          <ac:chgData name="Saptarshi Majumder" userId="9d7ccba325c19dad" providerId="LiveId" clId="{5F1A2973-1A4C-480B-848F-5B250ECE80AC}" dt="2024-08-23T11:46:27.007" v="1848" actId="1076"/>
          <ac:cxnSpMkLst>
            <pc:docMk/>
            <pc:sldMk cId="3905108193" sldId="290"/>
            <ac:cxnSpMk id="10" creationId="{AF90963B-C7B4-34B8-2EE0-C42AC7757C1D}"/>
          </ac:cxnSpMkLst>
        </pc:cxnChg>
      </pc:sldChg>
      <pc:sldChg chg="add del">
        <pc:chgData name="Saptarshi Majumder" userId="9d7ccba325c19dad" providerId="LiveId" clId="{5F1A2973-1A4C-480B-848F-5B250ECE80AC}" dt="2024-08-23T17:16:33.688" v="2203" actId="47"/>
        <pc:sldMkLst>
          <pc:docMk/>
          <pc:sldMk cId="3216644536" sldId="291"/>
        </pc:sldMkLst>
      </pc:sldChg>
      <pc:sldChg chg="addSp delSp modSp add del mod">
        <pc:chgData name="Saptarshi Majumder" userId="9d7ccba325c19dad" providerId="LiveId" clId="{5F1A2973-1A4C-480B-848F-5B250ECE80AC}" dt="2024-08-23T10:05:36.604" v="449" actId="47"/>
        <pc:sldMkLst>
          <pc:docMk/>
          <pc:sldMk cId="685681062" sldId="292"/>
        </pc:sldMkLst>
        <pc:spChg chg="mod">
          <ac:chgData name="Saptarshi Majumder" userId="9d7ccba325c19dad" providerId="LiveId" clId="{5F1A2973-1A4C-480B-848F-5B250ECE80AC}" dt="2024-08-23T09:32:06.677" v="53" actId="1076"/>
          <ac:spMkLst>
            <pc:docMk/>
            <pc:sldMk cId="685681062" sldId="292"/>
            <ac:spMk id="2" creationId="{FD5E8954-9BCB-7FD9-A210-38DC54382D45}"/>
          </ac:spMkLst>
        </pc:spChg>
        <pc:spChg chg="add del mod">
          <ac:chgData name="Saptarshi Majumder" userId="9d7ccba325c19dad" providerId="LiveId" clId="{5F1A2973-1A4C-480B-848F-5B250ECE80AC}" dt="2024-08-23T07:24:59.565" v="20" actId="478"/>
          <ac:spMkLst>
            <pc:docMk/>
            <pc:sldMk cId="685681062" sldId="292"/>
            <ac:spMk id="4" creationId="{74F15E54-5889-CC87-D61E-4A8314167AEA}"/>
          </ac:spMkLst>
        </pc:spChg>
        <pc:spChg chg="mod">
          <ac:chgData name="Saptarshi Majumder" userId="9d7ccba325c19dad" providerId="LiveId" clId="{5F1A2973-1A4C-480B-848F-5B250ECE80AC}" dt="2024-08-23T07:24:14.754" v="11" actId="1076"/>
          <ac:spMkLst>
            <pc:docMk/>
            <pc:sldMk cId="685681062" sldId="292"/>
            <ac:spMk id="16" creationId="{EE08EFF8-EF33-761B-829F-7C5A92DBBD54}"/>
          </ac:spMkLst>
        </pc:spChg>
        <pc:spChg chg="mod">
          <ac:chgData name="Saptarshi Majumder" userId="9d7ccba325c19dad" providerId="LiveId" clId="{5F1A2973-1A4C-480B-848F-5B250ECE80AC}" dt="2024-08-23T07:24:23.130" v="14" actId="1076"/>
          <ac:spMkLst>
            <pc:docMk/>
            <pc:sldMk cId="685681062" sldId="292"/>
            <ac:spMk id="17" creationId="{03C06FEF-6CC0-8FCE-0E5C-452C9D65B3B8}"/>
          </ac:spMkLst>
        </pc:spChg>
        <pc:grpChg chg="del">
          <ac:chgData name="Saptarshi Majumder" userId="9d7ccba325c19dad" providerId="LiveId" clId="{5F1A2973-1A4C-480B-848F-5B250ECE80AC}" dt="2024-08-23T09:33:50.848" v="156" actId="21"/>
          <ac:grpSpMkLst>
            <pc:docMk/>
            <pc:sldMk cId="685681062" sldId="292"/>
            <ac:grpSpMk id="9" creationId="{16C33423-F67C-23DB-2411-579582479D40}"/>
          </ac:grpSpMkLst>
        </pc:grpChg>
        <pc:grpChg chg="del mod">
          <ac:chgData name="Saptarshi Majumder" userId="9d7ccba325c19dad" providerId="LiveId" clId="{5F1A2973-1A4C-480B-848F-5B250ECE80AC}" dt="2024-08-23T09:32:34.869" v="61" actId="21"/>
          <ac:grpSpMkLst>
            <pc:docMk/>
            <pc:sldMk cId="685681062" sldId="292"/>
            <ac:grpSpMk id="12" creationId="{CF8BFEFE-F69A-90A6-D9A8-B1CFC7E934E9}"/>
          </ac:grpSpMkLst>
        </pc:grpChg>
        <pc:grpChg chg="del mod">
          <ac:chgData name="Saptarshi Majumder" userId="9d7ccba325c19dad" providerId="LiveId" clId="{5F1A2973-1A4C-480B-848F-5B250ECE80AC}" dt="2024-08-23T09:37:19.054" v="355" actId="21"/>
          <ac:grpSpMkLst>
            <pc:docMk/>
            <pc:sldMk cId="685681062" sldId="292"/>
            <ac:grpSpMk id="15" creationId="{04CB6460-9C36-8F69-E887-521BC867843A}"/>
          </ac:grpSpMkLst>
        </pc:grpChg>
        <pc:graphicFrameChg chg="del">
          <ac:chgData name="Saptarshi Majumder" userId="9d7ccba325c19dad" providerId="LiveId" clId="{5F1A2973-1A4C-480B-848F-5B250ECE80AC}" dt="2024-08-23T07:22:31.975" v="8" actId="478"/>
          <ac:graphicFrameMkLst>
            <pc:docMk/>
            <pc:sldMk cId="685681062" sldId="292"/>
            <ac:graphicFrameMk id="5" creationId="{F34E3331-697F-92EB-F02E-52ED1727A6FA}"/>
          </ac:graphicFrameMkLst>
        </pc:graphicFrameChg>
        <pc:graphicFrameChg chg="del mod">
          <ac:chgData name="Saptarshi Majumder" userId="9d7ccba325c19dad" providerId="LiveId" clId="{5F1A2973-1A4C-480B-848F-5B250ECE80AC}" dt="2024-08-23T07:24:48.252" v="19" actId="478"/>
          <ac:graphicFrameMkLst>
            <pc:docMk/>
            <pc:sldMk cId="685681062" sldId="292"/>
            <ac:graphicFrameMk id="6" creationId="{A2156C11-EB6B-BB3B-4F0F-74A747FCF00D}"/>
          </ac:graphicFrameMkLst>
        </pc:graphicFrameChg>
        <pc:picChg chg="add del mod">
          <ac:chgData name="Saptarshi Majumder" userId="9d7ccba325c19dad" providerId="LiveId" clId="{5F1A2973-1A4C-480B-848F-5B250ECE80AC}" dt="2024-08-23T09:30:30.378" v="25" actId="478"/>
          <ac:picMkLst>
            <pc:docMk/>
            <pc:sldMk cId="685681062" sldId="292"/>
            <ac:picMk id="18" creationId="{582CC62E-869F-06E4-9A7C-4DFE5F3F9407}"/>
          </ac:picMkLst>
        </pc:picChg>
        <pc:picChg chg="add del mod">
          <ac:chgData name="Saptarshi Majumder" userId="9d7ccba325c19dad" providerId="LiveId" clId="{5F1A2973-1A4C-480B-848F-5B250ECE80AC}" dt="2024-08-23T09:32:17.471" v="56" actId="21"/>
          <ac:picMkLst>
            <pc:docMk/>
            <pc:sldMk cId="685681062" sldId="292"/>
            <ac:picMk id="20" creationId="{C9FC3D4E-BED8-5620-4223-338CC0EB290F}"/>
          </ac:picMkLst>
        </pc:picChg>
      </pc:sldChg>
      <pc:sldChg chg="addSp delSp modSp add mod">
        <pc:chgData name="Saptarshi Majumder" userId="9d7ccba325c19dad" providerId="LiveId" clId="{5F1A2973-1A4C-480B-848F-5B250ECE80AC}" dt="2024-08-24T11:28:27.070" v="5587" actId="20577"/>
        <pc:sldMkLst>
          <pc:docMk/>
          <pc:sldMk cId="955987148" sldId="292"/>
        </pc:sldMkLst>
        <pc:spChg chg="mod">
          <ac:chgData name="Saptarshi Majumder" userId="9d7ccba325c19dad" providerId="LiveId" clId="{5F1A2973-1A4C-480B-848F-5B250ECE80AC}" dt="2024-08-24T11:28:27.070" v="5587" actId="20577"/>
          <ac:spMkLst>
            <pc:docMk/>
            <pc:sldMk cId="955987148" sldId="292"/>
            <ac:spMk id="10" creationId="{1A997C66-4ED4-4017-9439-1D07ED31D783}"/>
          </ac:spMkLst>
        </pc:spChg>
        <pc:spChg chg="mod">
          <ac:chgData name="Saptarshi Majumder" userId="9d7ccba325c19dad" providerId="LiveId" clId="{5F1A2973-1A4C-480B-848F-5B250ECE80AC}" dt="2024-08-23T11:51:04.004" v="1885" actId="20577"/>
          <ac:spMkLst>
            <pc:docMk/>
            <pc:sldMk cId="955987148" sldId="292"/>
            <ac:spMk id="11" creationId="{4E3F5479-058B-4FA8-92E9-18CAB8CDC5C5}"/>
          </ac:spMkLst>
        </pc:spChg>
        <pc:spChg chg="mod">
          <ac:chgData name="Saptarshi Majumder" userId="9d7ccba325c19dad" providerId="LiveId" clId="{5F1A2973-1A4C-480B-848F-5B250ECE80AC}" dt="2024-08-23T11:55:35.564" v="1938" actId="20577"/>
          <ac:spMkLst>
            <pc:docMk/>
            <pc:sldMk cId="955987148" sldId="292"/>
            <ac:spMk id="12" creationId="{690C1A7A-78BB-48B4-B5CE-2B9C34E5E67B}"/>
          </ac:spMkLst>
        </pc:spChg>
        <pc:spChg chg="mod">
          <ac:chgData name="Saptarshi Majumder" userId="9d7ccba325c19dad" providerId="LiveId" clId="{5F1A2973-1A4C-480B-848F-5B250ECE80AC}" dt="2024-08-23T11:58:06.546" v="2196" actId="20577"/>
          <ac:spMkLst>
            <pc:docMk/>
            <pc:sldMk cId="955987148" sldId="292"/>
            <ac:spMk id="13" creationId="{53CF038C-66AF-4E81-9068-703EC0088620}"/>
          </ac:spMkLst>
        </pc:spChg>
        <pc:picChg chg="add del">
          <ac:chgData name="Saptarshi Majumder" userId="9d7ccba325c19dad" providerId="LiveId" clId="{5F1A2973-1A4C-480B-848F-5B250ECE80AC}" dt="2024-08-23T11:53:43.862" v="1887" actId="22"/>
          <ac:picMkLst>
            <pc:docMk/>
            <pc:sldMk cId="955987148" sldId="292"/>
            <ac:picMk id="3" creationId="{19B31673-F599-EA97-52B3-B684269CDDE8}"/>
          </ac:picMkLst>
        </pc:picChg>
        <pc:picChg chg="add mod">
          <ac:chgData name="Saptarshi Majumder" userId="9d7ccba325c19dad" providerId="LiveId" clId="{5F1A2973-1A4C-480B-848F-5B250ECE80AC}" dt="2024-08-23T17:10:29.862" v="2201" actId="1076"/>
          <ac:picMkLst>
            <pc:docMk/>
            <pc:sldMk cId="955987148" sldId="292"/>
            <ac:picMk id="5" creationId="{4A1AA21A-B99E-6F66-17C9-7808524B1B38}"/>
          </ac:picMkLst>
        </pc:picChg>
        <pc:picChg chg="del">
          <ac:chgData name="Saptarshi Majumder" userId="9d7ccba325c19dad" providerId="LiveId" clId="{5F1A2973-1A4C-480B-848F-5B250ECE80AC}" dt="2024-08-23T11:53:45.259" v="1888" actId="478"/>
          <ac:picMkLst>
            <pc:docMk/>
            <pc:sldMk cId="955987148" sldId="292"/>
            <ac:picMk id="6" creationId="{C906CF44-8135-6CD1-3799-A0248FFE2554}"/>
          </ac:picMkLst>
        </pc:picChg>
      </pc:sldChg>
      <pc:sldChg chg="addSp delSp modSp add mod">
        <pc:chgData name="Saptarshi Majumder" userId="9d7ccba325c19dad" providerId="LiveId" clId="{5F1A2973-1A4C-480B-848F-5B250ECE80AC}" dt="2024-08-23T17:34:45.358" v="2458" actId="113"/>
        <pc:sldMkLst>
          <pc:docMk/>
          <pc:sldMk cId="2720235713" sldId="293"/>
        </pc:sldMkLst>
        <pc:spChg chg="add del">
          <ac:chgData name="Saptarshi Majumder" userId="9d7ccba325c19dad" providerId="LiveId" clId="{5F1A2973-1A4C-480B-848F-5B250ECE80AC}" dt="2024-08-23T17:22:47.160" v="2257" actId="22"/>
          <ac:spMkLst>
            <pc:docMk/>
            <pc:sldMk cId="2720235713" sldId="293"/>
            <ac:spMk id="3" creationId="{326AA1D0-389A-56AB-31E3-A444B7515993}"/>
          </ac:spMkLst>
        </pc:spChg>
        <pc:spChg chg="del">
          <ac:chgData name="Saptarshi Majumder" userId="9d7ccba325c19dad" providerId="LiveId" clId="{5F1A2973-1A4C-480B-848F-5B250ECE80AC}" dt="2024-08-23T17:16:53.433" v="2207" actId="478"/>
          <ac:spMkLst>
            <pc:docMk/>
            <pc:sldMk cId="2720235713" sldId="293"/>
            <ac:spMk id="10" creationId="{1A997C66-4ED4-4017-9439-1D07ED31D783}"/>
          </ac:spMkLst>
        </pc:spChg>
        <pc:spChg chg="mod">
          <ac:chgData name="Saptarshi Majumder" userId="9d7ccba325c19dad" providerId="LiveId" clId="{5F1A2973-1A4C-480B-848F-5B250ECE80AC}" dt="2024-08-23T17:22:03.647" v="2235" actId="20577"/>
          <ac:spMkLst>
            <pc:docMk/>
            <pc:sldMk cId="2720235713" sldId="293"/>
            <ac:spMk id="11" creationId="{4E3F5479-058B-4FA8-92E9-18CAB8CDC5C5}"/>
          </ac:spMkLst>
        </pc:spChg>
        <pc:spChg chg="del">
          <ac:chgData name="Saptarshi Majumder" userId="9d7ccba325c19dad" providerId="LiveId" clId="{5F1A2973-1A4C-480B-848F-5B250ECE80AC}" dt="2024-08-23T17:17:00.174" v="2209" actId="478"/>
          <ac:spMkLst>
            <pc:docMk/>
            <pc:sldMk cId="2720235713" sldId="293"/>
            <ac:spMk id="12" creationId="{690C1A7A-78BB-48B4-B5CE-2B9C34E5E67B}"/>
          </ac:spMkLst>
        </pc:spChg>
        <pc:spChg chg="del">
          <ac:chgData name="Saptarshi Majumder" userId="9d7ccba325c19dad" providerId="LiveId" clId="{5F1A2973-1A4C-480B-848F-5B250ECE80AC}" dt="2024-08-23T17:17:06.169" v="2211" actId="478"/>
          <ac:spMkLst>
            <pc:docMk/>
            <pc:sldMk cId="2720235713" sldId="293"/>
            <ac:spMk id="13" creationId="{53CF038C-66AF-4E81-9068-703EC0088620}"/>
          </ac:spMkLst>
        </pc:spChg>
        <pc:spChg chg="del">
          <ac:chgData name="Saptarshi Majumder" userId="9d7ccba325c19dad" providerId="LiveId" clId="{5F1A2973-1A4C-480B-848F-5B250ECE80AC}" dt="2024-08-23T17:16:48.289" v="2206" actId="478"/>
          <ac:spMkLst>
            <pc:docMk/>
            <pc:sldMk cId="2720235713" sldId="293"/>
            <ac:spMk id="15" creationId="{D6E99607-03B7-41E5-AD6F-79DCFC17E713}"/>
          </ac:spMkLst>
        </pc:spChg>
        <pc:spChg chg="add del mod">
          <ac:chgData name="Saptarshi Majumder" userId="9d7ccba325c19dad" providerId="LiveId" clId="{5F1A2973-1A4C-480B-848F-5B250ECE80AC}" dt="2024-08-23T17:23:42.580" v="2265" actId="12084"/>
          <ac:spMkLst>
            <pc:docMk/>
            <pc:sldMk cId="2720235713" sldId="293"/>
            <ac:spMk id="26" creationId="{870BECF6-63E8-A855-04A1-3EEC9F5D15E6}"/>
          </ac:spMkLst>
        </pc:spChg>
        <pc:grpChg chg="del">
          <ac:chgData name="Saptarshi Majumder" userId="9d7ccba325c19dad" providerId="LiveId" clId="{5F1A2973-1A4C-480B-848F-5B250ECE80AC}" dt="2024-08-23T17:17:02.360" v="2210" actId="478"/>
          <ac:grpSpMkLst>
            <pc:docMk/>
            <pc:sldMk cId="2720235713" sldId="293"/>
            <ac:grpSpMk id="16" creationId="{6071F41E-4B08-43F7-BBE7-4A555CA73C1B}"/>
          </ac:grpSpMkLst>
        </pc:grpChg>
        <pc:grpChg chg="del">
          <ac:chgData name="Saptarshi Majumder" userId="9d7ccba325c19dad" providerId="LiveId" clId="{5F1A2973-1A4C-480B-848F-5B250ECE80AC}" dt="2024-08-23T17:16:55.462" v="2208" actId="478"/>
          <ac:grpSpMkLst>
            <pc:docMk/>
            <pc:sldMk cId="2720235713" sldId="293"/>
            <ac:grpSpMk id="21" creationId="{411839F8-FB7F-4D1C-9734-BE03FFF894B2}"/>
          </ac:grpSpMkLst>
        </pc:grpChg>
        <pc:graphicFrameChg chg="add mod modGraphic">
          <ac:chgData name="Saptarshi Majumder" userId="9d7ccba325c19dad" providerId="LiveId" clId="{5F1A2973-1A4C-480B-848F-5B250ECE80AC}" dt="2024-08-23T17:34:45.358" v="2458" actId="113"/>
          <ac:graphicFrameMkLst>
            <pc:docMk/>
            <pc:sldMk cId="2720235713" sldId="293"/>
            <ac:graphicFrameMk id="27" creationId="{357B8BA3-DF01-1511-04A1-F216E4CA576A}"/>
          </ac:graphicFrameMkLst>
        </pc:graphicFrameChg>
        <pc:picChg chg="del">
          <ac:chgData name="Saptarshi Majumder" userId="9d7ccba325c19dad" providerId="LiveId" clId="{5F1A2973-1A4C-480B-848F-5B250ECE80AC}" dt="2024-08-23T17:16:45.621" v="2205" actId="478"/>
          <ac:picMkLst>
            <pc:docMk/>
            <pc:sldMk cId="2720235713" sldId="293"/>
            <ac:picMk id="5" creationId="{4A1AA21A-B99E-6F66-17C9-7808524B1B38}"/>
          </ac:picMkLst>
        </pc:picChg>
        <pc:picChg chg="add mod">
          <ac:chgData name="Saptarshi Majumder" userId="9d7ccba325c19dad" providerId="LiveId" clId="{5F1A2973-1A4C-480B-848F-5B250ECE80AC}" dt="2024-08-23T17:30:12.618" v="2395" actId="14861"/>
          <ac:picMkLst>
            <pc:docMk/>
            <pc:sldMk cId="2720235713" sldId="293"/>
            <ac:picMk id="6" creationId="{A1069019-3ED0-18E8-733C-327277DEF318}"/>
          </ac:picMkLst>
        </pc:picChg>
      </pc:sldChg>
      <pc:sldChg chg="addSp delSp modSp add mod">
        <pc:chgData name="Saptarshi Majumder" userId="9d7ccba325c19dad" providerId="LiveId" clId="{5F1A2973-1A4C-480B-848F-5B250ECE80AC}" dt="2024-08-24T08:55:38.017" v="4929" actId="14100"/>
        <pc:sldMkLst>
          <pc:docMk/>
          <pc:sldMk cId="3302055206" sldId="294"/>
        </pc:sldMkLst>
        <pc:spChg chg="add del mod">
          <ac:chgData name="Saptarshi Majumder" userId="9d7ccba325c19dad" providerId="LiveId" clId="{5F1A2973-1A4C-480B-848F-5B250ECE80AC}" dt="2024-08-24T06:42:41.828" v="2893" actId="12084"/>
          <ac:spMkLst>
            <pc:docMk/>
            <pc:sldMk cId="3302055206" sldId="294"/>
            <ac:spMk id="5" creationId="{EB6171D5-6D90-412A-62CC-4E370D9F70F8}"/>
          </ac:spMkLst>
        </pc:spChg>
        <pc:spChg chg="mod">
          <ac:chgData name="Saptarshi Majumder" userId="9d7ccba325c19dad" providerId="LiveId" clId="{5F1A2973-1A4C-480B-848F-5B250ECE80AC}" dt="2024-08-23T17:38:19.141" v="2492" actId="20577"/>
          <ac:spMkLst>
            <pc:docMk/>
            <pc:sldMk cId="3302055206" sldId="294"/>
            <ac:spMk id="11" creationId="{4E3F5479-058B-4FA8-92E9-18CAB8CDC5C5}"/>
          </ac:spMkLst>
        </pc:spChg>
        <pc:graphicFrameChg chg="add mod">
          <ac:chgData name="Saptarshi Majumder" userId="9d7ccba325c19dad" providerId="LiveId" clId="{5F1A2973-1A4C-480B-848F-5B250ECE80AC}" dt="2024-08-24T08:17:52.721" v="3521" actId="113"/>
          <ac:graphicFrameMkLst>
            <pc:docMk/>
            <pc:sldMk cId="3302055206" sldId="294"/>
            <ac:graphicFrameMk id="9" creationId="{9CC892BB-FF60-4874-E305-8427BC84DF3E}"/>
          </ac:graphicFrameMkLst>
        </pc:graphicFrameChg>
        <pc:graphicFrameChg chg="del mod">
          <ac:chgData name="Saptarshi Majumder" userId="9d7ccba325c19dad" providerId="LiveId" clId="{5F1A2973-1A4C-480B-848F-5B250ECE80AC}" dt="2024-08-23T17:37:19.719" v="2467" actId="478"/>
          <ac:graphicFrameMkLst>
            <pc:docMk/>
            <pc:sldMk cId="3302055206" sldId="294"/>
            <ac:graphicFrameMk id="27" creationId="{357B8BA3-DF01-1511-04A1-F216E4CA576A}"/>
          </ac:graphicFrameMkLst>
        </pc:graphicFrameChg>
        <pc:picChg chg="add mod">
          <ac:chgData name="Saptarshi Majumder" userId="9d7ccba325c19dad" providerId="LiveId" clId="{5F1A2973-1A4C-480B-848F-5B250ECE80AC}" dt="2024-08-24T06:47:27.158" v="2905" actId="14100"/>
          <ac:picMkLst>
            <pc:docMk/>
            <pc:sldMk cId="3302055206" sldId="294"/>
            <ac:picMk id="3" creationId="{53935327-8D31-A24C-7383-6F84294CDC3C}"/>
          </ac:picMkLst>
        </pc:picChg>
        <pc:picChg chg="del">
          <ac:chgData name="Saptarshi Majumder" userId="9d7ccba325c19dad" providerId="LiveId" clId="{5F1A2973-1A4C-480B-848F-5B250ECE80AC}" dt="2024-08-23T17:35:58.226" v="2465" actId="478"/>
          <ac:picMkLst>
            <pc:docMk/>
            <pc:sldMk cId="3302055206" sldId="294"/>
            <ac:picMk id="6" creationId="{A1069019-3ED0-18E8-733C-327277DEF318}"/>
          </ac:picMkLst>
        </pc:picChg>
        <pc:cxnChg chg="mod">
          <ac:chgData name="Saptarshi Majumder" userId="9d7ccba325c19dad" providerId="LiveId" clId="{5F1A2973-1A4C-480B-848F-5B250ECE80AC}" dt="2024-08-24T08:55:30.856" v="4928" actId="14100"/>
          <ac:cxnSpMkLst>
            <pc:docMk/>
            <pc:sldMk cId="3302055206" sldId="294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5:38.017" v="4929" actId="14100"/>
          <ac:cxnSpMkLst>
            <pc:docMk/>
            <pc:sldMk cId="3302055206" sldId="294"/>
            <ac:cxnSpMk id="14" creationId="{83E690F4-843A-47A5-8620-4FB01C0D8E68}"/>
          </ac:cxnSpMkLst>
        </pc:cxnChg>
      </pc:sldChg>
      <pc:sldChg chg="addSp delSp modSp add mod">
        <pc:chgData name="Saptarshi Majumder" userId="9d7ccba325c19dad" providerId="LiveId" clId="{5F1A2973-1A4C-480B-848F-5B250ECE80AC}" dt="2024-08-24T08:54:55.827" v="4925" actId="14100"/>
        <pc:sldMkLst>
          <pc:docMk/>
          <pc:sldMk cId="4171251016" sldId="295"/>
        </pc:sldMkLst>
        <pc:spChg chg="add del mod">
          <ac:chgData name="Saptarshi Majumder" userId="9d7ccba325c19dad" providerId="LiveId" clId="{5F1A2973-1A4C-480B-848F-5B250ECE80AC}" dt="2024-08-24T08:31:35.561" v="3906" actId="12084"/>
          <ac:spMkLst>
            <pc:docMk/>
            <pc:sldMk cId="4171251016" sldId="295"/>
            <ac:spMk id="5" creationId="{B1C7159A-FD90-6E8E-2B9F-42D29F91102F}"/>
          </ac:spMkLst>
        </pc:spChg>
        <pc:spChg chg="mod">
          <ac:chgData name="Saptarshi Majumder" userId="9d7ccba325c19dad" providerId="LiveId" clId="{5F1A2973-1A4C-480B-848F-5B250ECE80AC}" dt="2024-08-23T17:52:43.145" v="2538" actId="20577"/>
          <ac:spMkLst>
            <pc:docMk/>
            <pc:sldMk cId="4171251016" sldId="295"/>
            <ac:spMk id="11" creationId="{4E3F5479-058B-4FA8-92E9-18CAB8CDC5C5}"/>
          </ac:spMkLst>
        </pc:spChg>
        <pc:graphicFrameChg chg="add mod modGraphic">
          <ac:chgData name="Saptarshi Majumder" userId="9d7ccba325c19dad" providerId="LiveId" clId="{5F1A2973-1A4C-480B-848F-5B250ECE80AC}" dt="2024-08-24T08:35:12.978" v="3922" actId="339"/>
          <ac:graphicFrameMkLst>
            <pc:docMk/>
            <pc:sldMk cId="4171251016" sldId="295"/>
            <ac:graphicFrameMk id="6" creationId="{DCCCA4AE-9F8B-EA34-9F5A-46CAB5761E31}"/>
          </ac:graphicFrameMkLst>
        </pc:graphicFrameChg>
        <pc:picChg chg="add mod">
          <ac:chgData name="Saptarshi Majumder" userId="9d7ccba325c19dad" providerId="LiveId" clId="{5F1A2973-1A4C-480B-848F-5B250ECE80AC}" dt="2024-08-23T17:52:33.667" v="2526" actId="1076"/>
          <ac:picMkLst>
            <pc:docMk/>
            <pc:sldMk cId="4171251016" sldId="295"/>
            <ac:picMk id="3" creationId="{D4DA5DCD-89AE-DD87-6C65-FD36ACFB1F9B}"/>
          </ac:picMkLst>
        </pc:picChg>
        <pc:cxnChg chg="mod">
          <ac:chgData name="Saptarshi Majumder" userId="9d7ccba325c19dad" providerId="LiveId" clId="{5F1A2973-1A4C-480B-848F-5B250ECE80AC}" dt="2024-08-24T08:54:55.827" v="4925" actId="14100"/>
          <ac:cxnSpMkLst>
            <pc:docMk/>
            <pc:sldMk cId="4171251016" sldId="295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4:40.027" v="4924" actId="14100"/>
          <ac:cxnSpMkLst>
            <pc:docMk/>
            <pc:sldMk cId="4171251016" sldId="295"/>
            <ac:cxnSpMk id="14" creationId="{83E690F4-843A-47A5-8620-4FB01C0D8E68}"/>
          </ac:cxnSpMkLst>
        </pc:cxnChg>
      </pc:sldChg>
      <pc:sldChg chg="addSp delSp modSp add mod">
        <pc:chgData name="Saptarshi Majumder" userId="9d7ccba325c19dad" providerId="LiveId" clId="{5F1A2973-1A4C-480B-848F-5B250ECE80AC}" dt="2024-08-24T08:55:07.593" v="4927" actId="14100"/>
        <pc:sldMkLst>
          <pc:docMk/>
          <pc:sldMk cId="3301382381" sldId="296"/>
        </pc:sldMkLst>
        <pc:spChg chg="add del mod">
          <ac:chgData name="Saptarshi Majumder" userId="9d7ccba325c19dad" providerId="LiveId" clId="{5F1A2973-1A4C-480B-848F-5B250ECE80AC}" dt="2024-08-24T08:17:03.494" v="3511" actId="12084"/>
          <ac:spMkLst>
            <pc:docMk/>
            <pc:sldMk cId="3301382381" sldId="296"/>
            <ac:spMk id="5" creationId="{35C9D512-9083-5EED-37BF-603AC76D5ADD}"/>
          </ac:spMkLst>
        </pc:spChg>
        <pc:spChg chg="mod">
          <ac:chgData name="Saptarshi Majumder" userId="9d7ccba325c19dad" providerId="LiveId" clId="{5F1A2973-1A4C-480B-848F-5B250ECE80AC}" dt="2024-08-23T17:48:43.940" v="2520" actId="20577"/>
          <ac:spMkLst>
            <pc:docMk/>
            <pc:sldMk cId="3301382381" sldId="296"/>
            <ac:spMk id="11" creationId="{4E3F5479-058B-4FA8-92E9-18CAB8CDC5C5}"/>
          </ac:spMkLst>
        </pc:spChg>
        <pc:graphicFrameChg chg="add mod modGraphic">
          <ac:chgData name="Saptarshi Majumder" userId="9d7ccba325c19dad" providerId="LiveId" clId="{5F1A2973-1A4C-480B-848F-5B250ECE80AC}" dt="2024-08-24T08:37:45.892" v="3923" actId="339"/>
          <ac:graphicFrameMkLst>
            <pc:docMk/>
            <pc:sldMk cId="3301382381" sldId="296"/>
            <ac:graphicFrameMk id="6" creationId="{43E93A13-2B11-4A07-23D4-6711C51681DE}"/>
          </ac:graphicFrameMkLst>
        </pc:graphicFrameChg>
        <pc:picChg chg="add mod">
          <ac:chgData name="Saptarshi Majumder" userId="9d7ccba325c19dad" providerId="LiveId" clId="{5F1A2973-1A4C-480B-848F-5B250ECE80AC}" dt="2024-08-23T17:48:31.341" v="2512" actId="339"/>
          <ac:picMkLst>
            <pc:docMk/>
            <pc:sldMk cId="3301382381" sldId="296"/>
            <ac:picMk id="3" creationId="{56DB06E3-5B94-7202-FBC9-15297CAA1693}"/>
          </ac:picMkLst>
        </pc:picChg>
        <pc:cxnChg chg="mod">
          <ac:chgData name="Saptarshi Majumder" userId="9d7ccba325c19dad" providerId="LiveId" clId="{5F1A2973-1A4C-480B-848F-5B250ECE80AC}" dt="2024-08-24T08:55:07.593" v="4927" actId="14100"/>
          <ac:cxnSpMkLst>
            <pc:docMk/>
            <pc:sldMk cId="3301382381" sldId="296"/>
            <ac:cxnSpMk id="8" creationId="{D0986099-F5F2-4E8B-BE17-81194861A00C}"/>
          </ac:cxnSpMkLst>
        </pc:cxnChg>
        <pc:cxnChg chg="mod">
          <ac:chgData name="Saptarshi Majumder" userId="9d7ccba325c19dad" providerId="LiveId" clId="{5F1A2973-1A4C-480B-848F-5B250ECE80AC}" dt="2024-08-24T08:55:03.367" v="4926" actId="14100"/>
          <ac:cxnSpMkLst>
            <pc:docMk/>
            <pc:sldMk cId="3301382381" sldId="296"/>
            <ac:cxnSpMk id="14" creationId="{83E690F4-843A-47A5-8620-4FB01C0D8E68}"/>
          </ac:cxnSpMkLst>
        </pc:cxnChg>
      </pc:sldChg>
      <pc:sldChg chg="new del">
        <pc:chgData name="Saptarshi Majumder" userId="9d7ccba325c19dad" providerId="LiveId" clId="{5F1A2973-1A4C-480B-848F-5B250ECE80AC}" dt="2024-08-24T08:55:47.401" v="4931" actId="47"/>
        <pc:sldMkLst>
          <pc:docMk/>
          <pc:sldMk cId="15378813" sldId="297"/>
        </pc:sldMkLst>
      </pc:sldChg>
      <pc:sldChg chg="addSp modSp new mod ord">
        <pc:chgData name="Saptarshi Majumder" userId="9d7ccba325c19dad" providerId="LiveId" clId="{5F1A2973-1A4C-480B-848F-5B250ECE80AC}" dt="2024-08-24T11:31:16.867" v="5594" actId="14100"/>
        <pc:sldMkLst>
          <pc:docMk/>
          <pc:sldMk cId="1682072245" sldId="297"/>
        </pc:sldMkLst>
        <pc:spChg chg="mod">
          <ac:chgData name="Saptarshi Majumder" userId="9d7ccba325c19dad" providerId="LiveId" clId="{5F1A2973-1A4C-480B-848F-5B250ECE80AC}" dt="2024-08-24T09:00:35.994" v="4957" actId="1076"/>
          <ac:spMkLst>
            <pc:docMk/>
            <pc:sldMk cId="1682072245" sldId="297"/>
            <ac:spMk id="2" creationId="{E10B288F-D53E-83C5-D276-5B38329E30B8}"/>
          </ac:spMkLst>
        </pc:spChg>
        <pc:spChg chg="mod">
          <ac:chgData name="Saptarshi Majumder" userId="9d7ccba325c19dad" providerId="LiveId" clId="{5F1A2973-1A4C-480B-848F-5B250ECE80AC}" dt="2024-08-24T11:31:16.867" v="5594" actId="14100"/>
          <ac:spMkLst>
            <pc:docMk/>
            <pc:sldMk cId="1682072245" sldId="297"/>
            <ac:spMk id="3" creationId="{7393514C-86F2-EF07-127D-4F27508B4292}"/>
          </ac:spMkLst>
        </pc:spChg>
        <pc:spChg chg="add mod">
          <ac:chgData name="Saptarshi Majumder" userId="9d7ccba325c19dad" providerId="LiveId" clId="{5F1A2973-1A4C-480B-848F-5B250ECE80AC}" dt="2024-08-24T09:30:51.511" v="5414" actId="2711"/>
          <ac:spMkLst>
            <pc:docMk/>
            <pc:sldMk cId="1682072245" sldId="297"/>
            <ac:spMk id="4" creationId="{E6ED4333-0612-9881-A183-EC4CFDB350C4}"/>
          </ac:spMkLst>
        </pc:spChg>
      </pc:sldChg>
      <pc:sldChg chg="addSp delSp modSp new mod">
        <pc:chgData name="Saptarshi Majumder" userId="9d7ccba325c19dad" providerId="LiveId" clId="{5F1A2973-1A4C-480B-848F-5B250ECE80AC}" dt="2024-08-24T09:39:20.312" v="5571" actId="14826"/>
        <pc:sldMkLst>
          <pc:docMk/>
          <pc:sldMk cId="1964638514" sldId="298"/>
        </pc:sldMkLst>
        <pc:spChg chg="del">
          <ac:chgData name="Saptarshi Majumder" userId="9d7ccba325c19dad" providerId="LiveId" clId="{5F1A2973-1A4C-480B-848F-5B250ECE80AC}" dt="2024-08-24T09:38:42.869" v="5568" actId="478"/>
          <ac:spMkLst>
            <pc:docMk/>
            <pc:sldMk cId="1964638514" sldId="298"/>
            <ac:spMk id="2" creationId="{AF61B436-A59D-2C9D-8AFE-93E5490AABED}"/>
          </ac:spMkLst>
        </pc:spChg>
        <pc:spChg chg="mod">
          <ac:chgData name="Saptarshi Majumder" userId="9d7ccba325c19dad" providerId="LiveId" clId="{5F1A2973-1A4C-480B-848F-5B250ECE80AC}" dt="2024-08-24T09:38:38.560" v="5567" actId="27636"/>
          <ac:spMkLst>
            <pc:docMk/>
            <pc:sldMk cId="1964638514" sldId="298"/>
            <ac:spMk id="3" creationId="{7762CB71-A7F8-18D2-0B31-72FE707C4EB8}"/>
          </ac:spMkLst>
        </pc:spChg>
        <pc:spChg chg="del">
          <ac:chgData name="Saptarshi Majumder" userId="9d7ccba325c19dad" providerId="LiveId" clId="{5F1A2973-1A4C-480B-848F-5B250ECE80AC}" dt="2024-08-24T09:38:45.834" v="5569" actId="478"/>
          <ac:spMkLst>
            <pc:docMk/>
            <pc:sldMk cId="1964638514" sldId="298"/>
            <ac:spMk id="4" creationId="{F9608CF8-FE3C-A9E4-21AE-E079CBC54D06}"/>
          </ac:spMkLst>
        </pc:spChg>
        <pc:picChg chg="add mod">
          <ac:chgData name="Saptarshi Majumder" userId="9d7ccba325c19dad" providerId="LiveId" clId="{5F1A2973-1A4C-480B-848F-5B250ECE80AC}" dt="2024-08-24T09:39:20.312" v="5571" actId="14826"/>
          <ac:picMkLst>
            <pc:docMk/>
            <pc:sldMk cId="1964638514" sldId="298"/>
            <ac:picMk id="5" creationId="{F9AA82C3-3FDA-D430-7717-13FC3B12D97D}"/>
          </ac:picMkLst>
        </pc:picChg>
      </pc:sldChg>
      <pc:sldMasterChg chg="delSldLayout">
        <pc:chgData name="Saptarshi Majumder" userId="9d7ccba325c19dad" providerId="LiveId" clId="{5F1A2973-1A4C-480B-848F-5B250ECE80AC}" dt="2024-08-23T10:05:36.604" v="449" actId="47"/>
        <pc:sldMasterMkLst>
          <pc:docMk/>
          <pc:sldMasterMk cId="2603789703" sldId="2147483648"/>
        </pc:sldMasterMkLst>
        <pc:sldLayoutChg chg="del">
          <pc:chgData name="Saptarshi Majumder" userId="9d7ccba325c19dad" providerId="LiveId" clId="{5F1A2973-1A4C-480B-848F-5B250ECE80AC}" dt="2024-08-23T10:05:36.604" v="449" actId="47"/>
          <pc:sldLayoutMkLst>
            <pc:docMk/>
            <pc:sldMasterMk cId="2603789703" sldId="2147483648"/>
            <pc:sldLayoutMk cId="3682890447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70081-EF35-44A4-A928-CEC7040D33F2}" type="doc">
      <dgm:prSet loTypeId="urn:microsoft.com/office/officeart/2005/8/layout/vList6" loCatId="process" qsTypeId="urn:microsoft.com/office/officeart/2005/8/quickstyle/3d6" qsCatId="3D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9883B51-D6B3-4811-8CB3-9070520D4C1B}">
      <dgm:prSet custT="1"/>
      <dgm:spPr/>
      <dgm:t>
        <a:bodyPr/>
        <a:lstStyle/>
        <a:p>
          <a:pPr algn="ctr"/>
          <a:r>
            <a:rPr lang="en-GB" sz="1600" b="1" dirty="0">
              <a:latin typeface="Aptos Narrow" panose="020B0004020202020204" pitchFamily="34" charset="0"/>
            </a:rPr>
            <a:t>The average time for Arrested cases is 14,372.18 Minutes and for unsolved cases i.e. Non- Arrested Cases is 13,065.13 Minutes.</a:t>
          </a:r>
          <a:endParaRPr lang="en-IN" sz="1600" b="1" dirty="0">
            <a:latin typeface="Aptos Narrow" panose="020B0004020202020204" pitchFamily="34" charset="0"/>
          </a:endParaRPr>
        </a:p>
      </dgm:t>
    </dgm:pt>
    <dgm:pt modelId="{9E51867A-F1AD-40E3-8AB1-8ADA3CAB4FED}" type="parTrans" cxnId="{53C067A1-E002-4E6C-99A5-8F7938F2814D}">
      <dgm:prSet/>
      <dgm:spPr/>
      <dgm:t>
        <a:bodyPr/>
        <a:lstStyle/>
        <a:p>
          <a:endParaRPr lang="en-IN"/>
        </a:p>
      </dgm:t>
    </dgm:pt>
    <dgm:pt modelId="{1EB1CD4F-8394-40E7-9567-E4A98576E1C9}" type="sibTrans" cxnId="{53C067A1-E002-4E6C-99A5-8F7938F2814D}">
      <dgm:prSet/>
      <dgm:spPr/>
      <dgm:t>
        <a:bodyPr/>
        <a:lstStyle/>
        <a:p>
          <a:endParaRPr lang="en-IN"/>
        </a:p>
      </dgm:t>
    </dgm:pt>
    <dgm:pt modelId="{1C8294E5-4215-4B9E-9B96-7E134C92F3C8}">
      <dgm:prSet/>
      <dgm:spPr/>
      <dgm:t>
        <a:bodyPr/>
        <a:lstStyle/>
        <a:p>
          <a:r>
            <a:rPr lang="en-GB" b="1" dirty="0">
              <a:latin typeface="Aptos Narrow" panose="020B0004020202020204" pitchFamily="34" charset="0"/>
            </a:rPr>
            <a:t>I am considering a case solved if the Arrest has been done.</a:t>
          </a:r>
          <a:endParaRPr lang="en-IN" b="1" dirty="0">
            <a:latin typeface="Aptos Narrow" panose="020B0004020202020204" pitchFamily="34" charset="0"/>
          </a:endParaRPr>
        </a:p>
      </dgm:t>
    </dgm:pt>
    <dgm:pt modelId="{880569D9-97EC-46EB-B610-F3AC90B53AD3}" type="parTrans" cxnId="{2F2E08DB-7DE0-4999-A14C-403BAFD9A0F6}">
      <dgm:prSet/>
      <dgm:spPr/>
      <dgm:t>
        <a:bodyPr/>
        <a:lstStyle/>
        <a:p>
          <a:endParaRPr lang="en-IN"/>
        </a:p>
      </dgm:t>
    </dgm:pt>
    <dgm:pt modelId="{0789289C-6BC9-4C75-9A94-3D618E4932E0}" type="sibTrans" cxnId="{2F2E08DB-7DE0-4999-A14C-403BAFD9A0F6}">
      <dgm:prSet/>
      <dgm:spPr/>
      <dgm:t>
        <a:bodyPr/>
        <a:lstStyle/>
        <a:p>
          <a:endParaRPr lang="en-IN"/>
        </a:p>
      </dgm:t>
    </dgm:pt>
    <dgm:pt modelId="{5A6BDF93-4330-4A6E-929C-6AED3B49F39C}" type="pres">
      <dgm:prSet presAssocID="{2BC70081-EF35-44A4-A928-CEC7040D33F2}" presName="Name0" presStyleCnt="0">
        <dgm:presLayoutVars>
          <dgm:dir/>
          <dgm:animLvl val="lvl"/>
          <dgm:resizeHandles/>
        </dgm:presLayoutVars>
      </dgm:prSet>
      <dgm:spPr/>
    </dgm:pt>
    <dgm:pt modelId="{7D597507-13F4-4640-B526-804284A09228}" type="pres">
      <dgm:prSet presAssocID="{C9883B51-D6B3-4811-8CB3-9070520D4C1B}" presName="linNode" presStyleCnt="0"/>
      <dgm:spPr/>
    </dgm:pt>
    <dgm:pt modelId="{CDE0B017-BD00-4582-A29F-66C2DCD01AA7}" type="pres">
      <dgm:prSet presAssocID="{C9883B51-D6B3-4811-8CB3-9070520D4C1B}" presName="parentShp" presStyleLbl="node1" presStyleIdx="0" presStyleCnt="2" custLinFactY="10893" custLinFactNeighborX="-265" custLinFactNeighborY="100000">
        <dgm:presLayoutVars>
          <dgm:bulletEnabled val="1"/>
        </dgm:presLayoutVars>
      </dgm:prSet>
      <dgm:spPr/>
    </dgm:pt>
    <dgm:pt modelId="{4058B1DA-743B-4896-A3C7-A4560E9C8AC6}" type="pres">
      <dgm:prSet presAssocID="{C9883B51-D6B3-4811-8CB3-9070520D4C1B}" presName="childShp" presStyleLbl="bgAccFollowNode1" presStyleIdx="0" presStyleCnt="2">
        <dgm:presLayoutVars>
          <dgm:bulletEnabled val="1"/>
        </dgm:presLayoutVars>
      </dgm:prSet>
      <dgm:spPr/>
    </dgm:pt>
    <dgm:pt modelId="{BFC1722B-A424-42A8-8FB8-C63C522C8871}" type="pres">
      <dgm:prSet presAssocID="{1EB1CD4F-8394-40E7-9567-E4A98576E1C9}" presName="spacing" presStyleCnt="0"/>
      <dgm:spPr/>
    </dgm:pt>
    <dgm:pt modelId="{D6013BC1-66E5-45A7-AFD6-991306D3F2EC}" type="pres">
      <dgm:prSet presAssocID="{1C8294E5-4215-4B9E-9B96-7E134C92F3C8}" presName="linNode" presStyleCnt="0"/>
      <dgm:spPr/>
    </dgm:pt>
    <dgm:pt modelId="{00B3808D-EA78-41B7-B8FC-0367CC6E61B0}" type="pres">
      <dgm:prSet presAssocID="{1C8294E5-4215-4B9E-9B96-7E134C92F3C8}" presName="parentShp" presStyleLbl="node1" presStyleIdx="1" presStyleCnt="2" custLinFactY="-17225" custLinFactNeighborX="3444" custLinFactNeighborY="-100000">
        <dgm:presLayoutVars>
          <dgm:bulletEnabled val="1"/>
        </dgm:presLayoutVars>
      </dgm:prSet>
      <dgm:spPr/>
    </dgm:pt>
    <dgm:pt modelId="{F7CBC49D-D2CD-4320-B4ED-F74C899EB628}" type="pres">
      <dgm:prSet presAssocID="{1C8294E5-4215-4B9E-9B96-7E134C92F3C8}" presName="childShp" presStyleLbl="bgAccFollowNode1" presStyleIdx="1" presStyleCnt="2" custLinFactNeighborX="-1192" custLinFactNeighborY="-793">
        <dgm:presLayoutVars>
          <dgm:bulletEnabled val="1"/>
        </dgm:presLayoutVars>
      </dgm:prSet>
      <dgm:spPr/>
    </dgm:pt>
  </dgm:ptLst>
  <dgm:cxnLst>
    <dgm:cxn modelId="{CE72566D-3CDD-46A3-A1D5-3968A98DEAD7}" type="presOf" srcId="{C9883B51-D6B3-4811-8CB3-9070520D4C1B}" destId="{CDE0B017-BD00-4582-A29F-66C2DCD01AA7}" srcOrd="0" destOrd="0" presId="urn:microsoft.com/office/officeart/2005/8/layout/vList6"/>
    <dgm:cxn modelId="{6647D658-2772-49A2-A2BF-B635BD9BF0CD}" type="presOf" srcId="{2BC70081-EF35-44A4-A928-CEC7040D33F2}" destId="{5A6BDF93-4330-4A6E-929C-6AED3B49F39C}" srcOrd="0" destOrd="0" presId="urn:microsoft.com/office/officeart/2005/8/layout/vList6"/>
    <dgm:cxn modelId="{53C067A1-E002-4E6C-99A5-8F7938F2814D}" srcId="{2BC70081-EF35-44A4-A928-CEC7040D33F2}" destId="{C9883B51-D6B3-4811-8CB3-9070520D4C1B}" srcOrd="0" destOrd="0" parTransId="{9E51867A-F1AD-40E3-8AB1-8ADA3CAB4FED}" sibTransId="{1EB1CD4F-8394-40E7-9567-E4A98576E1C9}"/>
    <dgm:cxn modelId="{059B65B0-3E38-45C7-BB3F-F932FB631CEB}" type="presOf" srcId="{1C8294E5-4215-4B9E-9B96-7E134C92F3C8}" destId="{00B3808D-EA78-41B7-B8FC-0367CC6E61B0}" srcOrd="0" destOrd="0" presId="urn:microsoft.com/office/officeart/2005/8/layout/vList6"/>
    <dgm:cxn modelId="{2F2E08DB-7DE0-4999-A14C-403BAFD9A0F6}" srcId="{2BC70081-EF35-44A4-A928-CEC7040D33F2}" destId="{1C8294E5-4215-4B9E-9B96-7E134C92F3C8}" srcOrd="1" destOrd="0" parTransId="{880569D9-97EC-46EB-B610-F3AC90B53AD3}" sibTransId="{0789289C-6BC9-4C75-9A94-3D618E4932E0}"/>
    <dgm:cxn modelId="{A4AB341C-C20C-43DC-9102-9DD7837E0420}" type="presParOf" srcId="{5A6BDF93-4330-4A6E-929C-6AED3B49F39C}" destId="{7D597507-13F4-4640-B526-804284A09228}" srcOrd="0" destOrd="0" presId="urn:microsoft.com/office/officeart/2005/8/layout/vList6"/>
    <dgm:cxn modelId="{2CB35797-C30E-4D6E-9107-B992F5B63E7E}" type="presParOf" srcId="{7D597507-13F4-4640-B526-804284A09228}" destId="{CDE0B017-BD00-4582-A29F-66C2DCD01AA7}" srcOrd="0" destOrd="0" presId="urn:microsoft.com/office/officeart/2005/8/layout/vList6"/>
    <dgm:cxn modelId="{4CA0B795-B3A4-4EA4-BCF9-30F1BBB07A4B}" type="presParOf" srcId="{7D597507-13F4-4640-B526-804284A09228}" destId="{4058B1DA-743B-4896-A3C7-A4560E9C8AC6}" srcOrd="1" destOrd="0" presId="urn:microsoft.com/office/officeart/2005/8/layout/vList6"/>
    <dgm:cxn modelId="{252BE21C-7F5E-4F80-B552-D99A933B89F7}" type="presParOf" srcId="{5A6BDF93-4330-4A6E-929C-6AED3B49F39C}" destId="{BFC1722B-A424-42A8-8FB8-C63C522C8871}" srcOrd="1" destOrd="0" presId="urn:microsoft.com/office/officeart/2005/8/layout/vList6"/>
    <dgm:cxn modelId="{3D597B2B-494C-4B87-A5EB-AAAC138DDD76}" type="presParOf" srcId="{5A6BDF93-4330-4A6E-929C-6AED3B49F39C}" destId="{D6013BC1-66E5-45A7-AFD6-991306D3F2EC}" srcOrd="2" destOrd="0" presId="urn:microsoft.com/office/officeart/2005/8/layout/vList6"/>
    <dgm:cxn modelId="{4877D59D-1A20-46F9-BA05-25C468E4AAD2}" type="presParOf" srcId="{D6013BC1-66E5-45A7-AFD6-991306D3F2EC}" destId="{00B3808D-EA78-41B7-B8FC-0367CC6E61B0}" srcOrd="0" destOrd="0" presId="urn:microsoft.com/office/officeart/2005/8/layout/vList6"/>
    <dgm:cxn modelId="{984F0EA2-7193-4C18-B0C6-CB46B124A224}" type="presParOf" srcId="{D6013BC1-66E5-45A7-AFD6-991306D3F2EC}" destId="{F7CBC49D-D2CD-4320-B4ED-F74C899EB6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5EC0F-B8FB-44C2-A82E-73D4FC97611B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430BC4-7FAA-4332-8165-65E8847FF588}">
      <dgm:prSet custT="1"/>
      <dgm:spPr>
        <a:solidFill>
          <a:srgbClr val="009EDE"/>
        </a:solidFill>
      </dgm:spPr>
      <dgm:t>
        <a:bodyPr/>
        <a:lstStyle/>
        <a:p>
          <a:r>
            <a:rPr lang="en-GB" sz="1800" b="1" dirty="0">
              <a:latin typeface="Aptos Narrow" panose="020B0004020202020204" pitchFamily="34" charset="0"/>
            </a:rPr>
            <a:t>Increase patrol in the specific districts and locality with high crime rate.</a:t>
          </a:r>
          <a:endParaRPr lang="en-IN" sz="1800" b="1" dirty="0">
            <a:latin typeface="Aptos Narrow" panose="020B0004020202020204" pitchFamily="34" charset="0"/>
          </a:endParaRPr>
        </a:p>
      </dgm:t>
    </dgm:pt>
    <dgm:pt modelId="{FF65A753-AA98-4744-AF67-753D6C783D5D}" type="parTrans" cxnId="{085FA159-BEAA-4B56-9459-F89886E40A8F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7247B94D-AF1D-427A-966C-481CB7311017}" type="sibTrans" cxnId="{085FA159-BEAA-4B56-9459-F89886E40A8F}">
      <dgm:prSet custT="1"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878CD1DE-540A-4B52-B615-BFD5DE8642C0}">
      <dgm:prSet custT="1"/>
      <dgm:spPr>
        <a:solidFill>
          <a:srgbClr val="009EDE"/>
        </a:solidFill>
      </dgm:spPr>
      <dgm:t>
        <a:bodyPr/>
        <a:lstStyle/>
        <a:p>
          <a:r>
            <a:rPr lang="en-US" sz="1800" b="1" dirty="0">
              <a:latin typeface="Aptos Narrow" panose="020B0004020202020204" pitchFamily="34" charset="0"/>
            </a:rPr>
            <a:t>Main focus on high crime rate types such as THEFT, BATTERY, CRIMINAL DAMAGE.</a:t>
          </a:r>
          <a:endParaRPr lang="en-IN" sz="1800" b="1" dirty="0">
            <a:latin typeface="Aptos Narrow" panose="020B0004020202020204" pitchFamily="34" charset="0"/>
          </a:endParaRPr>
        </a:p>
      </dgm:t>
    </dgm:pt>
    <dgm:pt modelId="{D27A25DD-D0A2-4DAB-961F-A2B92B2AEEFD}" type="parTrans" cxnId="{83ED12C7-640A-48A5-A593-3E2C4D9402BC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EB947D33-5130-47CD-A3D4-9333F97BF8C7}" type="sibTrans" cxnId="{83ED12C7-640A-48A5-A593-3E2C4D9402BC}">
      <dgm:prSet custT="1"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712F7CA5-4C3A-4F70-9B09-A3494B85C449}">
      <dgm:prSet custT="1"/>
      <dgm:spPr>
        <a:solidFill>
          <a:srgbClr val="009EDE"/>
        </a:solidFill>
      </dgm:spPr>
      <dgm:t>
        <a:bodyPr/>
        <a:lstStyle/>
        <a:p>
          <a:r>
            <a:rPr lang="en-GB" sz="1600" b="1" dirty="0">
              <a:latin typeface="Aptos Narrow" panose="020B0004020202020204" pitchFamily="34" charset="0"/>
            </a:rPr>
            <a:t>We can provide them the option of panic button which can be directly linked with the control room so that nearest patrol can be notified with their location.</a:t>
          </a:r>
          <a:endParaRPr lang="en-IN" sz="1600" b="1" dirty="0">
            <a:latin typeface="Aptos Narrow" panose="020B0004020202020204" pitchFamily="34" charset="0"/>
          </a:endParaRPr>
        </a:p>
      </dgm:t>
    </dgm:pt>
    <dgm:pt modelId="{2DDD7D5E-D26B-4534-A48F-3FCF8C772723}" type="parTrans" cxnId="{1DABD074-9841-42CC-8ED5-9E2C3F868F40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39473DD2-DA6A-480A-8DCB-284F34C095E7}" type="sibTrans" cxnId="{1DABD074-9841-42CC-8ED5-9E2C3F868F40}">
      <dgm:prSet custT="1"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C4613389-77CE-4BEF-9A59-7922408E46EE}">
      <dgm:prSet custT="1"/>
      <dgm:spPr>
        <a:solidFill>
          <a:srgbClr val="009EDE"/>
        </a:solidFill>
      </dgm:spPr>
      <dgm:t>
        <a:bodyPr/>
        <a:lstStyle/>
        <a:p>
          <a:r>
            <a:rPr lang="en-GB" sz="1800" b="1" dirty="0">
              <a:latin typeface="Aptos Narrow" panose="020B0004020202020204" pitchFamily="34" charset="0"/>
            </a:rPr>
            <a:t>Increase the arrest rate up to minimum of 50% according to the crime rate of that specific locality.</a:t>
          </a:r>
          <a:endParaRPr lang="en-IN" sz="1800" b="1" dirty="0">
            <a:latin typeface="Aptos Narrow" panose="020B0004020202020204" pitchFamily="34" charset="0"/>
          </a:endParaRPr>
        </a:p>
      </dgm:t>
    </dgm:pt>
    <dgm:pt modelId="{E1B8F6E2-D6CE-455B-ACCB-EB6E45B80D60}" type="parTrans" cxnId="{24016AB4-FD59-4A97-A9EF-3BE244F276F0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3B080F19-574F-40C5-A25B-26E50D089376}" type="sibTrans" cxnId="{24016AB4-FD59-4A97-A9EF-3BE244F276F0}">
      <dgm:prSet/>
      <dgm:spPr/>
      <dgm:t>
        <a:bodyPr/>
        <a:lstStyle/>
        <a:p>
          <a:endParaRPr lang="en-IN" sz="1800" b="1">
            <a:latin typeface="Aptos Narrow" panose="020B0004020202020204" pitchFamily="34" charset="0"/>
          </a:endParaRPr>
        </a:p>
      </dgm:t>
    </dgm:pt>
    <dgm:pt modelId="{1E8E1DE6-CCFD-4FDF-B59E-0A640FFF4A5A}" type="pres">
      <dgm:prSet presAssocID="{7015EC0F-B8FB-44C2-A82E-73D4FC97611B}" presName="Name0" presStyleCnt="0">
        <dgm:presLayoutVars>
          <dgm:dir/>
          <dgm:resizeHandles val="exact"/>
        </dgm:presLayoutVars>
      </dgm:prSet>
      <dgm:spPr/>
    </dgm:pt>
    <dgm:pt modelId="{9A0BB50F-6FCD-422E-BD5B-EBB901B93ED5}" type="pres">
      <dgm:prSet presAssocID="{85430BC4-7FAA-4332-8165-65E8847FF588}" presName="node" presStyleLbl="node1" presStyleIdx="0" presStyleCnt="4">
        <dgm:presLayoutVars>
          <dgm:bulletEnabled val="1"/>
        </dgm:presLayoutVars>
      </dgm:prSet>
      <dgm:spPr/>
    </dgm:pt>
    <dgm:pt modelId="{DE9383CF-6169-4D4A-BD67-177990656430}" type="pres">
      <dgm:prSet presAssocID="{7247B94D-AF1D-427A-966C-481CB7311017}" presName="sibTrans" presStyleLbl="sibTrans2D1" presStyleIdx="0" presStyleCnt="3"/>
      <dgm:spPr/>
    </dgm:pt>
    <dgm:pt modelId="{8ADD6A6A-A6E2-4F79-AF68-B4DCA14926B0}" type="pres">
      <dgm:prSet presAssocID="{7247B94D-AF1D-427A-966C-481CB7311017}" presName="connectorText" presStyleLbl="sibTrans2D1" presStyleIdx="0" presStyleCnt="3"/>
      <dgm:spPr/>
    </dgm:pt>
    <dgm:pt modelId="{3F23B65D-ECF1-4614-B942-4C07A1E32B14}" type="pres">
      <dgm:prSet presAssocID="{878CD1DE-540A-4B52-B615-BFD5DE8642C0}" presName="node" presStyleLbl="node1" presStyleIdx="1" presStyleCnt="4">
        <dgm:presLayoutVars>
          <dgm:bulletEnabled val="1"/>
        </dgm:presLayoutVars>
      </dgm:prSet>
      <dgm:spPr/>
    </dgm:pt>
    <dgm:pt modelId="{4C446A0A-9260-4F17-B2B8-1094ACD3159B}" type="pres">
      <dgm:prSet presAssocID="{EB947D33-5130-47CD-A3D4-9333F97BF8C7}" presName="sibTrans" presStyleLbl="sibTrans2D1" presStyleIdx="1" presStyleCnt="3"/>
      <dgm:spPr/>
    </dgm:pt>
    <dgm:pt modelId="{CECA0706-A792-4F87-9F44-D2AFD650CB1F}" type="pres">
      <dgm:prSet presAssocID="{EB947D33-5130-47CD-A3D4-9333F97BF8C7}" presName="connectorText" presStyleLbl="sibTrans2D1" presStyleIdx="1" presStyleCnt="3"/>
      <dgm:spPr/>
    </dgm:pt>
    <dgm:pt modelId="{6ED863B6-F2DA-401E-93E8-B649AB7C53D2}" type="pres">
      <dgm:prSet presAssocID="{712F7CA5-4C3A-4F70-9B09-A3494B85C449}" presName="node" presStyleLbl="node1" presStyleIdx="2" presStyleCnt="4">
        <dgm:presLayoutVars>
          <dgm:bulletEnabled val="1"/>
        </dgm:presLayoutVars>
      </dgm:prSet>
      <dgm:spPr/>
    </dgm:pt>
    <dgm:pt modelId="{02973FF3-104E-4585-8230-319AB834C174}" type="pres">
      <dgm:prSet presAssocID="{39473DD2-DA6A-480A-8DCB-284F34C095E7}" presName="sibTrans" presStyleLbl="sibTrans2D1" presStyleIdx="2" presStyleCnt="3"/>
      <dgm:spPr/>
    </dgm:pt>
    <dgm:pt modelId="{838C6127-E919-4BB0-BCEE-B52169F1FCF0}" type="pres">
      <dgm:prSet presAssocID="{39473DD2-DA6A-480A-8DCB-284F34C095E7}" presName="connectorText" presStyleLbl="sibTrans2D1" presStyleIdx="2" presStyleCnt="3"/>
      <dgm:spPr/>
    </dgm:pt>
    <dgm:pt modelId="{6776CC25-D39D-4442-9979-9B589D7BD6A1}" type="pres">
      <dgm:prSet presAssocID="{C4613389-77CE-4BEF-9A59-7922408E46EE}" presName="node" presStyleLbl="node1" presStyleIdx="3" presStyleCnt="4">
        <dgm:presLayoutVars>
          <dgm:bulletEnabled val="1"/>
        </dgm:presLayoutVars>
      </dgm:prSet>
      <dgm:spPr/>
    </dgm:pt>
  </dgm:ptLst>
  <dgm:cxnLst>
    <dgm:cxn modelId="{E561822E-783C-4E32-BE9E-1FDCF1B33095}" type="presOf" srcId="{39473DD2-DA6A-480A-8DCB-284F34C095E7}" destId="{02973FF3-104E-4585-8230-319AB834C174}" srcOrd="0" destOrd="0" presId="urn:microsoft.com/office/officeart/2005/8/layout/process1"/>
    <dgm:cxn modelId="{3F4C2036-672E-408B-8332-DA6DFEBDCA65}" type="presOf" srcId="{878CD1DE-540A-4B52-B615-BFD5DE8642C0}" destId="{3F23B65D-ECF1-4614-B942-4C07A1E32B14}" srcOrd="0" destOrd="0" presId="urn:microsoft.com/office/officeart/2005/8/layout/process1"/>
    <dgm:cxn modelId="{EE90A45E-A22B-406C-A4E2-F0FE756069CB}" type="presOf" srcId="{EB947D33-5130-47CD-A3D4-9333F97BF8C7}" destId="{4C446A0A-9260-4F17-B2B8-1094ACD3159B}" srcOrd="0" destOrd="0" presId="urn:microsoft.com/office/officeart/2005/8/layout/process1"/>
    <dgm:cxn modelId="{426F184A-6918-4C56-AC08-F1AF10ECE889}" type="presOf" srcId="{39473DD2-DA6A-480A-8DCB-284F34C095E7}" destId="{838C6127-E919-4BB0-BCEE-B52169F1FCF0}" srcOrd="1" destOrd="0" presId="urn:microsoft.com/office/officeart/2005/8/layout/process1"/>
    <dgm:cxn modelId="{A9B0C36B-68BE-4116-B0FB-69FDB577B70F}" type="presOf" srcId="{85430BC4-7FAA-4332-8165-65E8847FF588}" destId="{9A0BB50F-6FCD-422E-BD5B-EBB901B93ED5}" srcOrd="0" destOrd="0" presId="urn:microsoft.com/office/officeart/2005/8/layout/process1"/>
    <dgm:cxn modelId="{1DABD074-9841-42CC-8ED5-9E2C3F868F40}" srcId="{7015EC0F-B8FB-44C2-A82E-73D4FC97611B}" destId="{712F7CA5-4C3A-4F70-9B09-A3494B85C449}" srcOrd="2" destOrd="0" parTransId="{2DDD7D5E-D26B-4534-A48F-3FCF8C772723}" sibTransId="{39473DD2-DA6A-480A-8DCB-284F34C095E7}"/>
    <dgm:cxn modelId="{3B0A7D55-EFC7-4CFE-B177-676D7B68592E}" type="presOf" srcId="{EB947D33-5130-47CD-A3D4-9333F97BF8C7}" destId="{CECA0706-A792-4F87-9F44-D2AFD650CB1F}" srcOrd="1" destOrd="0" presId="urn:microsoft.com/office/officeart/2005/8/layout/process1"/>
    <dgm:cxn modelId="{085FA159-BEAA-4B56-9459-F89886E40A8F}" srcId="{7015EC0F-B8FB-44C2-A82E-73D4FC97611B}" destId="{85430BC4-7FAA-4332-8165-65E8847FF588}" srcOrd="0" destOrd="0" parTransId="{FF65A753-AA98-4744-AF67-753D6C783D5D}" sibTransId="{7247B94D-AF1D-427A-966C-481CB7311017}"/>
    <dgm:cxn modelId="{6590318F-DA72-4F20-8AF7-E51AFAD64A18}" type="presOf" srcId="{712F7CA5-4C3A-4F70-9B09-A3494B85C449}" destId="{6ED863B6-F2DA-401E-93E8-B649AB7C53D2}" srcOrd="0" destOrd="0" presId="urn:microsoft.com/office/officeart/2005/8/layout/process1"/>
    <dgm:cxn modelId="{0CC01EAD-2265-4138-B9B3-E270E49AC9C9}" type="presOf" srcId="{7247B94D-AF1D-427A-966C-481CB7311017}" destId="{DE9383CF-6169-4D4A-BD67-177990656430}" srcOrd="0" destOrd="0" presId="urn:microsoft.com/office/officeart/2005/8/layout/process1"/>
    <dgm:cxn modelId="{24016AB4-FD59-4A97-A9EF-3BE244F276F0}" srcId="{7015EC0F-B8FB-44C2-A82E-73D4FC97611B}" destId="{C4613389-77CE-4BEF-9A59-7922408E46EE}" srcOrd="3" destOrd="0" parTransId="{E1B8F6E2-D6CE-455B-ACCB-EB6E45B80D60}" sibTransId="{3B080F19-574F-40C5-A25B-26E50D089376}"/>
    <dgm:cxn modelId="{944AD6C6-081D-4593-82B9-85524B9E1FA5}" type="presOf" srcId="{C4613389-77CE-4BEF-9A59-7922408E46EE}" destId="{6776CC25-D39D-4442-9979-9B589D7BD6A1}" srcOrd="0" destOrd="0" presId="urn:microsoft.com/office/officeart/2005/8/layout/process1"/>
    <dgm:cxn modelId="{83ED12C7-640A-48A5-A593-3E2C4D9402BC}" srcId="{7015EC0F-B8FB-44C2-A82E-73D4FC97611B}" destId="{878CD1DE-540A-4B52-B615-BFD5DE8642C0}" srcOrd="1" destOrd="0" parTransId="{D27A25DD-D0A2-4DAB-961F-A2B92B2AEEFD}" sibTransId="{EB947D33-5130-47CD-A3D4-9333F97BF8C7}"/>
    <dgm:cxn modelId="{8DB4E9F2-223E-45A5-A7A6-54E8C321C549}" type="presOf" srcId="{7015EC0F-B8FB-44C2-A82E-73D4FC97611B}" destId="{1E8E1DE6-CCFD-4FDF-B59E-0A640FFF4A5A}" srcOrd="0" destOrd="0" presId="urn:microsoft.com/office/officeart/2005/8/layout/process1"/>
    <dgm:cxn modelId="{B47603F8-53B1-4C24-8420-0F69E4D064AC}" type="presOf" srcId="{7247B94D-AF1D-427A-966C-481CB7311017}" destId="{8ADD6A6A-A6E2-4F79-AF68-B4DCA14926B0}" srcOrd="1" destOrd="0" presId="urn:microsoft.com/office/officeart/2005/8/layout/process1"/>
    <dgm:cxn modelId="{C51A8867-366E-48D0-8B49-5435C9B447C9}" type="presParOf" srcId="{1E8E1DE6-CCFD-4FDF-B59E-0A640FFF4A5A}" destId="{9A0BB50F-6FCD-422E-BD5B-EBB901B93ED5}" srcOrd="0" destOrd="0" presId="urn:microsoft.com/office/officeart/2005/8/layout/process1"/>
    <dgm:cxn modelId="{E0C4EA02-D322-49DD-935D-61539FFC59EA}" type="presParOf" srcId="{1E8E1DE6-CCFD-4FDF-B59E-0A640FFF4A5A}" destId="{DE9383CF-6169-4D4A-BD67-177990656430}" srcOrd="1" destOrd="0" presId="urn:microsoft.com/office/officeart/2005/8/layout/process1"/>
    <dgm:cxn modelId="{1DF84901-04E9-416C-B17D-9B440C63E5E9}" type="presParOf" srcId="{DE9383CF-6169-4D4A-BD67-177990656430}" destId="{8ADD6A6A-A6E2-4F79-AF68-B4DCA14926B0}" srcOrd="0" destOrd="0" presId="urn:microsoft.com/office/officeart/2005/8/layout/process1"/>
    <dgm:cxn modelId="{F056B588-4FBE-4E2C-BC16-5EAC8551B8E1}" type="presParOf" srcId="{1E8E1DE6-CCFD-4FDF-B59E-0A640FFF4A5A}" destId="{3F23B65D-ECF1-4614-B942-4C07A1E32B14}" srcOrd="2" destOrd="0" presId="urn:microsoft.com/office/officeart/2005/8/layout/process1"/>
    <dgm:cxn modelId="{6F4D542E-31FE-4177-9480-99EEE35EF758}" type="presParOf" srcId="{1E8E1DE6-CCFD-4FDF-B59E-0A640FFF4A5A}" destId="{4C446A0A-9260-4F17-B2B8-1094ACD3159B}" srcOrd="3" destOrd="0" presId="urn:microsoft.com/office/officeart/2005/8/layout/process1"/>
    <dgm:cxn modelId="{834DCA37-139D-432E-860D-3F4056009F29}" type="presParOf" srcId="{4C446A0A-9260-4F17-B2B8-1094ACD3159B}" destId="{CECA0706-A792-4F87-9F44-D2AFD650CB1F}" srcOrd="0" destOrd="0" presId="urn:microsoft.com/office/officeart/2005/8/layout/process1"/>
    <dgm:cxn modelId="{E175C35A-5491-41D2-B751-D01AC20732C2}" type="presParOf" srcId="{1E8E1DE6-CCFD-4FDF-B59E-0A640FFF4A5A}" destId="{6ED863B6-F2DA-401E-93E8-B649AB7C53D2}" srcOrd="4" destOrd="0" presId="urn:microsoft.com/office/officeart/2005/8/layout/process1"/>
    <dgm:cxn modelId="{5128BBCD-35B7-4E31-BA34-D35273506699}" type="presParOf" srcId="{1E8E1DE6-CCFD-4FDF-B59E-0A640FFF4A5A}" destId="{02973FF3-104E-4585-8230-319AB834C174}" srcOrd="5" destOrd="0" presId="urn:microsoft.com/office/officeart/2005/8/layout/process1"/>
    <dgm:cxn modelId="{1026EC9B-F412-4169-BA19-C06C6C0972FA}" type="presParOf" srcId="{02973FF3-104E-4585-8230-319AB834C174}" destId="{838C6127-E919-4BB0-BCEE-B52169F1FCF0}" srcOrd="0" destOrd="0" presId="urn:microsoft.com/office/officeart/2005/8/layout/process1"/>
    <dgm:cxn modelId="{0A900BB5-866E-4CA3-962F-2E2DCB039077}" type="presParOf" srcId="{1E8E1DE6-CCFD-4FDF-B59E-0A640FFF4A5A}" destId="{6776CC25-D39D-4442-9979-9B589D7BD6A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0F59B-3EE4-433F-97D2-421CA7C8F151}" type="doc">
      <dgm:prSet loTypeId="urn:microsoft.com/office/officeart/2005/8/layout/StepDownProcess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F8F00D6-5FE0-406C-B1C4-7B6B8DB077E9}">
      <dgm:prSet/>
      <dgm:spPr/>
      <dgm:t>
        <a:bodyPr/>
        <a:lstStyle/>
        <a:p>
          <a:r>
            <a:rPr lang="en-US" b="1">
              <a:latin typeface="Aptos Narrow" panose="020B0004020202020204" pitchFamily="34" charset="0"/>
            </a:rPr>
            <a:t>This tab helps us view the overall crime rate progression in Chicago.</a:t>
          </a:r>
          <a:endParaRPr lang="en-IN" b="1">
            <a:latin typeface="Aptos Narrow" panose="020B0004020202020204" pitchFamily="34" charset="0"/>
          </a:endParaRPr>
        </a:p>
      </dgm:t>
    </dgm:pt>
    <dgm:pt modelId="{2C552621-B150-4BCA-9138-D2CB5F11A84A}" type="parTrans" cxnId="{677E4BCC-B5D4-46C7-B14A-28C9A7DEE64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9E96B49C-0C3B-4E7D-A9B8-CC84B16CC65E}" type="sibTrans" cxnId="{677E4BCC-B5D4-46C7-B14A-28C9A7DEE64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91985E2F-AD9C-4328-A41A-14380C8C4561}">
      <dgm:prSet/>
      <dgm:spPr/>
      <dgm:t>
        <a:bodyPr/>
        <a:lstStyle/>
        <a:p>
          <a:r>
            <a:rPr lang="en-US" b="1">
              <a:latin typeface="Aptos Narrow" panose="020B0004020202020204" pitchFamily="34" charset="0"/>
            </a:rPr>
            <a:t>Crime rate by domestic helps us visualize the crimes committed are domestic or not.</a:t>
          </a:r>
          <a:endParaRPr lang="en-IN" b="1">
            <a:latin typeface="Aptos Narrow" panose="020B0004020202020204" pitchFamily="34" charset="0"/>
          </a:endParaRPr>
        </a:p>
      </dgm:t>
    </dgm:pt>
    <dgm:pt modelId="{6FD27C3E-8DFD-40FD-810C-94E6E94750EC}" type="parTrans" cxnId="{F14AC6D7-4EC9-45CB-A803-3E3C59AB205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BEFB1D21-4404-42DF-A0AA-40C7D4C48547}" type="sibTrans" cxnId="{F14AC6D7-4EC9-45CB-A803-3E3C59AB2059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C3F287C5-C5FE-4347-87D1-3ACC17A2B0FB}">
      <dgm:prSet/>
      <dgm:spPr/>
      <dgm:t>
        <a:bodyPr/>
        <a:lstStyle/>
        <a:p>
          <a:r>
            <a:rPr lang="en-US" b="1" dirty="0">
              <a:latin typeface="Aptos Narrow" panose="020B0004020202020204" pitchFamily="34" charset="0"/>
            </a:rPr>
            <a:t>With a drill down in that chart we can deep drive into the domestic data to view crime rate by districts.</a:t>
          </a:r>
          <a:endParaRPr lang="en-IN" b="1" dirty="0">
            <a:latin typeface="Aptos Narrow" panose="020B0004020202020204" pitchFamily="34" charset="0"/>
          </a:endParaRPr>
        </a:p>
      </dgm:t>
    </dgm:pt>
    <dgm:pt modelId="{C0977FBA-4EE7-4461-A4C7-C5BCFD595F98}" type="parTrans" cxnId="{75E136BE-8909-4607-83C4-1EFDD29ADB2F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D7D42A30-0597-425D-AA8C-24290F45A434}" type="sibTrans" cxnId="{75E136BE-8909-4607-83C4-1EFDD29ADB2F}">
      <dgm:prSet/>
      <dgm:spPr/>
      <dgm:t>
        <a:bodyPr/>
        <a:lstStyle/>
        <a:p>
          <a:endParaRPr lang="en-IN" b="1">
            <a:latin typeface="Aptos Narrow" panose="020B0004020202020204" pitchFamily="34" charset="0"/>
          </a:endParaRPr>
        </a:p>
      </dgm:t>
    </dgm:pt>
    <dgm:pt modelId="{4D0B4C2C-A8EA-4494-B821-889A9A85CEA2}" type="pres">
      <dgm:prSet presAssocID="{57C0F59B-3EE4-433F-97D2-421CA7C8F151}" presName="rootnode" presStyleCnt="0">
        <dgm:presLayoutVars>
          <dgm:chMax/>
          <dgm:chPref/>
          <dgm:dir/>
          <dgm:animLvl val="lvl"/>
        </dgm:presLayoutVars>
      </dgm:prSet>
      <dgm:spPr/>
    </dgm:pt>
    <dgm:pt modelId="{8299DE37-1592-41C2-A008-D2EEE9E47023}" type="pres">
      <dgm:prSet presAssocID="{EF8F00D6-5FE0-406C-B1C4-7B6B8DB077E9}" presName="composite" presStyleCnt="0"/>
      <dgm:spPr/>
    </dgm:pt>
    <dgm:pt modelId="{1A0F0C6F-4C37-49D0-8D05-F14C56A62696}" type="pres">
      <dgm:prSet presAssocID="{EF8F00D6-5FE0-406C-B1C4-7B6B8DB077E9}" presName="bentUpArrow1" presStyleLbl="alignImgPlace1" presStyleIdx="0" presStyleCnt="2"/>
      <dgm:spPr/>
    </dgm:pt>
    <dgm:pt modelId="{6C17AB47-4590-41DC-A199-538BDEAB7CA6}" type="pres">
      <dgm:prSet presAssocID="{EF8F00D6-5FE0-406C-B1C4-7B6B8DB077E9}" presName="ParentText" presStyleLbl="node1" presStyleIdx="0" presStyleCnt="3" custScaleX="112929" custScaleY="103364">
        <dgm:presLayoutVars>
          <dgm:chMax val="1"/>
          <dgm:chPref val="1"/>
          <dgm:bulletEnabled val="1"/>
        </dgm:presLayoutVars>
      </dgm:prSet>
      <dgm:spPr/>
    </dgm:pt>
    <dgm:pt modelId="{2B438495-7C69-40FE-81F1-F7872F1EA3D8}" type="pres">
      <dgm:prSet presAssocID="{EF8F00D6-5FE0-406C-B1C4-7B6B8DB077E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1CA0394-2046-43F1-A906-CFA586EA451F}" type="pres">
      <dgm:prSet presAssocID="{9E96B49C-0C3B-4E7D-A9B8-CC84B16CC65E}" presName="sibTrans" presStyleCnt="0"/>
      <dgm:spPr/>
    </dgm:pt>
    <dgm:pt modelId="{828969B3-CAB9-4BA5-9D51-D30F46945570}" type="pres">
      <dgm:prSet presAssocID="{91985E2F-AD9C-4328-A41A-14380C8C4561}" presName="composite" presStyleCnt="0"/>
      <dgm:spPr/>
    </dgm:pt>
    <dgm:pt modelId="{E23219A3-82E2-4D75-9A9B-1E685A0BFAC2}" type="pres">
      <dgm:prSet presAssocID="{91985E2F-AD9C-4328-A41A-14380C8C4561}" presName="bentUpArrow1" presStyleLbl="alignImgPlace1" presStyleIdx="1" presStyleCnt="2"/>
      <dgm:spPr/>
    </dgm:pt>
    <dgm:pt modelId="{C0F07B1A-FBC5-4A49-99F1-14F9D5D2AD33}" type="pres">
      <dgm:prSet presAssocID="{91985E2F-AD9C-4328-A41A-14380C8C4561}" presName="ParentText" presStyleLbl="node1" presStyleIdx="1" presStyleCnt="3" custScaleX="114068" custScaleY="122534">
        <dgm:presLayoutVars>
          <dgm:chMax val="1"/>
          <dgm:chPref val="1"/>
          <dgm:bulletEnabled val="1"/>
        </dgm:presLayoutVars>
      </dgm:prSet>
      <dgm:spPr/>
    </dgm:pt>
    <dgm:pt modelId="{CE0201B7-EFAB-413D-984B-0EE064A3549C}" type="pres">
      <dgm:prSet presAssocID="{91985E2F-AD9C-4328-A41A-14380C8C4561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83AD437-64B0-4E24-AD98-AAFF7807EB47}" type="pres">
      <dgm:prSet presAssocID="{BEFB1D21-4404-42DF-A0AA-40C7D4C48547}" presName="sibTrans" presStyleCnt="0"/>
      <dgm:spPr/>
    </dgm:pt>
    <dgm:pt modelId="{B0AF3848-3DD5-40A4-B03F-4F4F5EAA65F1}" type="pres">
      <dgm:prSet presAssocID="{C3F287C5-C5FE-4347-87D1-3ACC17A2B0FB}" presName="composite" presStyleCnt="0"/>
      <dgm:spPr/>
    </dgm:pt>
    <dgm:pt modelId="{8A779A27-8624-4776-AD23-48370F71A549}" type="pres">
      <dgm:prSet presAssocID="{C3F287C5-C5FE-4347-87D1-3ACC17A2B0FB}" presName="ParentText" presStyleLbl="node1" presStyleIdx="2" presStyleCnt="3" custScaleX="121860" custScaleY="121432">
        <dgm:presLayoutVars>
          <dgm:chMax val="1"/>
          <dgm:chPref val="1"/>
          <dgm:bulletEnabled val="1"/>
        </dgm:presLayoutVars>
      </dgm:prSet>
      <dgm:spPr/>
    </dgm:pt>
  </dgm:ptLst>
  <dgm:cxnLst>
    <dgm:cxn modelId="{7D603C71-BE29-4922-8575-42BA9348BA0A}" type="presOf" srcId="{57C0F59B-3EE4-433F-97D2-421CA7C8F151}" destId="{4D0B4C2C-A8EA-4494-B821-889A9A85CEA2}" srcOrd="0" destOrd="0" presId="urn:microsoft.com/office/officeart/2005/8/layout/StepDownProcess"/>
    <dgm:cxn modelId="{39294385-673E-4A1E-93FB-F2CB28518E55}" type="presOf" srcId="{91985E2F-AD9C-4328-A41A-14380C8C4561}" destId="{C0F07B1A-FBC5-4A49-99F1-14F9D5D2AD33}" srcOrd="0" destOrd="0" presId="urn:microsoft.com/office/officeart/2005/8/layout/StepDownProcess"/>
    <dgm:cxn modelId="{A5BEA587-3E5F-4C01-9CB1-BB9846EB76DA}" type="presOf" srcId="{C3F287C5-C5FE-4347-87D1-3ACC17A2B0FB}" destId="{8A779A27-8624-4776-AD23-48370F71A549}" srcOrd="0" destOrd="0" presId="urn:microsoft.com/office/officeart/2005/8/layout/StepDownProcess"/>
    <dgm:cxn modelId="{837082BD-520A-437B-A979-25AAE6A4477C}" type="presOf" srcId="{EF8F00D6-5FE0-406C-B1C4-7B6B8DB077E9}" destId="{6C17AB47-4590-41DC-A199-538BDEAB7CA6}" srcOrd="0" destOrd="0" presId="urn:microsoft.com/office/officeart/2005/8/layout/StepDownProcess"/>
    <dgm:cxn modelId="{75E136BE-8909-4607-83C4-1EFDD29ADB2F}" srcId="{57C0F59B-3EE4-433F-97D2-421CA7C8F151}" destId="{C3F287C5-C5FE-4347-87D1-3ACC17A2B0FB}" srcOrd="2" destOrd="0" parTransId="{C0977FBA-4EE7-4461-A4C7-C5BCFD595F98}" sibTransId="{D7D42A30-0597-425D-AA8C-24290F45A434}"/>
    <dgm:cxn modelId="{677E4BCC-B5D4-46C7-B14A-28C9A7DEE649}" srcId="{57C0F59B-3EE4-433F-97D2-421CA7C8F151}" destId="{EF8F00D6-5FE0-406C-B1C4-7B6B8DB077E9}" srcOrd="0" destOrd="0" parTransId="{2C552621-B150-4BCA-9138-D2CB5F11A84A}" sibTransId="{9E96B49C-0C3B-4E7D-A9B8-CC84B16CC65E}"/>
    <dgm:cxn modelId="{F14AC6D7-4EC9-45CB-A803-3E3C59AB2059}" srcId="{57C0F59B-3EE4-433F-97D2-421CA7C8F151}" destId="{91985E2F-AD9C-4328-A41A-14380C8C4561}" srcOrd="1" destOrd="0" parTransId="{6FD27C3E-8DFD-40FD-810C-94E6E94750EC}" sibTransId="{BEFB1D21-4404-42DF-A0AA-40C7D4C48547}"/>
    <dgm:cxn modelId="{DF4C48D8-28D9-4B57-8168-BE14554B090F}" type="presParOf" srcId="{4D0B4C2C-A8EA-4494-B821-889A9A85CEA2}" destId="{8299DE37-1592-41C2-A008-D2EEE9E47023}" srcOrd="0" destOrd="0" presId="urn:microsoft.com/office/officeart/2005/8/layout/StepDownProcess"/>
    <dgm:cxn modelId="{8B755E19-4011-412E-8BD3-BE6961641E4A}" type="presParOf" srcId="{8299DE37-1592-41C2-A008-D2EEE9E47023}" destId="{1A0F0C6F-4C37-49D0-8D05-F14C56A62696}" srcOrd="0" destOrd="0" presId="urn:microsoft.com/office/officeart/2005/8/layout/StepDownProcess"/>
    <dgm:cxn modelId="{C7E5194E-2E0C-4F0A-95CC-12612F00ABE8}" type="presParOf" srcId="{8299DE37-1592-41C2-A008-D2EEE9E47023}" destId="{6C17AB47-4590-41DC-A199-538BDEAB7CA6}" srcOrd="1" destOrd="0" presId="urn:microsoft.com/office/officeart/2005/8/layout/StepDownProcess"/>
    <dgm:cxn modelId="{E2A3989A-E49B-4D9B-A14C-88616AE0BDCB}" type="presParOf" srcId="{8299DE37-1592-41C2-A008-D2EEE9E47023}" destId="{2B438495-7C69-40FE-81F1-F7872F1EA3D8}" srcOrd="2" destOrd="0" presId="urn:microsoft.com/office/officeart/2005/8/layout/StepDownProcess"/>
    <dgm:cxn modelId="{E63DDB20-524D-419E-ACFB-BA10D3F7A579}" type="presParOf" srcId="{4D0B4C2C-A8EA-4494-B821-889A9A85CEA2}" destId="{C1CA0394-2046-43F1-A906-CFA586EA451F}" srcOrd="1" destOrd="0" presId="urn:microsoft.com/office/officeart/2005/8/layout/StepDownProcess"/>
    <dgm:cxn modelId="{BEF78E02-41F7-47F4-83CF-6F53922D1808}" type="presParOf" srcId="{4D0B4C2C-A8EA-4494-B821-889A9A85CEA2}" destId="{828969B3-CAB9-4BA5-9D51-D30F46945570}" srcOrd="2" destOrd="0" presId="urn:microsoft.com/office/officeart/2005/8/layout/StepDownProcess"/>
    <dgm:cxn modelId="{0BB17E5E-C1ED-47D0-8F0D-3B817CB129A4}" type="presParOf" srcId="{828969B3-CAB9-4BA5-9D51-D30F46945570}" destId="{E23219A3-82E2-4D75-9A9B-1E685A0BFAC2}" srcOrd="0" destOrd="0" presId="urn:microsoft.com/office/officeart/2005/8/layout/StepDownProcess"/>
    <dgm:cxn modelId="{DAEF0DA9-1487-4112-8DF5-B17EAE4C01A9}" type="presParOf" srcId="{828969B3-CAB9-4BA5-9D51-D30F46945570}" destId="{C0F07B1A-FBC5-4A49-99F1-14F9D5D2AD33}" srcOrd="1" destOrd="0" presId="urn:microsoft.com/office/officeart/2005/8/layout/StepDownProcess"/>
    <dgm:cxn modelId="{63C846D7-9016-48D2-8D08-0C72C367980C}" type="presParOf" srcId="{828969B3-CAB9-4BA5-9D51-D30F46945570}" destId="{CE0201B7-EFAB-413D-984B-0EE064A3549C}" srcOrd="2" destOrd="0" presId="urn:microsoft.com/office/officeart/2005/8/layout/StepDownProcess"/>
    <dgm:cxn modelId="{4069BBE3-6DFF-4974-9D8F-8CA7DC58DA93}" type="presParOf" srcId="{4D0B4C2C-A8EA-4494-B821-889A9A85CEA2}" destId="{683AD437-64B0-4E24-AD98-AAFF7807EB47}" srcOrd="3" destOrd="0" presId="urn:microsoft.com/office/officeart/2005/8/layout/StepDownProcess"/>
    <dgm:cxn modelId="{217C196A-54D6-4F29-902B-C15079557153}" type="presParOf" srcId="{4D0B4C2C-A8EA-4494-B821-889A9A85CEA2}" destId="{B0AF3848-3DD5-40A4-B03F-4F4F5EAA65F1}" srcOrd="4" destOrd="0" presId="urn:microsoft.com/office/officeart/2005/8/layout/StepDownProcess"/>
    <dgm:cxn modelId="{52283668-73EC-4479-AA71-5C58E6BAAEA7}" type="presParOf" srcId="{B0AF3848-3DD5-40A4-B03F-4F4F5EAA65F1}" destId="{8A779A27-8624-4776-AD23-48370F71A54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372F04-34DC-4517-BAFE-B300FC71F363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>
        <a:scene3d>
          <a:camera prst="perspectiveRight"/>
          <a:lightRig rig="threePt" dir="t"/>
        </a:scene3d>
      </dgm:spPr>
      <dgm:t>
        <a:bodyPr/>
        <a:lstStyle/>
        <a:p>
          <a:endParaRPr lang="en-IN"/>
        </a:p>
      </dgm:t>
    </dgm:pt>
    <dgm:pt modelId="{317BF9A1-E423-42FA-A52C-B552B1C362CA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This tab helps us view the frequency of crime rate occurring in each district, ward or community area.</a:t>
          </a:r>
          <a:endParaRPr lang="en-IN" sz="1200" b="1">
            <a:latin typeface="Aptos Narrow" panose="020B0004020202020204" pitchFamily="34" charset="0"/>
          </a:endParaRPr>
        </a:p>
      </dgm:t>
    </dgm:pt>
    <dgm:pt modelId="{B272A7CF-347D-4F25-9658-FFA45852624F}" type="parTrans" cxnId="{120F302D-0251-4B97-9001-385639D11802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33181B87-31B2-41DD-BEF5-6F9BD2F7315B}" type="sibTrans" cxnId="{120F302D-0251-4B97-9001-385639D11802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C7845492-D1BD-4955-9D2B-53B70587EC5C}">
      <dgm:prSet custT="1"/>
      <dgm:spPr/>
      <dgm:t>
        <a:bodyPr/>
        <a:lstStyle/>
        <a:p>
          <a:r>
            <a:rPr lang="en-US" sz="1200" b="1" dirty="0">
              <a:latin typeface="Aptos Narrow" panose="020B0004020202020204" pitchFamily="34" charset="0"/>
            </a:rPr>
            <a:t>The charts highlights the Top Wards, Districts and Community Areas in respect of high crime rates.</a:t>
          </a:r>
          <a:endParaRPr lang="en-IN" sz="1200" b="1" dirty="0">
            <a:latin typeface="Aptos Narrow" panose="020B0004020202020204" pitchFamily="34" charset="0"/>
          </a:endParaRPr>
        </a:p>
      </dgm:t>
    </dgm:pt>
    <dgm:pt modelId="{A7AC6D92-D232-4F41-A785-EA55E2130C58}" type="parTrans" cxnId="{8211A3DF-93B2-479F-9C83-50B126821DD3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2405BF89-1E6A-467C-9D29-DD86E9AC9297}" type="sibTrans" cxnId="{8211A3DF-93B2-479F-9C83-50B126821DD3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20620732-B27B-42D8-8506-E43569B65783}">
      <dgm:prSet custT="1"/>
      <dgm:spPr/>
      <dgm:t>
        <a:bodyPr/>
        <a:lstStyle/>
        <a:p>
          <a:r>
            <a:rPr lang="en-US" sz="1200" b="1" dirty="0">
              <a:latin typeface="Aptos Narrow" panose="020B0004020202020204" pitchFamily="34" charset="0"/>
            </a:rPr>
            <a:t>These gives us a deep dive analysis on the locality of high crime rate.</a:t>
          </a:r>
          <a:endParaRPr lang="en-IN" sz="1200" b="1" dirty="0">
            <a:latin typeface="Aptos Narrow" panose="020B0004020202020204" pitchFamily="34" charset="0"/>
          </a:endParaRPr>
        </a:p>
      </dgm:t>
    </dgm:pt>
    <dgm:pt modelId="{AB35E4B9-6EA7-4658-8694-50A600636628}" type="parTrans" cxnId="{38A4DAB3-E074-4E35-97E5-A81F06D1B49A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EAC0C523-827D-4894-83E7-15B6CE5A709B}" type="sibTrans" cxnId="{38A4DAB3-E074-4E35-97E5-A81F06D1B49A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D25028F3-1B83-491A-8B9C-7E5766F03AC6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These regions should be focused for crime rate reduction.</a:t>
          </a:r>
          <a:endParaRPr lang="en-IN" sz="1200" b="1">
            <a:latin typeface="Aptos Narrow" panose="020B0004020202020204" pitchFamily="34" charset="0"/>
          </a:endParaRPr>
        </a:p>
      </dgm:t>
    </dgm:pt>
    <dgm:pt modelId="{7717D509-7D03-44E9-862D-F40D5963AF8D}" type="parTrans" cxnId="{D8E35E5B-609E-4EB2-8229-F9E6D124B9C1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07A58991-4A85-4AD4-805E-0626B75A0B81}" type="sibTrans" cxnId="{D8E35E5B-609E-4EB2-8229-F9E6D124B9C1}">
      <dgm:prSet custT="1"/>
      <dgm:spPr/>
      <dgm:t>
        <a:bodyPr/>
        <a:lstStyle/>
        <a:p>
          <a:endParaRPr lang="en-IN" sz="3200" b="1">
            <a:latin typeface="Aptos Narrow" panose="020B0004020202020204" pitchFamily="34" charset="0"/>
          </a:endParaRPr>
        </a:p>
      </dgm:t>
    </dgm:pt>
    <dgm:pt modelId="{F7D70C5A-168D-482C-9354-6A8286FD16AB}">
      <dgm:prSet custT="1"/>
      <dgm:spPr/>
      <dgm:t>
        <a:bodyPr/>
        <a:lstStyle/>
        <a:p>
          <a:r>
            <a:rPr lang="en-US" sz="1200" b="1" dirty="0">
              <a:latin typeface="Aptos Narrow" panose="020B0004020202020204" pitchFamily="34" charset="0"/>
            </a:rPr>
            <a:t>With a drill down in avg time diff and total crime rate chart we can deep drive into the locality data to view time diff of solving based on different districts.</a:t>
          </a:r>
          <a:endParaRPr lang="en-IN" sz="1200" b="1" dirty="0">
            <a:latin typeface="Aptos Narrow" panose="020B0004020202020204" pitchFamily="34" charset="0"/>
          </a:endParaRPr>
        </a:p>
      </dgm:t>
    </dgm:pt>
    <dgm:pt modelId="{9E52C0C0-B223-457E-9772-FD284D018F67}" type="parTrans" cxnId="{30BDAE46-D19A-445F-A35C-06A0DBC4362C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F613DE04-EB96-405F-BC32-027AD63D37D4}" type="sibTrans" cxnId="{30BDAE46-D19A-445F-A35C-06A0DBC4362C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38CFE63C-AA39-4018-A97D-2D47C16B9ECC}" type="pres">
      <dgm:prSet presAssocID="{17372F04-34DC-4517-BAFE-B300FC71F363}" presName="outerComposite" presStyleCnt="0">
        <dgm:presLayoutVars>
          <dgm:chMax val="5"/>
          <dgm:dir/>
          <dgm:resizeHandles val="exact"/>
        </dgm:presLayoutVars>
      </dgm:prSet>
      <dgm:spPr/>
    </dgm:pt>
    <dgm:pt modelId="{C2DF6175-D565-4900-9099-0D510FEBB012}" type="pres">
      <dgm:prSet presAssocID="{17372F04-34DC-4517-BAFE-B300FC71F363}" presName="dummyMaxCanvas" presStyleCnt="0">
        <dgm:presLayoutVars/>
      </dgm:prSet>
      <dgm:spPr/>
    </dgm:pt>
    <dgm:pt modelId="{DCB096DE-FD1A-471A-99E6-BE5103B5ACF5}" type="pres">
      <dgm:prSet presAssocID="{17372F04-34DC-4517-BAFE-B300FC71F363}" presName="FiveNodes_1" presStyleLbl="node1" presStyleIdx="0" presStyleCnt="5">
        <dgm:presLayoutVars>
          <dgm:bulletEnabled val="1"/>
        </dgm:presLayoutVars>
      </dgm:prSet>
      <dgm:spPr/>
    </dgm:pt>
    <dgm:pt modelId="{95D40CB6-2C1F-45BB-8772-59EA28080EEE}" type="pres">
      <dgm:prSet presAssocID="{17372F04-34DC-4517-BAFE-B300FC71F363}" presName="FiveNodes_2" presStyleLbl="node1" presStyleIdx="1" presStyleCnt="5">
        <dgm:presLayoutVars>
          <dgm:bulletEnabled val="1"/>
        </dgm:presLayoutVars>
      </dgm:prSet>
      <dgm:spPr/>
    </dgm:pt>
    <dgm:pt modelId="{DF9E6F50-F2AC-4FD6-9153-283705BF08EF}" type="pres">
      <dgm:prSet presAssocID="{17372F04-34DC-4517-BAFE-B300FC71F363}" presName="FiveNodes_3" presStyleLbl="node1" presStyleIdx="2" presStyleCnt="5">
        <dgm:presLayoutVars>
          <dgm:bulletEnabled val="1"/>
        </dgm:presLayoutVars>
      </dgm:prSet>
      <dgm:spPr/>
    </dgm:pt>
    <dgm:pt modelId="{61744225-BD1E-4BAE-9A67-C9A7EC9DF105}" type="pres">
      <dgm:prSet presAssocID="{17372F04-34DC-4517-BAFE-B300FC71F363}" presName="FiveNodes_4" presStyleLbl="node1" presStyleIdx="3" presStyleCnt="5">
        <dgm:presLayoutVars>
          <dgm:bulletEnabled val="1"/>
        </dgm:presLayoutVars>
      </dgm:prSet>
      <dgm:spPr/>
    </dgm:pt>
    <dgm:pt modelId="{36FC2CC2-7F82-4A90-8E98-ED739CC3DE71}" type="pres">
      <dgm:prSet presAssocID="{17372F04-34DC-4517-BAFE-B300FC71F363}" presName="FiveNodes_5" presStyleLbl="node1" presStyleIdx="4" presStyleCnt="5">
        <dgm:presLayoutVars>
          <dgm:bulletEnabled val="1"/>
        </dgm:presLayoutVars>
      </dgm:prSet>
      <dgm:spPr/>
    </dgm:pt>
    <dgm:pt modelId="{C84DAF46-B22B-4005-9932-4C70866E4B01}" type="pres">
      <dgm:prSet presAssocID="{17372F04-34DC-4517-BAFE-B300FC71F363}" presName="FiveConn_1-2" presStyleLbl="fgAccFollowNode1" presStyleIdx="0" presStyleCnt="4">
        <dgm:presLayoutVars>
          <dgm:bulletEnabled val="1"/>
        </dgm:presLayoutVars>
      </dgm:prSet>
      <dgm:spPr/>
    </dgm:pt>
    <dgm:pt modelId="{32608E39-0FC6-4393-9ADD-997FAAF7A675}" type="pres">
      <dgm:prSet presAssocID="{17372F04-34DC-4517-BAFE-B300FC71F363}" presName="FiveConn_2-3" presStyleLbl="fgAccFollowNode1" presStyleIdx="1" presStyleCnt="4">
        <dgm:presLayoutVars>
          <dgm:bulletEnabled val="1"/>
        </dgm:presLayoutVars>
      </dgm:prSet>
      <dgm:spPr/>
    </dgm:pt>
    <dgm:pt modelId="{8C646915-5789-4D88-AB32-BC7ABD0C95EA}" type="pres">
      <dgm:prSet presAssocID="{17372F04-34DC-4517-BAFE-B300FC71F363}" presName="FiveConn_3-4" presStyleLbl="fgAccFollowNode1" presStyleIdx="2" presStyleCnt="4">
        <dgm:presLayoutVars>
          <dgm:bulletEnabled val="1"/>
        </dgm:presLayoutVars>
      </dgm:prSet>
      <dgm:spPr/>
    </dgm:pt>
    <dgm:pt modelId="{4F180A9B-DA47-4D59-8E47-B5926C0BE5E0}" type="pres">
      <dgm:prSet presAssocID="{17372F04-34DC-4517-BAFE-B300FC71F363}" presName="FiveConn_4-5" presStyleLbl="fgAccFollowNode1" presStyleIdx="3" presStyleCnt="4">
        <dgm:presLayoutVars>
          <dgm:bulletEnabled val="1"/>
        </dgm:presLayoutVars>
      </dgm:prSet>
      <dgm:spPr/>
    </dgm:pt>
    <dgm:pt modelId="{FD5423BA-CA9C-4222-AE44-4E23346D7CC2}" type="pres">
      <dgm:prSet presAssocID="{17372F04-34DC-4517-BAFE-B300FC71F363}" presName="FiveNodes_1_text" presStyleLbl="node1" presStyleIdx="4" presStyleCnt="5">
        <dgm:presLayoutVars>
          <dgm:bulletEnabled val="1"/>
        </dgm:presLayoutVars>
      </dgm:prSet>
      <dgm:spPr/>
    </dgm:pt>
    <dgm:pt modelId="{51470429-F311-4983-B48A-0F66971FAA32}" type="pres">
      <dgm:prSet presAssocID="{17372F04-34DC-4517-BAFE-B300FC71F363}" presName="FiveNodes_2_text" presStyleLbl="node1" presStyleIdx="4" presStyleCnt="5">
        <dgm:presLayoutVars>
          <dgm:bulletEnabled val="1"/>
        </dgm:presLayoutVars>
      </dgm:prSet>
      <dgm:spPr/>
    </dgm:pt>
    <dgm:pt modelId="{EC758B5A-339C-4561-996B-BD4C61A39B34}" type="pres">
      <dgm:prSet presAssocID="{17372F04-34DC-4517-BAFE-B300FC71F363}" presName="FiveNodes_3_text" presStyleLbl="node1" presStyleIdx="4" presStyleCnt="5">
        <dgm:presLayoutVars>
          <dgm:bulletEnabled val="1"/>
        </dgm:presLayoutVars>
      </dgm:prSet>
      <dgm:spPr/>
    </dgm:pt>
    <dgm:pt modelId="{E953AA9C-ABBC-4266-A3F2-1B5281DE8B51}" type="pres">
      <dgm:prSet presAssocID="{17372F04-34DC-4517-BAFE-B300FC71F363}" presName="FiveNodes_4_text" presStyleLbl="node1" presStyleIdx="4" presStyleCnt="5">
        <dgm:presLayoutVars>
          <dgm:bulletEnabled val="1"/>
        </dgm:presLayoutVars>
      </dgm:prSet>
      <dgm:spPr/>
    </dgm:pt>
    <dgm:pt modelId="{498C3F06-0970-4E40-BD3A-D9E432F09724}" type="pres">
      <dgm:prSet presAssocID="{17372F04-34DC-4517-BAFE-B300FC71F36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9AD410D-6F80-40FF-8DB0-58831D6638A2}" type="presOf" srcId="{C7845492-D1BD-4955-9D2B-53B70587EC5C}" destId="{51470429-F311-4983-B48A-0F66971FAA32}" srcOrd="1" destOrd="0" presId="urn:microsoft.com/office/officeart/2005/8/layout/vProcess5"/>
    <dgm:cxn modelId="{F2A52718-E7C2-474C-8C4F-DFE3EDEA8B3E}" type="presOf" srcId="{F7D70C5A-168D-482C-9354-6A8286FD16AB}" destId="{36FC2CC2-7F82-4A90-8E98-ED739CC3DE71}" srcOrd="0" destOrd="0" presId="urn:microsoft.com/office/officeart/2005/8/layout/vProcess5"/>
    <dgm:cxn modelId="{0FF9FD1E-97EE-45C7-ACF9-BEBCD57CA23C}" type="presOf" srcId="{EAC0C523-827D-4894-83E7-15B6CE5A709B}" destId="{8C646915-5789-4D88-AB32-BC7ABD0C95EA}" srcOrd="0" destOrd="0" presId="urn:microsoft.com/office/officeart/2005/8/layout/vProcess5"/>
    <dgm:cxn modelId="{120F302D-0251-4B97-9001-385639D11802}" srcId="{17372F04-34DC-4517-BAFE-B300FC71F363}" destId="{317BF9A1-E423-42FA-A52C-B552B1C362CA}" srcOrd="0" destOrd="0" parTransId="{B272A7CF-347D-4F25-9658-FFA45852624F}" sibTransId="{33181B87-31B2-41DD-BEF5-6F9BD2F7315B}"/>
    <dgm:cxn modelId="{D8E35E5B-609E-4EB2-8229-F9E6D124B9C1}" srcId="{17372F04-34DC-4517-BAFE-B300FC71F363}" destId="{D25028F3-1B83-491A-8B9C-7E5766F03AC6}" srcOrd="3" destOrd="0" parTransId="{7717D509-7D03-44E9-862D-F40D5963AF8D}" sibTransId="{07A58991-4A85-4AD4-805E-0626B75A0B81}"/>
    <dgm:cxn modelId="{DA73375D-1FC3-4DA2-8C96-B99D29D0F1E9}" type="presOf" srcId="{17372F04-34DC-4517-BAFE-B300FC71F363}" destId="{38CFE63C-AA39-4018-A97D-2D47C16B9ECC}" srcOrd="0" destOrd="0" presId="urn:microsoft.com/office/officeart/2005/8/layout/vProcess5"/>
    <dgm:cxn modelId="{2EDDF85F-70D4-4F65-9666-D59B78A468AB}" type="presOf" srcId="{D25028F3-1B83-491A-8B9C-7E5766F03AC6}" destId="{E953AA9C-ABBC-4266-A3F2-1B5281DE8B51}" srcOrd="1" destOrd="0" presId="urn:microsoft.com/office/officeart/2005/8/layout/vProcess5"/>
    <dgm:cxn modelId="{6408F762-A91A-4FF0-9F5F-821E6772F96B}" type="presOf" srcId="{317BF9A1-E423-42FA-A52C-B552B1C362CA}" destId="{FD5423BA-CA9C-4222-AE44-4E23346D7CC2}" srcOrd="1" destOrd="0" presId="urn:microsoft.com/office/officeart/2005/8/layout/vProcess5"/>
    <dgm:cxn modelId="{30BDAE46-D19A-445F-A35C-06A0DBC4362C}" srcId="{17372F04-34DC-4517-BAFE-B300FC71F363}" destId="{F7D70C5A-168D-482C-9354-6A8286FD16AB}" srcOrd="4" destOrd="0" parTransId="{9E52C0C0-B223-457E-9772-FD284D018F67}" sibTransId="{F613DE04-EB96-405F-BC32-027AD63D37D4}"/>
    <dgm:cxn modelId="{B0CAB066-0CB0-45F9-99FE-85BF56A14D75}" type="presOf" srcId="{20620732-B27B-42D8-8506-E43569B65783}" destId="{EC758B5A-339C-4561-996B-BD4C61A39B34}" srcOrd="1" destOrd="0" presId="urn:microsoft.com/office/officeart/2005/8/layout/vProcess5"/>
    <dgm:cxn modelId="{B7D22094-6112-4920-9D99-4C2C5ADC7AAB}" type="presOf" srcId="{C7845492-D1BD-4955-9D2B-53B70587EC5C}" destId="{95D40CB6-2C1F-45BB-8772-59EA28080EEE}" srcOrd="0" destOrd="0" presId="urn:microsoft.com/office/officeart/2005/8/layout/vProcess5"/>
    <dgm:cxn modelId="{06AB6B9D-3705-44FB-9CDC-F998CB18F97A}" type="presOf" srcId="{F7D70C5A-168D-482C-9354-6A8286FD16AB}" destId="{498C3F06-0970-4E40-BD3A-D9E432F09724}" srcOrd="1" destOrd="0" presId="urn:microsoft.com/office/officeart/2005/8/layout/vProcess5"/>
    <dgm:cxn modelId="{1387ECAA-92E5-406E-B5D5-F8B1881B44F7}" type="presOf" srcId="{317BF9A1-E423-42FA-A52C-B552B1C362CA}" destId="{DCB096DE-FD1A-471A-99E6-BE5103B5ACF5}" srcOrd="0" destOrd="0" presId="urn:microsoft.com/office/officeart/2005/8/layout/vProcess5"/>
    <dgm:cxn modelId="{56C5E4AC-7FC3-4D6F-967B-BF89E3D87140}" type="presOf" srcId="{33181B87-31B2-41DD-BEF5-6F9BD2F7315B}" destId="{C84DAF46-B22B-4005-9932-4C70866E4B01}" srcOrd="0" destOrd="0" presId="urn:microsoft.com/office/officeart/2005/8/layout/vProcess5"/>
    <dgm:cxn modelId="{D0133AB2-3976-4593-BD7A-41FC6D7B0046}" type="presOf" srcId="{20620732-B27B-42D8-8506-E43569B65783}" destId="{DF9E6F50-F2AC-4FD6-9153-283705BF08EF}" srcOrd="0" destOrd="0" presId="urn:microsoft.com/office/officeart/2005/8/layout/vProcess5"/>
    <dgm:cxn modelId="{38A4DAB3-E074-4E35-97E5-A81F06D1B49A}" srcId="{17372F04-34DC-4517-BAFE-B300FC71F363}" destId="{20620732-B27B-42D8-8506-E43569B65783}" srcOrd="2" destOrd="0" parTransId="{AB35E4B9-6EA7-4658-8694-50A600636628}" sibTransId="{EAC0C523-827D-4894-83E7-15B6CE5A709B}"/>
    <dgm:cxn modelId="{963A56B8-BC82-486C-B3BB-90FBE9A7059E}" type="presOf" srcId="{D25028F3-1B83-491A-8B9C-7E5766F03AC6}" destId="{61744225-BD1E-4BAE-9A67-C9A7EC9DF105}" srcOrd="0" destOrd="0" presId="urn:microsoft.com/office/officeart/2005/8/layout/vProcess5"/>
    <dgm:cxn modelId="{A5044ED8-BBCF-4D5B-B64C-3CE88A9C8613}" type="presOf" srcId="{07A58991-4A85-4AD4-805E-0626B75A0B81}" destId="{4F180A9B-DA47-4D59-8E47-B5926C0BE5E0}" srcOrd="0" destOrd="0" presId="urn:microsoft.com/office/officeart/2005/8/layout/vProcess5"/>
    <dgm:cxn modelId="{8211A3DF-93B2-479F-9C83-50B126821DD3}" srcId="{17372F04-34DC-4517-BAFE-B300FC71F363}" destId="{C7845492-D1BD-4955-9D2B-53B70587EC5C}" srcOrd="1" destOrd="0" parTransId="{A7AC6D92-D232-4F41-A785-EA55E2130C58}" sibTransId="{2405BF89-1E6A-467C-9D29-DD86E9AC9297}"/>
    <dgm:cxn modelId="{4721A5F7-263E-4A43-91A8-1C6065F8D2D0}" type="presOf" srcId="{2405BF89-1E6A-467C-9D29-DD86E9AC9297}" destId="{32608E39-0FC6-4393-9ADD-997FAAF7A675}" srcOrd="0" destOrd="0" presId="urn:microsoft.com/office/officeart/2005/8/layout/vProcess5"/>
    <dgm:cxn modelId="{9E54B965-D194-46B8-8608-67F433322964}" type="presParOf" srcId="{38CFE63C-AA39-4018-A97D-2D47C16B9ECC}" destId="{C2DF6175-D565-4900-9099-0D510FEBB012}" srcOrd="0" destOrd="0" presId="urn:microsoft.com/office/officeart/2005/8/layout/vProcess5"/>
    <dgm:cxn modelId="{63A00E66-BAC7-49E7-81DB-E2BA73F156CC}" type="presParOf" srcId="{38CFE63C-AA39-4018-A97D-2D47C16B9ECC}" destId="{DCB096DE-FD1A-471A-99E6-BE5103B5ACF5}" srcOrd="1" destOrd="0" presId="urn:microsoft.com/office/officeart/2005/8/layout/vProcess5"/>
    <dgm:cxn modelId="{B35A64CE-661C-4BFB-95A3-A71B994BAE02}" type="presParOf" srcId="{38CFE63C-AA39-4018-A97D-2D47C16B9ECC}" destId="{95D40CB6-2C1F-45BB-8772-59EA28080EEE}" srcOrd="2" destOrd="0" presId="urn:microsoft.com/office/officeart/2005/8/layout/vProcess5"/>
    <dgm:cxn modelId="{12BED3A0-F714-49C7-B304-44EDBD24D8C9}" type="presParOf" srcId="{38CFE63C-AA39-4018-A97D-2D47C16B9ECC}" destId="{DF9E6F50-F2AC-4FD6-9153-283705BF08EF}" srcOrd="3" destOrd="0" presId="urn:microsoft.com/office/officeart/2005/8/layout/vProcess5"/>
    <dgm:cxn modelId="{DF66AC43-8550-404B-98B9-CECB58C921D7}" type="presParOf" srcId="{38CFE63C-AA39-4018-A97D-2D47C16B9ECC}" destId="{61744225-BD1E-4BAE-9A67-C9A7EC9DF105}" srcOrd="4" destOrd="0" presId="urn:microsoft.com/office/officeart/2005/8/layout/vProcess5"/>
    <dgm:cxn modelId="{F54ED8A3-3A13-4689-8705-323E8A8BE42C}" type="presParOf" srcId="{38CFE63C-AA39-4018-A97D-2D47C16B9ECC}" destId="{36FC2CC2-7F82-4A90-8E98-ED739CC3DE71}" srcOrd="5" destOrd="0" presId="urn:microsoft.com/office/officeart/2005/8/layout/vProcess5"/>
    <dgm:cxn modelId="{BC6D40D8-BCDB-4656-A536-6D2811942DF0}" type="presParOf" srcId="{38CFE63C-AA39-4018-A97D-2D47C16B9ECC}" destId="{C84DAF46-B22B-4005-9932-4C70866E4B01}" srcOrd="6" destOrd="0" presId="urn:microsoft.com/office/officeart/2005/8/layout/vProcess5"/>
    <dgm:cxn modelId="{89331523-3583-4E29-8B8A-4CD256490619}" type="presParOf" srcId="{38CFE63C-AA39-4018-A97D-2D47C16B9ECC}" destId="{32608E39-0FC6-4393-9ADD-997FAAF7A675}" srcOrd="7" destOrd="0" presId="urn:microsoft.com/office/officeart/2005/8/layout/vProcess5"/>
    <dgm:cxn modelId="{66B11B3C-D05B-4EBF-AA07-B845B4A1A684}" type="presParOf" srcId="{38CFE63C-AA39-4018-A97D-2D47C16B9ECC}" destId="{8C646915-5789-4D88-AB32-BC7ABD0C95EA}" srcOrd="8" destOrd="0" presId="urn:microsoft.com/office/officeart/2005/8/layout/vProcess5"/>
    <dgm:cxn modelId="{6ED68B67-6493-4AB5-9465-DB1249318BF7}" type="presParOf" srcId="{38CFE63C-AA39-4018-A97D-2D47C16B9ECC}" destId="{4F180A9B-DA47-4D59-8E47-B5926C0BE5E0}" srcOrd="9" destOrd="0" presId="urn:microsoft.com/office/officeart/2005/8/layout/vProcess5"/>
    <dgm:cxn modelId="{B1DDF490-8BEC-4EC5-AA17-B058175694CA}" type="presParOf" srcId="{38CFE63C-AA39-4018-A97D-2D47C16B9ECC}" destId="{FD5423BA-CA9C-4222-AE44-4E23346D7CC2}" srcOrd="10" destOrd="0" presId="urn:microsoft.com/office/officeart/2005/8/layout/vProcess5"/>
    <dgm:cxn modelId="{C39145A1-6CA8-41C0-96E6-80364A01A79D}" type="presParOf" srcId="{38CFE63C-AA39-4018-A97D-2D47C16B9ECC}" destId="{51470429-F311-4983-B48A-0F66971FAA32}" srcOrd="11" destOrd="0" presId="urn:microsoft.com/office/officeart/2005/8/layout/vProcess5"/>
    <dgm:cxn modelId="{02F48712-AC35-44E3-B7CF-8691650DC328}" type="presParOf" srcId="{38CFE63C-AA39-4018-A97D-2D47C16B9ECC}" destId="{EC758B5A-339C-4561-996B-BD4C61A39B34}" srcOrd="12" destOrd="0" presId="urn:microsoft.com/office/officeart/2005/8/layout/vProcess5"/>
    <dgm:cxn modelId="{2B3AB7E4-A6CF-4D0C-9C80-0B094765875A}" type="presParOf" srcId="{38CFE63C-AA39-4018-A97D-2D47C16B9ECC}" destId="{E953AA9C-ABBC-4266-A3F2-1B5281DE8B51}" srcOrd="13" destOrd="0" presId="urn:microsoft.com/office/officeart/2005/8/layout/vProcess5"/>
    <dgm:cxn modelId="{53F02D2D-F8B3-45F1-A0ED-CE317793C200}" type="presParOf" srcId="{38CFE63C-AA39-4018-A97D-2D47C16B9ECC}" destId="{498C3F06-0970-4E40-BD3A-D9E432F097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1365B7-72C4-422A-9E34-0B3C840FB696}" type="doc">
      <dgm:prSet loTypeId="urn:microsoft.com/office/officeart/2005/8/layout/bProcess3" loCatId="process" qsTypeId="urn:microsoft.com/office/officeart/2005/8/quickstyle/3d3" qsCatId="3D" csTypeId="urn:microsoft.com/office/officeart/2005/8/colors/accent0_3" csCatId="mainScheme" phldr="1"/>
      <dgm:spPr>
        <a:scene3d>
          <a:camera prst="perspectiveRight"/>
          <a:lightRig rig="threePt" dir="t"/>
        </a:scene3d>
      </dgm:spPr>
      <dgm:t>
        <a:bodyPr/>
        <a:lstStyle/>
        <a:p>
          <a:endParaRPr lang="en-IN"/>
        </a:p>
      </dgm:t>
    </dgm:pt>
    <dgm:pt modelId="{7BE7ED93-5672-48E3-8F27-E0F33A691B7B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This tab helps us view the frequency of crime type reported</a:t>
          </a:r>
          <a:endParaRPr lang="en-IN" sz="1200" b="1">
            <a:latin typeface="Aptos Narrow" panose="020B0004020202020204" pitchFamily="34" charset="0"/>
          </a:endParaRPr>
        </a:p>
      </dgm:t>
    </dgm:pt>
    <dgm:pt modelId="{541DE1AE-BA03-4B23-AE42-3A00E7F0E388}" type="parTrans" cxnId="{1ABB270F-FAF2-4EED-8F05-CCDB1725BF6C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51EEB1BB-F76A-40E7-8085-BC68BE139E11}" type="sibTrans" cxnId="{1ABB270F-FAF2-4EED-8F05-CCDB1725BF6C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DF1E7054-A70D-443E-9CF6-ECA234D5BD8A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The charts highlights the top crime type based on crime rate along with whether the arrest has been made or not or the case were domestic or not..</a:t>
          </a:r>
          <a:endParaRPr lang="en-IN" sz="1200" b="1">
            <a:latin typeface="Aptos Narrow" panose="020B0004020202020204" pitchFamily="34" charset="0"/>
          </a:endParaRPr>
        </a:p>
      </dgm:t>
    </dgm:pt>
    <dgm:pt modelId="{F1AB82DC-0E8A-490B-866E-981D46027BD9}" type="parTrans" cxnId="{6ACC803C-019F-47C9-BDDE-AD9B6F5D1336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528AF3B3-6F3F-4738-9218-44A47DB229BA}" type="sibTrans" cxnId="{6ACC803C-019F-47C9-BDDE-AD9B6F5D1336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07F6FCB6-FCF7-4B93-B96A-D87665EF57AA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The ranks of crime type can be viewed based on crime rate in the table.</a:t>
          </a:r>
          <a:endParaRPr lang="en-IN" sz="1200" b="1">
            <a:latin typeface="Aptos Narrow" panose="020B0004020202020204" pitchFamily="34" charset="0"/>
          </a:endParaRPr>
        </a:p>
      </dgm:t>
    </dgm:pt>
    <dgm:pt modelId="{3CE82DD9-8E3B-4A15-81CB-A4CFF920A2A4}" type="parTrans" cxnId="{DB6CE3C2-5A11-49E4-A9F2-732C0F4EE5D6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A622B70E-100E-4561-9560-A255553DEBE2}" type="sibTrans" cxnId="{DB6CE3C2-5A11-49E4-A9F2-732C0F4EE5D6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4FA90562-7AC3-456A-8A7F-8C76F1144F12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And also the average time taken by each type of case to solve.</a:t>
          </a:r>
          <a:endParaRPr lang="en-IN" sz="1200" b="1">
            <a:latin typeface="Aptos Narrow" panose="020B0004020202020204" pitchFamily="34" charset="0"/>
          </a:endParaRPr>
        </a:p>
      </dgm:t>
    </dgm:pt>
    <dgm:pt modelId="{9E698E27-39E7-4986-8FA4-69CCD7C0F73D}" type="parTrans" cxnId="{6C8570C6-4189-458E-8C83-1E3B191B9FD5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8C3A8238-6AD7-4C21-8C2B-0A624C614AB5}" type="sibTrans" cxnId="{6C8570C6-4189-458E-8C83-1E3B191B9FD5}">
      <dgm:prSet custT="1"/>
      <dgm:spPr/>
      <dgm:t>
        <a:bodyPr/>
        <a:lstStyle/>
        <a:p>
          <a:endParaRPr lang="en-IN" sz="600" b="1">
            <a:latin typeface="Aptos Narrow" panose="020B0004020202020204" pitchFamily="34" charset="0"/>
          </a:endParaRPr>
        </a:p>
      </dgm:t>
    </dgm:pt>
    <dgm:pt modelId="{D0F77A1A-0B4C-4C00-AFFB-FA77689611BB}">
      <dgm:prSet custT="1"/>
      <dgm:spPr/>
      <dgm:t>
        <a:bodyPr/>
        <a:lstStyle/>
        <a:p>
          <a:r>
            <a:rPr lang="en-US" sz="1200" b="1">
              <a:latin typeface="Aptos Narrow" panose="020B0004020202020204" pitchFamily="34" charset="0"/>
            </a:rPr>
            <a:t>With a drill down in avg time diff chart we can deep drive into the crime type data to view time diff of solving based on different community.</a:t>
          </a:r>
          <a:endParaRPr lang="en-IN" sz="1200" b="1">
            <a:latin typeface="Aptos Narrow" panose="020B0004020202020204" pitchFamily="34" charset="0"/>
          </a:endParaRPr>
        </a:p>
      </dgm:t>
    </dgm:pt>
    <dgm:pt modelId="{59DE5900-DCFB-41AC-8A40-1E72A5EEA2EC}" type="parTrans" cxnId="{20508DA8-3873-41EA-823D-DC335B55CDD7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0ADDA7BC-7015-4547-BFE9-69600F880202}" type="sibTrans" cxnId="{20508DA8-3873-41EA-823D-DC335B55CDD7}">
      <dgm:prSet/>
      <dgm:spPr/>
      <dgm:t>
        <a:bodyPr/>
        <a:lstStyle/>
        <a:p>
          <a:endParaRPr lang="en-IN" sz="2000" b="1">
            <a:latin typeface="Aptos Narrow" panose="020B0004020202020204" pitchFamily="34" charset="0"/>
          </a:endParaRPr>
        </a:p>
      </dgm:t>
    </dgm:pt>
    <dgm:pt modelId="{3F0B2F29-FBFE-44B1-8918-3E8FC062EC00}" type="pres">
      <dgm:prSet presAssocID="{4B1365B7-72C4-422A-9E34-0B3C840FB696}" presName="Name0" presStyleCnt="0">
        <dgm:presLayoutVars>
          <dgm:dir/>
          <dgm:resizeHandles val="exact"/>
        </dgm:presLayoutVars>
      </dgm:prSet>
      <dgm:spPr/>
    </dgm:pt>
    <dgm:pt modelId="{9E5EEF46-36AB-4689-BDBA-2A753B5A98C0}" type="pres">
      <dgm:prSet presAssocID="{7BE7ED93-5672-48E3-8F27-E0F33A691B7B}" presName="node" presStyleLbl="node1" presStyleIdx="0" presStyleCnt="5">
        <dgm:presLayoutVars>
          <dgm:bulletEnabled val="1"/>
        </dgm:presLayoutVars>
      </dgm:prSet>
      <dgm:spPr/>
    </dgm:pt>
    <dgm:pt modelId="{57D458E7-C110-48E6-8BBF-A217AFBC3DA7}" type="pres">
      <dgm:prSet presAssocID="{51EEB1BB-F76A-40E7-8085-BC68BE139E11}" presName="sibTrans" presStyleLbl="sibTrans1D1" presStyleIdx="0" presStyleCnt="4"/>
      <dgm:spPr/>
    </dgm:pt>
    <dgm:pt modelId="{75322CA4-51B8-4E9D-88E0-51F05579270C}" type="pres">
      <dgm:prSet presAssocID="{51EEB1BB-F76A-40E7-8085-BC68BE139E11}" presName="connectorText" presStyleLbl="sibTrans1D1" presStyleIdx="0" presStyleCnt="4"/>
      <dgm:spPr/>
    </dgm:pt>
    <dgm:pt modelId="{7746A661-91D5-4238-9181-941899562AE0}" type="pres">
      <dgm:prSet presAssocID="{DF1E7054-A70D-443E-9CF6-ECA234D5BD8A}" presName="node" presStyleLbl="node1" presStyleIdx="1" presStyleCnt="5">
        <dgm:presLayoutVars>
          <dgm:bulletEnabled val="1"/>
        </dgm:presLayoutVars>
      </dgm:prSet>
      <dgm:spPr/>
    </dgm:pt>
    <dgm:pt modelId="{EC3A6BEE-3965-4A1F-BE24-6F67EB4B1E55}" type="pres">
      <dgm:prSet presAssocID="{528AF3B3-6F3F-4738-9218-44A47DB229BA}" presName="sibTrans" presStyleLbl="sibTrans1D1" presStyleIdx="1" presStyleCnt="4"/>
      <dgm:spPr/>
    </dgm:pt>
    <dgm:pt modelId="{35174B67-F9C6-47ED-B52B-23D4787FD9C8}" type="pres">
      <dgm:prSet presAssocID="{528AF3B3-6F3F-4738-9218-44A47DB229BA}" presName="connectorText" presStyleLbl="sibTrans1D1" presStyleIdx="1" presStyleCnt="4"/>
      <dgm:spPr/>
    </dgm:pt>
    <dgm:pt modelId="{D083405D-B5FB-4505-A825-C8C8E2A59A31}" type="pres">
      <dgm:prSet presAssocID="{07F6FCB6-FCF7-4B93-B96A-D87665EF57AA}" presName="node" presStyleLbl="node1" presStyleIdx="2" presStyleCnt="5">
        <dgm:presLayoutVars>
          <dgm:bulletEnabled val="1"/>
        </dgm:presLayoutVars>
      </dgm:prSet>
      <dgm:spPr/>
    </dgm:pt>
    <dgm:pt modelId="{D22C17E1-A64E-4952-AA23-50F2399B9113}" type="pres">
      <dgm:prSet presAssocID="{A622B70E-100E-4561-9560-A255553DEBE2}" presName="sibTrans" presStyleLbl="sibTrans1D1" presStyleIdx="2" presStyleCnt="4"/>
      <dgm:spPr/>
    </dgm:pt>
    <dgm:pt modelId="{C5B29694-5C58-451D-8572-CBEEA9B7C410}" type="pres">
      <dgm:prSet presAssocID="{A622B70E-100E-4561-9560-A255553DEBE2}" presName="connectorText" presStyleLbl="sibTrans1D1" presStyleIdx="2" presStyleCnt="4"/>
      <dgm:spPr/>
    </dgm:pt>
    <dgm:pt modelId="{3E5A3319-293A-46C5-A777-A4D55E661BF0}" type="pres">
      <dgm:prSet presAssocID="{4FA90562-7AC3-456A-8A7F-8C76F1144F12}" presName="node" presStyleLbl="node1" presStyleIdx="3" presStyleCnt="5">
        <dgm:presLayoutVars>
          <dgm:bulletEnabled val="1"/>
        </dgm:presLayoutVars>
      </dgm:prSet>
      <dgm:spPr/>
    </dgm:pt>
    <dgm:pt modelId="{384171D0-BD84-4430-B3C8-47EB0D4C8344}" type="pres">
      <dgm:prSet presAssocID="{8C3A8238-6AD7-4C21-8C2B-0A624C614AB5}" presName="sibTrans" presStyleLbl="sibTrans1D1" presStyleIdx="3" presStyleCnt="4"/>
      <dgm:spPr/>
    </dgm:pt>
    <dgm:pt modelId="{8E8B5F36-D8FA-42D3-9F3E-B38E68D10B93}" type="pres">
      <dgm:prSet presAssocID="{8C3A8238-6AD7-4C21-8C2B-0A624C614AB5}" presName="connectorText" presStyleLbl="sibTrans1D1" presStyleIdx="3" presStyleCnt="4"/>
      <dgm:spPr/>
    </dgm:pt>
    <dgm:pt modelId="{F6914E54-E289-4BFB-8CC5-396F92F5DF9C}" type="pres">
      <dgm:prSet presAssocID="{D0F77A1A-0B4C-4C00-AFFB-FA77689611BB}" presName="node" presStyleLbl="node1" presStyleIdx="4" presStyleCnt="5">
        <dgm:presLayoutVars>
          <dgm:bulletEnabled val="1"/>
        </dgm:presLayoutVars>
      </dgm:prSet>
      <dgm:spPr/>
    </dgm:pt>
  </dgm:ptLst>
  <dgm:cxnLst>
    <dgm:cxn modelId="{1ABB270F-FAF2-4EED-8F05-CCDB1725BF6C}" srcId="{4B1365B7-72C4-422A-9E34-0B3C840FB696}" destId="{7BE7ED93-5672-48E3-8F27-E0F33A691B7B}" srcOrd="0" destOrd="0" parTransId="{541DE1AE-BA03-4B23-AE42-3A00E7F0E388}" sibTransId="{51EEB1BB-F76A-40E7-8085-BC68BE139E11}"/>
    <dgm:cxn modelId="{2B3BF810-1118-459B-BD41-AC15AF2B3E73}" type="presOf" srcId="{8C3A8238-6AD7-4C21-8C2B-0A624C614AB5}" destId="{384171D0-BD84-4430-B3C8-47EB0D4C8344}" srcOrd="0" destOrd="0" presId="urn:microsoft.com/office/officeart/2005/8/layout/bProcess3"/>
    <dgm:cxn modelId="{73F23F1B-8E47-4124-80D6-CBBEC33899C5}" type="presOf" srcId="{07F6FCB6-FCF7-4B93-B96A-D87665EF57AA}" destId="{D083405D-B5FB-4505-A825-C8C8E2A59A31}" srcOrd="0" destOrd="0" presId="urn:microsoft.com/office/officeart/2005/8/layout/bProcess3"/>
    <dgm:cxn modelId="{6ACC803C-019F-47C9-BDDE-AD9B6F5D1336}" srcId="{4B1365B7-72C4-422A-9E34-0B3C840FB696}" destId="{DF1E7054-A70D-443E-9CF6-ECA234D5BD8A}" srcOrd="1" destOrd="0" parTransId="{F1AB82DC-0E8A-490B-866E-981D46027BD9}" sibTransId="{528AF3B3-6F3F-4738-9218-44A47DB229BA}"/>
    <dgm:cxn modelId="{70080140-0C3C-4B72-894A-E2B340FDD7FA}" type="presOf" srcId="{4B1365B7-72C4-422A-9E34-0B3C840FB696}" destId="{3F0B2F29-FBFE-44B1-8918-3E8FC062EC00}" srcOrd="0" destOrd="0" presId="urn:microsoft.com/office/officeart/2005/8/layout/bProcess3"/>
    <dgm:cxn modelId="{B468E042-3F73-488C-908C-630A0016FCB8}" type="presOf" srcId="{51EEB1BB-F76A-40E7-8085-BC68BE139E11}" destId="{75322CA4-51B8-4E9D-88E0-51F05579270C}" srcOrd="1" destOrd="0" presId="urn:microsoft.com/office/officeart/2005/8/layout/bProcess3"/>
    <dgm:cxn modelId="{EE3FDE78-E464-4F2E-AD61-12066B7C7A77}" type="presOf" srcId="{51EEB1BB-F76A-40E7-8085-BC68BE139E11}" destId="{57D458E7-C110-48E6-8BBF-A217AFBC3DA7}" srcOrd="0" destOrd="0" presId="urn:microsoft.com/office/officeart/2005/8/layout/bProcess3"/>
    <dgm:cxn modelId="{FBCDB87C-64AF-44C8-97AE-649F93BBBACB}" type="presOf" srcId="{DF1E7054-A70D-443E-9CF6-ECA234D5BD8A}" destId="{7746A661-91D5-4238-9181-941899562AE0}" srcOrd="0" destOrd="0" presId="urn:microsoft.com/office/officeart/2005/8/layout/bProcess3"/>
    <dgm:cxn modelId="{BACE8F8D-4F29-4115-B17A-E29521A700D5}" type="presOf" srcId="{528AF3B3-6F3F-4738-9218-44A47DB229BA}" destId="{35174B67-F9C6-47ED-B52B-23D4787FD9C8}" srcOrd="1" destOrd="0" presId="urn:microsoft.com/office/officeart/2005/8/layout/bProcess3"/>
    <dgm:cxn modelId="{9171218F-0DC1-4E26-87CD-0FCBC8B0A809}" type="presOf" srcId="{A622B70E-100E-4561-9560-A255553DEBE2}" destId="{D22C17E1-A64E-4952-AA23-50F2399B9113}" srcOrd="0" destOrd="0" presId="urn:microsoft.com/office/officeart/2005/8/layout/bProcess3"/>
    <dgm:cxn modelId="{D1A9D395-EDDC-4808-9815-9249DA2840EE}" type="presOf" srcId="{D0F77A1A-0B4C-4C00-AFFB-FA77689611BB}" destId="{F6914E54-E289-4BFB-8CC5-396F92F5DF9C}" srcOrd="0" destOrd="0" presId="urn:microsoft.com/office/officeart/2005/8/layout/bProcess3"/>
    <dgm:cxn modelId="{1DA4F3A0-1FFE-4D5E-B558-5BC28EB6C1B1}" type="presOf" srcId="{528AF3B3-6F3F-4738-9218-44A47DB229BA}" destId="{EC3A6BEE-3965-4A1F-BE24-6F67EB4B1E55}" srcOrd="0" destOrd="0" presId="urn:microsoft.com/office/officeart/2005/8/layout/bProcess3"/>
    <dgm:cxn modelId="{20508DA8-3873-41EA-823D-DC335B55CDD7}" srcId="{4B1365B7-72C4-422A-9E34-0B3C840FB696}" destId="{D0F77A1A-0B4C-4C00-AFFB-FA77689611BB}" srcOrd="4" destOrd="0" parTransId="{59DE5900-DCFB-41AC-8A40-1E72A5EEA2EC}" sibTransId="{0ADDA7BC-7015-4547-BFE9-69600F880202}"/>
    <dgm:cxn modelId="{9440A3AB-BD6E-4009-84D2-95106F4AA670}" type="presOf" srcId="{4FA90562-7AC3-456A-8A7F-8C76F1144F12}" destId="{3E5A3319-293A-46C5-A777-A4D55E661BF0}" srcOrd="0" destOrd="0" presId="urn:microsoft.com/office/officeart/2005/8/layout/bProcess3"/>
    <dgm:cxn modelId="{DB6CE3C2-5A11-49E4-A9F2-732C0F4EE5D6}" srcId="{4B1365B7-72C4-422A-9E34-0B3C840FB696}" destId="{07F6FCB6-FCF7-4B93-B96A-D87665EF57AA}" srcOrd="2" destOrd="0" parTransId="{3CE82DD9-8E3B-4A15-81CB-A4CFF920A2A4}" sibTransId="{A622B70E-100E-4561-9560-A255553DEBE2}"/>
    <dgm:cxn modelId="{6C8570C6-4189-458E-8C83-1E3B191B9FD5}" srcId="{4B1365B7-72C4-422A-9E34-0B3C840FB696}" destId="{4FA90562-7AC3-456A-8A7F-8C76F1144F12}" srcOrd="3" destOrd="0" parTransId="{9E698E27-39E7-4986-8FA4-69CCD7C0F73D}" sibTransId="{8C3A8238-6AD7-4C21-8C2B-0A624C614AB5}"/>
    <dgm:cxn modelId="{CEEDC2DA-AE06-4F98-9CA9-5C8C2C3222AD}" type="presOf" srcId="{A622B70E-100E-4561-9560-A255553DEBE2}" destId="{C5B29694-5C58-451D-8572-CBEEA9B7C410}" srcOrd="1" destOrd="0" presId="urn:microsoft.com/office/officeart/2005/8/layout/bProcess3"/>
    <dgm:cxn modelId="{D705B0EA-D186-4A72-B237-C3B5688B471C}" type="presOf" srcId="{8C3A8238-6AD7-4C21-8C2B-0A624C614AB5}" destId="{8E8B5F36-D8FA-42D3-9F3E-B38E68D10B93}" srcOrd="1" destOrd="0" presId="urn:microsoft.com/office/officeart/2005/8/layout/bProcess3"/>
    <dgm:cxn modelId="{D1ED0EEF-6840-4C6A-9194-D6C95DB91935}" type="presOf" srcId="{7BE7ED93-5672-48E3-8F27-E0F33A691B7B}" destId="{9E5EEF46-36AB-4689-BDBA-2A753B5A98C0}" srcOrd="0" destOrd="0" presId="urn:microsoft.com/office/officeart/2005/8/layout/bProcess3"/>
    <dgm:cxn modelId="{F9947BE1-1870-4915-BD73-E4D623D4519D}" type="presParOf" srcId="{3F0B2F29-FBFE-44B1-8918-3E8FC062EC00}" destId="{9E5EEF46-36AB-4689-BDBA-2A753B5A98C0}" srcOrd="0" destOrd="0" presId="urn:microsoft.com/office/officeart/2005/8/layout/bProcess3"/>
    <dgm:cxn modelId="{9AC93D3B-D06C-43BA-8B38-0C16101D5AA3}" type="presParOf" srcId="{3F0B2F29-FBFE-44B1-8918-3E8FC062EC00}" destId="{57D458E7-C110-48E6-8BBF-A217AFBC3DA7}" srcOrd="1" destOrd="0" presId="urn:microsoft.com/office/officeart/2005/8/layout/bProcess3"/>
    <dgm:cxn modelId="{A76D6A16-E309-4BD0-ABF1-BC25F1D1EA83}" type="presParOf" srcId="{57D458E7-C110-48E6-8BBF-A217AFBC3DA7}" destId="{75322CA4-51B8-4E9D-88E0-51F05579270C}" srcOrd="0" destOrd="0" presId="urn:microsoft.com/office/officeart/2005/8/layout/bProcess3"/>
    <dgm:cxn modelId="{AA17D016-0995-44E0-8B33-F522ECAD5D1F}" type="presParOf" srcId="{3F0B2F29-FBFE-44B1-8918-3E8FC062EC00}" destId="{7746A661-91D5-4238-9181-941899562AE0}" srcOrd="2" destOrd="0" presId="urn:microsoft.com/office/officeart/2005/8/layout/bProcess3"/>
    <dgm:cxn modelId="{637C2DAE-07F9-4BA6-A64C-0A58DC7FE3FB}" type="presParOf" srcId="{3F0B2F29-FBFE-44B1-8918-3E8FC062EC00}" destId="{EC3A6BEE-3965-4A1F-BE24-6F67EB4B1E55}" srcOrd="3" destOrd="0" presId="urn:microsoft.com/office/officeart/2005/8/layout/bProcess3"/>
    <dgm:cxn modelId="{DDD492CF-0A66-4F7B-B911-60908921F106}" type="presParOf" srcId="{EC3A6BEE-3965-4A1F-BE24-6F67EB4B1E55}" destId="{35174B67-F9C6-47ED-B52B-23D4787FD9C8}" srcOrd="0" destOrd="0" presId="urn:microsoft.com/office/officeart/2005/8/layout/bProcess3"/>
    <dgm:cxn modelId="{829F766F-3F01-4CFE-9145-E945DD899DEB}" type="presParOf" srcId="{3F0B2F29-FBFE-44B1-8918-3E8FC062EC00}" destId="{D083405D-B5FB-4505-A825-C8C8E2A59A31}" srcOrd="4" destOrd="0" presId="urn:microsoft.com/office/officeart/2005/8/layout/bProcess3"/>
    <dgm:cxn modelId="{B937CBAC-CD22-4978-870F-EE09C0D3093C}" type="presParOf" srcId="{3F0B2F29-FBFE-44B1-8918-3E8FC062EC00}" destId="{D22C17E1-A64E-4952-AA23-50F2399B9113}" srcOrd="5" destOrd="0" presId="urn:microsoft.com/office/officeart/2005/8/layout/bProcess3"/>
    <dgm:cxn modelId="{13FA1703-6F80-43AB-AD1D-1F98DBC47025}" type="presParOf" srcId="{D22C17E1-A64E-4952-AA23-50F2399B9113}" destId="{C5B29694-5C58-451D-8572-CBEEA9B7C410}" srcOrd="0" destOrd="0" presId="urn:microsoft.com/office/officeart/2005/8/layout/bProcess3"/>
    <dgm:cxn modelId="{33CE8D8F-5E1A-4DA1-BEBB-6567A870D23A}" type="presParOf" srcId="{3F0B2F29-FBFE-44B1-8918-3E8FC062EC00}" destId="{3E5A3319-293A-46C5-A777-A4D55E661BF0}" srcOrd="6" destOrd="0" presId="urn:microsoft.com/office/officeart/2005/8/layout/bProcess3"/>
    <dgm:cxn modelId="{05B2C44D-E467-4895-B6AB-12C610327F13}" type="presParOf" srcId="{3F0B2F29-FBFE-44B1-8918-3E8FC062EC00}" destId="{384171D0-BD84-4430-B3C8-47EB0D4C8344}" srcOrd="7" destOrd="0" presId="urn:microsoft.com/office/officeart/2005/8/layout/bProcess3"/>
    <dgm:cxn modelId="{2DAEF618-2055-4FF4-9371-B86F290041A4}" type="presParOf" srcId="{384171D0-BD84-4430-B3C8-47EB0D4C8344}" destId="{8E8B5F36-D8FA-42D3-9F3E-B38E68D10B93}" srcOrd="0" destOrd="0" presId="urn:microsoft.com/office/officeart/2005/8/layout/bProcess3"/>
    <dgm:cxn modelId="{1FE4F1AF-FB44-448B-80B6-B23BFA532CAC}" type="presParOf" srcId="{3F0B2F29-FBFE-44B1-8918-3E8FC062EC00}" destId="{F6914E54-E289-4BFB-8CC5-396F92F5DF9C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8B1DA-743B-4896-A3C7-A4560E9C8AC6}">
      <dsp:nvSpPr>
        <dsp:cNvPr id="0" name=""/>
        <dsp:cNvSpPr/>
      </dsp:nvSpPr>
      <dsp:spPr>
        <a:xfrm>
          <a:off x="2170945" y="567"/>
          <a:ext cx="3256419" cy="22141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E0B017-BD00-4582-A29F-66C2DCD01AA7}">
      <dsp:nvSpPr>
        <dsp:cNvPr id="0" name=""/>
        <dsp:cNvSpPr/>
      </dsp:nvSpPr>
      <dsp:spPr>
        <a:xfrm>
          <a:off x="0" y="2436727"/>
          <a:ext cx="2170946" cy="2214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ptos Narrow" panose="020B0004020202020204" pitchFamily="34" charset="0"/>
            </a:rPr>
            <a:t>The average time for Arrested cases is 14,372.18 Minutes and for unsolved cases i.e. Non- Arrested Cases is 13,065.13 Minutes.</a:t>
          </a:r>
          <a:endParaRPr lang="en-IN" sz="1600" b="1" kern="1200" dirty="0">
            <a:latin typeface="Aptos Narrow" panose="020B0004020202020204" pitchFamily="34" charset="0"/>
          </a:endParaRPr>
        </a:p>
      </dsp:txBody>
      <dsp:txXfrm>
        <a:off x="105977" y="2542704"/>
        <a:ext cx="1958992" cy="2002220"/>
      </dsp:txXfrm>
    </dsp:sp>
    <dsp:sp modelId="{F7CBC49D-D2CD-4320-B4ED-F74C899EB628}">
      <dsp:nvSpPr>
        <dsp:cNvPr id="0" name=""/>
        <dsp:cNvSpPr/>
      </dsp:nvSpPr>
      <dsp:spPr>
        <a:xfrm>
          <a:off x="2145068" y="2418601"/>
          <a:ext cx="3256419" cy="22141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B3808D-EA78-41B7-B8FC-0367CC6E61B0}">
      <dsp:nvSpPr>
        <dsp:cNvPr id="0" name=""/>
        <dsp:cNvSpPr/>
      </dsp:nvSpPr>
      <dsp:spPr>
        <a:xfrm>
          <a:off x="112151" y="0"/>
          <a:ext cx="2170946" cy="2214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Aptos Narrow" panose="020B0004020202020204" pitchFamily="34" charset="0"/>
            </a:rPr>
            <a:t>I am considering a case solved if the Arrest has been done.</a:t>
          </a:r>
          <a:endParaRPr lang="en-IN" sz="2400" b="1" kern="1200" dirty="0">
            <a:latin typeface="Aptos Narrow" panose="020B0004020202020204" pitchFamily="34" charset="0"/>
          </a:endParaRPr>
        </a:p>
      </dsp:txBody>
      <dsp:txXfrm>
        <a:off x="218128" y="105977"/>
        <a:ext cx="1958992" cy="2002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BB50F-6FCD-422E-BD5B-EBB901B93ED5}">
      <dsp:nvSpPr>
        <dsp:cNvPr id="0" name=""/>
        <dsp:cNvSpPr/>
      </dsp:nvSpPr>
      <dsp:spPr>
        <a:xfrm>
          <a:off x="9255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Aptos Narrow" panose="020B0004020202020204" pitchFamily="34" charset="0"/>
            </a:rPr>
            <a:t>Increase patrol in the specific districts and locality with high crime rate.</a:t>
          </a:r>
          <a:endParaRPr lang="en-IN" sz="1800" b="1" kern="1200" dirty="0">
            <a:latin typeface="Aptos Narrow" panose="020B0004020202020204" pitchFamily="34" charset="0"/>
          </a:endParaRPr>
        </a:p>
      </dsp:txBody>
      <dsp:txXfrm>
        <a:off x="65367" y="56112"/>
        <a:ext cx="1803593" cy="2121299"/>
      </dsp:txXfrm>
    </dsp:sp>
    <dsp:sp modelId="{DE9383CF-6169-4D4A-BD67-177990656430}">
      <dsp:nvSpPr>
        <dsp:cNvPr id="0" name=""/>
        <dsp:cNvSpPr/>
      </dsp:nvSpPr>
      <dsp:spPr>
        <a:xfrm>
          <a:off x="2116654" y="879200"/>
          <a:ext cx="406153" cy="475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ptos Narrow" panose="020B0004020202020204" pitchFamily="34" charset="0"/>
          </a:endParaRPr>
        </a:p>
      </dsp:txBody>
      <dsp:txXfrm>
        <a:off x="2116654" y="974224"/>
        <a:ext cx="284307" cy="285074"/>
      </dsp:txXfrm>
    </dsp:sp>
    <dsp:sp modelId="{3F23B65D-ECF1-4614-B942-4C07A1E32B14}">
      <dsp:nvSpPr>
        <dsp:cNvPr id="0" name=""/>
        <dsp:cNvSpPr/>
      </dsp:nvSpPr>
      <dsp:spPr>
        <a:xfrm>
          <a:off x="2691399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 Narrow" panose="020B0004020202020204" pitchFamily="34" charset="0"/>
            </a:rPr>
            <a:t>Main focus on high crime rate types such as THEFT, BATTERY, CRIMINAL DAMAGE.</a:t>
          </a:r>
          <a:endParaRPr lang="en-IN" sz="1800" b="1" kern="1200" dirty="0">
            <a:latin typeface="Aptos Narrow" panose="020B0004020202020204" pitchFamily="34" charset="0"/>
          </a:endParaRPr>
        </a:p>
      </dsp:txBody>
      <dsp:txXfrm>
        <a:off x="2747511" y="56112"/>
        <a:ext cx="1803593" cy="2121299"/>
      </dsp:txXfrm>
    </dsp:sp>
    <dsp:sp modelId="{4C446A0A-9260-4F17-B2B8-1094ACD3159B}">
      <dsp:nvSpPr>
        <dsp:cNvPr id="0" name=""/>
        <dsp:cNvSpPr/>
      </dsp:nvSpPr>
      <dsp:spPr>
        <a:xfrm>
          <a:off x="4798799" y="879200"/>
          <a:ext cx="406153" cy="475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ptos Narrow" panose="020B0004020202020204" pitchFamily="34" charset="0"/>
          </a:endParaRPr>
        </a:p>
      </dsp:txBody>
      <dsp:txXfrm>
        <a:off x="4798799" y="974224"/>
        <a:ext cx="284307" cy="285074"/>
      </dsp:txXfrm>
    </dsp:sp>
    <dsp:sp modelId="{6ED863B6-F2DA-401E-93E8-B649AB7C53D2}">
      <dsp:nvSpPr>
        <dsp:cNvPr id="0" name=""/>
        <dsp:cNvSpPr/>
      </dsp:nvSpPr>
      <dsp:spPr>
        <a:xfrm>
          <a:off x="5373544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ptos Narrow" panose="020B0004020202020204" pitchFamily="34" charset="0"/>
            </a:rPr>
            <a:t>We can provide them the option of panic button which can be directly linked with the control room so that nearest patrol can be notified with their location.</a:t>
          </a:r>
          <a:endParaRPr lang="en-IN" sz="1600" b="1" kern="1200" dirty="0">
            <a:latin typeface="Aptos Narrow" panose="020B0004020202020204" pitchFamily="34" charset="0"/>
          </a:endParaRPr>
        </a:p>
      </dsp:txBody>
      <dsp:txXfrm>
        <a:off x="5429656" y="56112"/>
        <a:ext cx="1803593" cy="2121299"/>
      </dsp:txXfrm>
    </dsp:sp>
    <dsp:sp modelId="{02973FF3-104E-4585-8230-319AB834C174}">
      <dsp:nvSpPr>
        <dsp:cNvPr id="0" name=""/>
        <dsp:cNvSpPr/>
      </dsp:nvSpPr>
      <dsp:spPr>
        <a:xfrm>
          <a:off x="7480943" y="879200"/>
          <a:ext cx="406153" cy="475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>
            <a:latin typeface="Aptos Narrow" panose="020B0004020202020204" pitchFamily="34" charset="0"/>
          </a:endParaRPr>
        </a:p>
      </dsp:txBody>
      <dsp:txXfrm>
        <a:off x="7480943" y="974224"/>
        <a:ext cx="284307" cy="285074"/>
      </dsp:txXfrm>
    </dsp:sp>
    <dsp:sp modelId="{6776CC25-D39D-4442-9979-9B589D7BD6A1}">
      <dsp:nvSpPr>
        <dsp:cNvPr id="0" name=""/>
        <dsp:cNvSpPr/>
      </dsp:nvSpPr>
      <dsp:spPr>
        <a:xfrm>
          <a:off x="8055689" y="0"/>
          <a:ext cx="1915817" cy="2233523"/>
        </a:xfrm>
        <a:prstGeom prst="roundRect">
          <a:avLst>
            <a:gd name="adj" fmla="val 10000"/>
          </a:avLst>
        </a:prstGeom>
        <a:solidFill>
          <a:srgbClr val="009EDE"/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Aptos Narrow" panose="020B0004020202020204" pitchFamily="34" charset="0"/>
            </a:rPr>
            <a:t>Increase the arrest rate up to minimum of 50% according to the crime rate of that specific locality.</a:t>
          </a:r>
          <a:endParaRPr lang="en-IN" sz="1800" b="1" kern="1200" dirty="0">
            <a:latin typeface="Aptos Narrow" panose="020B0004020202020204" pitchFamily="34" charset="0"/>
          </a:endParaRPr>
        </a:p>
      </dsp:txBody>
      <dsp:txXfrm>
        <a:off x="8111801" y="56112"/>
        <a:ext cx="1803593" cy="2121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F0C6F-4C37-49D0-8D05-F14C56A62696}">
      <dsp:nvSpPr>
        <dsp:cNvPr id="0" name=""/>
        <dsp:cNvSpPr/>
      </dsp:nvSpPr>
      <dsp:spPr>
        <a:xfrm rot="5400000">
          <a:off x="348362" y="2413847"/>
          <a:ext cx="931971" cy="10610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17AB47-4590-41DC-A199-538BDEAB7CA6}">
      <dsp:nvSpPr>
        <dsp:cNvPr id="0" name=""/>
        <dsp:cNvSpPr/>
      </dsp:nvSpPr>
      <dsp:spPr>
        <a:xfrm>
          <a:off x="25" y="1362267"/>
          <a:ext cx="1771732" cy="113511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 Narrow" panose="020B0004020202020204" pitchFamily="34" charset="0"/>
            </a:rPr>
            <a:t>This tab helps us view the overall crime rate progression in Chicago.</a:t>
          </a:r>
          <a:endParaRPr lang="en-IN" sz="1300" b="1" kern="1200">
            <a:latin typeface="Aptos Narrow" panose="020B0004020202020204" pitchFamily="34" charset="0"/>
          </a:endParaRPr>
        </a:p>
      </dsp:txBody>
      <dsp:txXfrm>
        <a:off x="55447" y="1417689"/>
        <a:ext cx="1660888" cy="1024271"/>
      </dsp:txXfrm>
    </dsp:sp>
    <dsp:sp modelId="{2B438495-7C69-40FE-81F1-F7872F1EA3D8}">
      <dsp:nvSpPr>
        <dsp:cNvPr id="0" name=""/>
        <dsp:cNvSpPr/>
      </dsp:nvSpPr>
      <dsp:spPr>
        <a:xfrm>
          <a:off x="1670336" y="1485474"/>
          <a:ext cx="1141061" cy="88759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219A3-82E2-4D75-9A9B-1E685A0BFAC2}">
      <dsp:nvSpPr>
        <dsp:cNvPr id="0" name=""/>
        <dsp:cNvSpPr/>
      </dsp:nvSpPr>
      <dsp:spPr>
        <a:xfrm rot="5400000">
          <a:off x="1706755" y="3771188"/>
          <a:ext cx="931971" cy="10610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F07B1A-FBC5-4A49-99F1-14F9D5D2AD33}">
      <dsp:nvSpPr>
        <dsp:cNvPr id="0" name=""/>
        <dsp:cNvSpPr/>
      </dsp:nvSpPr>
      <dsp:spPr>
        <a:xfrm>
          <a:off x="1349484" y="2614349"/>
          <a:ext cx="1789602" cy="134563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 Narrow" panose="020B0004020202020204" pitchFamily="34" charset="0"/>
            </a:rPr>
            <a:t>Crime rate by domestic helps us visualize the crimes committed are domestic or not.</a:t>
          </a:r>
          <a:endParaRPr lang="en-IN" sz="1300" b="1" kern="1200">
            <a:latin typeface="Aptos Narrow" panose="020B0004020202020204" pitchFamily="34" charset="0"/>
          </a:endParaRPr>
        </a:p>
      </dsp:txBody>
      <dsp:txXfrm>
        <a:off x="1415184" y="2680049"/>
        <a:ext cx="1658202" cy="1214234"/>
      </dsp:txXfrm>
    </dsp:sp>
    <dsp:sp modelId="{CE0201B7-EFAB-413D-984B-0EE064A3549C}">
      <dsp:nvSpPr>
        <dsp:cNvPr id="0" name=""/>
        <dsp:cNvSpPr/>
      </dsp:nvSpPr>
      <dsp:spPr>
        <a:xfrm>
          <a:off x="3028730" y="2842816"/>
          <a:ext cx="1141061" cy="887591"/>
        </a:xfrm>
        <a:prstGeom prst="rect">
          <a:avLst/>
        </a:prstGeom>
        <a:noFill/>
        <a:ln w="100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79A27-8624-4776-AD23-48370F71A549}">
      <dsp:nvSpPr>
        <dsp:cNvPr id="0" name=""/>
        <dsp:cNvSpPr/>
      </dsp:nvSpPr>
      <dsp:spPr>
        <a:xfrm>
          <a:off x="2698943" y="3971690"/>
          <a:ext cx="1911850" cy="1333532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Aptos Narrow" panose="020B0004020202020204" pitchFamily="34" charset="0"/>
            </a:rPr>
            <a:t>With a drill down in that chart we can deep drive into the domestic data to view crime rate by districts.</a:t>
          </a:r>
          <a:endParaRPr lang="en-IN" sz="1300" b="1" kern="1200" dirty="0">
            <a:latin typeface="Aptos Narrow" panose="020B0004020202020204" pitchFamily="34" charset="0"/>
          </a:endParaRPr>
        </a:p>
      </dsp:txBody>
      <dsp:txXfrm>
        <a:off x="2764052" y="4036799"/>
        <a:ext cx="1781632" cy="1203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096DE-FD1A-471A-99E6-BE5103B5ACF5}">
      <dsp:nvSpPr>
        <dsp:cNvPr id="0" name=""/>
        <dsp:cNvSpPr/>
      </dsp:nvSpPr>
      <dsp:spPr>
        <a:xfrm>
          <a:off x="0" y="0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This tab helps us view the frequency of crime rate occurring in each district, ward or community area.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27811" y="27811"/>
        <a:ext cx="2133980" cy="893907"/>
      </dsp:txXfrm>
    </dsp:sp>
    <dsp:sp modelId="{95D40CB6-2C1F-45BB-8772-59EA28080EEE}">
      <dsp:nvSpPr>
        <dsp:cNvPr id="0" name=""/>
        <dsp:cNvSpPr/>
      </dsp:nvSpPr>
      <dsp:spPr>
        <a:xfrm>
          <a:off x="244165" y="1081408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 Narrow" panose="020B0004020202020204" pitchFamily="34" charset="0"/>
            </a:rPr>
            <a:t>The charts highlights the Top Wards, Districts and Community Areas in respect of high crime rates.</a:t>
          </a:r>
          <a:endParaRPr lang="en-IN" sz="1200" b="1" kern="1200" dirty="0">
            <a:latin typeface="Aptos Narrow" panose="020B0004020202020204" pitchFamily="34" charset="0"/>
          </a:endParaRPr>
        </a:p>
      </dsp:txBody>
      <dsp:txXfrm>
        <a:off x="271976" y="1109219"/>
        <a:ext cx="2352710" cy="893907"/>
      </dsp:txXfrm>
    </dsp:sp>
    <dsp:sp modelId="{DF9E6F50-F2AC-4FD6-9153-283705BF08EF}">
      <dsp:nvSpPr>
        <dsp:cNvPr id="0" name=""/>
        <dsp:cNvSpPr/>
      </dsp:nvSpPr>
      <dsp:spPr>
        <a:xfrm>
          <a:off x="488330" y="2162816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 Narrow" panose="020B0004020202020204" pitchFamily="34" charset="0"/>
            </a:rPr>
            <a:t>These gives us a deep dive analysis on the locality of high crime rate.</a:t>
          </a:r>
          <a:endParaRPr lang="en-IN" sz="1200" b="1" kern="1200" dirty="0">
            <a:latin typeface="Aptos Narrow" panose="020B0004020202020204" pitchFamily="34" charset="0"/>
          </a:endParaRPr>
        </a:p>
      </dsp:txBody>
      <dsp:txXfrm>
        <a:off x="516141" y="2190627"/>
        <a:ext cx="2352710" cy="893907"/>
      </dsp:txXfrm>
    </dsp:sp>
    <dsp:sp modelId="{61744225-BD1E-4BAE-9A67-C9A7EC9DF105}">
      <dsp:nvSpPr>
        <dsp:cNvPr id="0" name=""/>
        <dsp:cNvSpPr/>
      </dsp:nvSpPr>
      <dsp:spPr>
        <a:xfrm>
          <a:off x="732495" y="3244224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These regions should be focused for crime rate reduction.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760306" y="3272035"/>
        <a:ext cx="2352710" cy="893907"/>
      </dsp:txXfrm>
    </dsp:sp>
    <dsp:sp modelId="{36FC2CC2-7F82-4A90-8E98-ED739CC3DE71}">
      <dsp:nvSpPr>
        <dsp:cNvPr id="0" name=""/>
        <dsp:cNvSpPr/>
      </dsp:nvSpPr>
      <dsp:spPr>
        <a:xfrm>
          <a:off x="976661" y="4325632"/>
          <a:ext cx="3269691" cy="9495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 Narrow" panose="020B0004020202020204" pitchFamily="34" charset="0"/>
            </a:rPr>
            <a:t>With a drill down in avg time diff and total crime rate chart we can deep drive into the locality data to view time diff of solving based on different districts.</a:t>
          </a:r>
          <a:endParaRPr lang="en-IN" sz="1200" b="1" kern="1200" dirty="0">
            <a:latin typeface="Aptos Narrow" panose="020B0004020202020204" pitchFamily="34" charset="0"/>
          </a:endParaRPr>
        </a:p>
      </dsp:txBody>
      <dsp:txXfrm>
        <a:off x="1004472" y="4353443"/>
        <a:ext cx="2352710" cy="893907"/>
      </dsp:txXfrm>
    </dsp:sp>
    <dsp:sp modelId="{C84DAF46-B22B-4005-9932-4C70866E4B01}">
      <dsp:nvSpPr>
        <dsp:cNvPr id="0" name=""/>
        <dsp:cNvSpPr/>
      </dsp:nvSpPr>
      <dsp:spPr>
        <a:xfrm>
          <a:off x="2652497" y="693683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2791365" y="693683"/>
        <a:ext cx="339457" cy="464438"/>
      </dsp:txXfrm>
    </dsp:sp>
    <dsp:sp modelId="{32608E39-0FC6-4393-9ADD-997FAAF7A675}">
      <dsp:nvSpPr>
        <dsp:cNvPr id="0" name=""/>
        <dsp:cNvSpPr/>
      </dsp:nvSpPr>
      <dsp:spPr>
        <a:xfrm>
          <a:off x="2896663" y="1775092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3035531" y="1775092"/>
        <a:ext cx="339457" cy="464438"/>
      </dsp:txXfrm>
    </dsp:sp>
    <dsp:sp modelId="{8C646915-5789-4D88-AB32-BC7ABD0C95EA}">
      <dsp:nvSpPr>
        <dsp:cNvPr id="0" name=""/>
        <dsp:cNvSpPr/>
      </dsp:nvSpPr>
      <dsp:spPr>
        <a:xfrm>
          <a:off x="3140828" y="2840674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3279696" y="2840674"/>
        <a:ext cx="339457" cy="464438"/>
      </dsp:txXfrm>
    </dsp:sp>
    <dsp:sp modelId="{4F180A9B-DA47-4D59-8E47-B5926C0BE5E0}">
      <dsp:nvSpPr>
        <dsp:cNvPr id="0" name=""/>
        <dsp:cNvSpPr/>
      </dsp:nvSpPr>
      <dsp:spPr>
        <a:xfrm>
          <a:off x="3384993" y="3932633"/>
          <a:ext cx="617193" cy="6171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Right"/>
          <a:lightRig rig="threePt" dir="t"/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>
            <a:latin typeface="Aptos Narrow" panose="020B0004020202020204" pitchFamily="34" charset="0"/>
          </a:endParaRPr>
        </a:p>
      </dsp:txBody>
      <dsp:txXfrm>
        <a:off x="3523861" y="3932633"/>
        <a:ext cx="339457" cy="464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458E7-C110-48E6-8BBF-A217AFBC3DA7}">
      <dsp:nvSpPr>
        <dsp:cNvPr id="0" name=""/>
        <dsp:cNvSpPr/>
      </dsp:nvSpPr>
      <dsp:spPr>
        <a:xfrm>
          <a:off x="1926880" y="1013643"/>
          <a:ext cx="412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306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121961" y="1057146"/>
        <a:ext cx="22145" cy="4433"/>
      </dsp:txXfrm>
    </dsp:sp>
    <dsp:sp modelId="{9E5EEF46-36AB-4689-BDBA-2A753B5A98C0}">
      <dsp:nvSpPr>
        <dsp:cNvPr id="0" name=""/>
        <dsp:cNvSpPr/>
      </dsp:nvSpPr>
      <dsp:spPr>
        <a:xfrm>
          <a:off x="3001" y="481659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This tab helps us view the frequency of crime type reported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3001" y="481659"/>
        <a:ext cx="1925679" cy="1155407"/>
      </dsp:txXfrm>
    </dsp:sp>
    <dsp:sp modelId="{EC3A6BEE-3965-4A1F-BE24-6F67EB4B1E55}">
      <dsp:nvSpPr>
        <dsp:cNvPr id="0" name=""/>
        <dsp:cNvSpPr/>
      </dsp:nvSpPr>
      <dsp:spPr>
        <a:xfrm>
          <a:off x="965841" y="1635267"/>
          <a:ext cx="2368585" cy="412306"/>
        </a:xfrm>
        <a:custGeom>
          <a:avLst/>
          <a:gdLst/>
          <a:ahLst/>
          <a:cxnLst/>
          <a:rect l="0" t="0" r="0" b="0"/>
          <a:pathLst>
            <a:path>
              <a:moveTo>
                <a:pt x="2368585" y="0"/>
              </a:moveTo>
              <a:lnTo>
                <a:pt x="2368585" y="223253"/>
              </a:lnTo>
              <a:lnTo>
                <a:pt x="0" y="223253"/>
              </a:lnTo>
              <a:lnTo>
                <a:pt x="0" y="412306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089893" y="1839203"/>
        <a:ext cx="120481" cy="4433"/>
      </dsp:txXfrm>
    </dsp:sp>
    <dsp:sp modelId="{7746A661-91D5-4238-9181-941899562AE0}">
      <dsp:nvSpPr>
        <dsp:cNvPr id="0" name=""/>
        <dsp:cNvSpPr/>
      </dsp:nvSpPr>
      <dsp:spPr>
        <a:xfrm>
          <a:off x="2371587" y="481659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The charts highlights the top crime type based on crime rate along with whether the arrest has been made or not or the case were domestic or not..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2371587" y="481659"/>
        <a:ext cx="1925679" cy="1155407"/>
      </dsp:txXfrm>
    </dsp:sp>
    <dsp:sp modelId="{D22C17E1-A64E-4952-AA23-50F2399B9113}">
      <dsp:nvSpPr>
        <dsp:cNvPr id="0" name=""/>
        <dsp:cNvSpPr/>
      </dsp:nvSpPr>
      <dsp:spPr>
        <a:xfrm>
          <a:off x="1926880" y="2611957"/>
          <a:ext cx="412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306" y="45720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121961" y="2655460"/>
        <a:ext cx="22145" cy="4433"/>
      </dsp:txXfrm>
    </dsp:sp>
    <dsp:sp modelId="{D083405D-B5FB-4505-A825-C8C8E2A59A31}">
      <dsp:nvSpPr>
        <dsp:cNvPr id="0" name=""/>
        <dsp:cNvSpPr/>
      </dsp:nvSpPr>
      <dsp:spPr>
        <a:xfrm>
          <a:off x="3001" y="2079973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The ranks of crime type can be viewed based on crime rate in the table.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3001" y="2079973"/>
        <a:ext cx="1925679" cy="1155407"/>
      </dsp:txXfrm>
    </dsp:sp>
    <dsp:sp modelId="{384171D0-BD84-4430-B3C8-47EB0D4C8344}">
      <dsp:nvSpPr>
        <dsp:cNvPr id="0" name=""/>
        <dsp:cNvSpPr/>
      </dsp:nvSpPr>
      <dsp:spPr>
        <a:xfrm>
          <a:off x="965841" y="3233580"/>
          <a:ext cx="2368585" cy="412306"/>
        </a:xfrm>
        <a:custGeom>
          <a:avLst/>
          <a:gdLst/>
          <a:ahLst/>
          <a:cxnLst/>
          <a:rect l="0" t="0" r="0" b="0"/>
          <a:pathLst>
            <a:path>
              <a:moveTo>
                <a:pt x="2368585" y="0"/>
              </a:moveTo>
              <a:lnTo>
                <a:pt x="2368585" y="223253"/>
              </a:lnTo>
              <a:lnTo>
                <a:pt x="0" y="223253"/>
              </a:lnTo>
              <a:lnTo>
                <a:pt x="0" y="412306"/>
              </a:lnTo>
            </a:path>
          </a:pathLst>
        </a:custGeom>
        <a:noFill/>
        <a:ln w="100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perspectiveRight"/>
          <a:lightRig rig="threePt" dir="t"/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>
            <a:latin typeface="Aptos Narrow" panose="020B0004020202020204" pitchFamily="34" charset="0"/>
          </a:endParaRPr>
        </a:p>
      </dsp:txBody>
      <dsp:txXfrm>
        <a:off x="2089893" y="3437517"/>
        <a:ext cx="120481" cy="4433"/>
      </dsp:txXfrm>
    </dsp:sp>
    <dsp:sp modelId="{3E5A3319-293A-46C5-A777-A4D55E661BF0}">
      <dsp:nvSpPr>
        <dsp:cNvPr id="0" name=""/>
        <dsp:cNvSpPr/>
      </dsp:nvSpPr>
      <dsp:spPr>
        <a:xfrm>
          <a:off x="2371587" y="2079973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And also the average time taken by each type of case to solve.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2371587" y="2079973"/>
        <a:ext cx="1925679" cy="1155407"/>
      </dsp:txXfrm>
    </dsp:sp>
    <dsp:sp modelId="{F6914E54-E289-4BFB-8CC5-396F92F5DF9C}">
      <dsp:nvSpPr>
        <dsp:cNvPr id="0" name=""/>
        <dsp:cNvSpPr/>
      </dsp:nvSpPr>
      <dsp:spPr>
        <a:xfrm>
          <a:off x="3001" y="3678286"/>
          <a:ext cx="1925679" cy="11554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  <a:scene3d>
          <a:camera prst="perspectiveRight"/>
          <a:lightRig rig="threePt" dir="t"/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Aptos Narrow" panose="020B0004020202020204" pitchFamily="34" charset="0"/>
            </a:rPr>
            <a:t>With a drill down in avg time diff chart we can deep drive into the crime type data to view time diff of solving based on different community.</a:t>
          </a:r>
          <a:endParaRPr lang="en-IN" sz="1200" b="1" kern="1200">
            <a:latin typeface="Aptos Narrow" panose="020B0004020202020204" pitchFamily="34" charset="0"/>
          </a:endParaRPr>
        </a:p>
      </dsp:txBody>
      <dsp:txXfrm>
        <a:off x="3001" y="3678286"/>
        <a:ext cx="1925679" cy="115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3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0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9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3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2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4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6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96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7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78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57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1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3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4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119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70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5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5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B0E29C-F819-4774-332F-02C56F6921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63053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Chicago Crime Data Analysis</a:t>
            </a:r>
            <a:endParaRPr lang="en-US" u="sng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316162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26B2F9-4088-363C-96D2-2FC98EBD36DE}"/>
              </a:ext>
            </a:extLst>
          </p:cNvPr>
          <p:cNvSpPr txBox="1">
            <a:spLocks/>
          </p:cNvSpPr>
          <p:nvPr/>
        </p:nvSpPr>
        <p:spPr>
          <a:xfrm>
            <a:off x="8859328" y="5574180"/>
            <a:ext cx="3332670" cy="13547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Saptarshi Majumder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22/08/2024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15230" y="522898"/>
            <a:ext cx="26767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Month-Wise Trend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08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crime rate of January - May months overall crime rate is the highest compared to June – December months.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crime rate is the highest in the month of May and crime rate is lowest in the month of July.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trend of crime rate drop can be noticed from Jan – May and Jun – Dec.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906CF44-8135-6CD1-3799-A0248FFE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4" y="923168"/>
            <a:ext cx="6258464" cy="524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obliqueTop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15230" y="522898"/>
            <a:ext cx="26767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Time Frame Trend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08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761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fluctuation of crime rate can be observed based on different time frames.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crime rate is the highest in the time frame of 15:00:00 – 20:00:00 Hours and crime rate is lowest in the time frame of 05:00:00 – 10:00:00 Hours.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rise of crime rate can be observed from 10:00:00 Hours to 20:00:00 Hours and decrease can be observed from 20:00:0 Hours.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1AA21A-B99E-6F66-17C9-7808524B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9" y="1757097"/>
            <a:ext cx="7008536" cy="3785519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5598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15230" y="522898"/>
            <a:ext cx="267677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Reduction Insights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708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069019-3ED0-18E8-733C-327277DE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54" y="762345"/>
            <a:ext cx="8101291" cy="38895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357B8BA3-DF01-1511-04A1-F216E4CA57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324164"/>
              </p:ext>
            </p:extLst>
          </p:nvPr>
        </p:nvGraphicFramePr>
        <p:xfrm>
          <a:off x="1242204" y="4433977"/>
          <a:ext cx="9980762" cy="223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02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64106" y="522898"/>
            <a:ext cx="39278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Main Tab Dashboard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776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935327-8D31-A24C-7383-6F84294C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36" y="1423357"/>
            <a:ext cx="7530827" cy="4687457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CC892BB-FF60-4874-E305-8427BC84D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512560"/>
              </p:ext>
            </p:extLst>
          </p:nvPr>
        </p:nvGraphicFramePr>
        <p:xfrm>
          <a:off x="228599" y="0"/>
          <a:ext cx="4610819" cy="666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20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6800" y="522898"/>
            <a:ext cx="35052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Locality Tab Dashboard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3683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6DB06E3-5B94-7202-FBC9-15297CAA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89" y="1130060"/>
            <a:ext cx="7872511" cy="483941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3E93A13-2B11-4A07-23D4-6711C516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746610"/>
              </p:ext>
            </p:extLst>
          </p:nvPr>
        </p:nvGraphicFramePr>
        <p:xfrm>
          <a:off x="161745" y="994794"/>
          <a:ext cx="4246353" cy="527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138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28340" y="522898"/>
            <a:ext cx="32636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Crime Type Tab Dashboard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69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4DA5DCD-89AE-DD87-6C65-FD36ACFB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52" y="1029538"/>
            <a:ext cx="7916648" cy="4936946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CCA4AE-9F8B-EA34-9F5A-46CAB5761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081595"/>
              </p:ext>
            </p:extLst>
          </p:nvPr>
        </p:nvGraphicFramePr>
        <p:xfrm>
          <a:off x="228600" y="766270"/>
          <a:ext cx="4300268" cy="531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125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5147" y="522898"/>
            <a:ext cx="44368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Overall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0809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decrease in month-wise crime rate can be observed which is the result of special operations being properly implemented.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Domestic cases are quite low compared to Non-Domestic cases.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542683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top crime type is still the highest even after implementation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average solving time got increased after the drop of crime rate got increased.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Arrest made cases percentage is quite low compared to Non-Arrested cases.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Different operations can be done based on the areas where the high crime rate is focused 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Public awareness and Patrols vigilance can be increased.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A reward system can be implemented for top performing areas for increasing activeness of patrol stations.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continuous increase of theft, battery and criminal damage can result into fatal causalities.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rise in crime rate in the secured areas such as airports, etc. can result into damage of the system.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288F-D53E-83C5-D276-5B38329E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743751"/>
            <a:ext cx="8361229" cy="1391626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Conclusion</a:t>
            </a:r>
            <a:endParaRPr lang="en-IN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514C-86F2-EF07-127D-4F27508B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307" y="2724655"/>
            <a:ext cx="4330494" cy="282270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Arial Black" panose="020B0A04020102020204" pitchFamily="34" charset="0"/>
              </a:rPr>
              <a:t>-</a:t>
            </a:r>
            <a:r>
              <a:rPr lang="en-US" sz="2200" u="sng" dirty="0">
                <a:latin typeface="Arial Black" panose="020B0A04020102020204" pitchFamily="34" charset="0"/>
              </a:rPr>
              <a:t>Crime Rate Analysis</a:t>
            </a:r>
            <a:r>
              <a:rPr lang="en-US" sz="2200" dirty="0">
                <a:latin typeface="Arial Black" panose="020B0A04020102020204" pitchFamily="34" charset="0"/>
              </a:rPr>
              <a:t>-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sz="2200" dirty="0">
                <a:latin typeface="Aptos Narrow" panose="020B0004020202020204" pitchFamily="34" charset="0"/>
              </a:rPr>
              <a:t>This analysis helped with an overall review of the progression of crime rate across different regions.</a:t>
            </a:r>
          </a:p>
          <a:p>
            <a:endParaRPr lang="en-US" sz="2200" dirty="0">
              <a:latin typeface="Aptos Narrow" panose="020B0004020202020204" pitchFamily="34" charset="0"/>
            </a:endParaRPr>
          </a:p>
          <a:p>
            <a:r>
              <a:rPr lang="en-US" sz="2200" dirty="0">
                <a:latin typeface="Aptos Narrow" panose="020B0004020202020204" pitchFamily="34" charset="0"/>
              </a:rPr>
              <a:t>This help us decide whether our current operation is being effective or not.</a:t>
            </a:r>
          </a:p>
          <a:p>
            <a:pPr algn="l"/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ED4333-0612-9881-A183-EC4CFDB350C4}"/>
              </a:ext>
            </a:extLst>
          </p:cNvPr>
          <p:cNvSpPr txBox="1">
            <a:spLocks/>
          </p:cNvSpPr>
          <p:nvPr/>
        </p:nvSpPr>
        <p:spPr>
          <a:xfrm>
            <a:off x="6095741" y="2724655"/>
            <a:ext cx="4180356" cy="2822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-</a:t>
            </a:r>
            <a:r>
              <a:rPr lang="en-US" u="sng" dirty="0">
                <a:latin typeface="Arial Black" panose="020B0A04020102020204" pitchFamily="34" charset="0"/>
              </a:rPr>
              <a:t>Crime Type Analysis</a:t>
            </a:r>
            <a:r>
              <a:rPr lang="en-US" dirty="0">
                <a:latin typeface="Arial Black" panose="020B0A04020102020204" pitchFamily="34" charset="0"/>
              </a:rPr>
              <a:t>-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This analysis helped with an overall review of the progression of each crime type across different regions based on crime rate.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This help us decide if the operation is helping us reduce different crime types.</a:t>
            </a:r>
          </a:p>
          <a:p>
            <a:pPr algn="l"/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CB71-A7F8-18D2-0B31-72FE707C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0" y="685800"/>
            <a:ext cx="6075680" cy="5765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 Black" panose="020B0A04020102020204" pitchFamily="34" charset="0"/>
              </a:rPr>
              <a:t>References –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 </a:t>
            </a:r>
            <a:r>
              <a:rPr lang="en-US" sz="3200" dirty="0" err="1">
                <a:latin typeface="Aptos Narrow" panose="020B0004020202020204" pitchFamily="34" charset="0"/>
              </a:rPr>
              <a:t>Ruchita</a:t>
            </a:r>
            <a:r>
              <a:rPr lang="en-US" sz="3200" dirty="0">
                <a:latin typeface="Aptos Narrow" panose="020B0004020202020204" pitchFamily="34" charset="0"/>
              </a:rPr>
              <a:t> Saha.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 </a:t>
            </a:r>
            <a:r>
              <a:rPr lang="en-IN" sz="320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Chandra Prakash </a:t>
            </a:r>
            <a:r>
              <a:rPr lang="en-IN" sz="3200" i="0" dirty="0" err="1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Jagrat</a:t>
            </a:r>
            <a:r>
              <a:rPr lang="en-US" sz="3200" dirty="0">
                <a:solidFill>
                  <a:srgbClr val="1D1C1D"/>
                </a:solidFill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</a:t>
            </a:r>
            <a:r>
              <a:rPr lang="en-US" sz="3200" i="0" dirty="0">
                <a:solidFill>
                  <a:srgbClr val="1D1C1D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Prabhat Kumar Mishra</a:t>
            </a:r>
            <a:r>
              <a:rPr lang="en-IN" sz="3200" b="0" i="0" dirty="0">
                <a:solidFill>
                  <a:schemeClr val="tx1"/>
                </a:solidFill>
                <a:effectLst/>
                <a:highlight>
                  <a:srgbClr val="EEF8FF"/>
                </a:highlight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latin typeface="Aptos Narrow" panose="020B0004020202020204" pitchFamily="34" charset="0"/>
              </a:rPr>
              <a:t>TA Sessions with</a:t>
            </a:r>
            <a:r>
              <a:rPr lang="en-IN" sz="3200" b="0" i="0" dirty="0">
                <a:solidFill>
                  <a:srgbClr val="4B4F52"/>
                </a:solidFill>
                <a:effectLst/>
                <a:highlight>
                  <a:srgbClr val="EEF8FF"/>
                </a:highlight>
                <a:latin typeface="Aptos Narrow" panose="020B0004020202020204" pitchFamily="34" charset="0"/>
              </a:rPr>
              <a:t> </a:t>
            </a:r>
            <a:r>
              <a:rPr lang="en-IN" sz="32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Akshat Raj.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tx1"/>
                </a:solidFill>
                <a:latin typeface="Aptos Narrow" panose="020B0004020202020204" pitchFamily="34" charset="0"/>
              </a:rPr>
              <a:t>Microsoft Power Bi Theme Site Website.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9AA82C3-3FDA-D430-7717-13FC3B12D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5" r="16885"/>
          <a:stretch/>
        </p:blipFill>
        <p:spPr>
          <a:xfrm>
            <a:off x="448056" y="1065276"/>
            <a:ext cx="5246814" cy="4599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463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FE20-7313-7D04-3AE1-E6F8C20D92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4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Project Analysis</a:t>
            </a:r>
            <a:b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4573" y="165914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1295" y="155974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 Dashboards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4169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4158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0849" y="335043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Data Model And Cleaning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2117" y="516362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Black" panose="020B0A04020102020204" pitchFamily="34" charset="0"/>
              </a:rPr>
              <a:t>Crime Rate And Trend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3858" y="176194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48316" y="1853792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E0D1F-7777-D9C8-5F3C-35DC2715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916" r="17916"/>
          <a:stretch/>
        </p:blipFill>
        <p:spPr>
          <a:xfrm>
            <a:off x="448056" y="1065276"/>
            <a:ext cx="5246814" cy="4599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BF328-C918-8348-CD48-6CED6F009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4870" y="713232"/>
            <a:ext cx="6049074" cy="545896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Chicago Crime Data – </a:t>
            </a:r>
          </a:p>
          <a:p>
            <a:pPr>
              <a:lnSpc>
                <a:spcPct val="100000"/>
              </a:lnSpc>
            </a:pPr>
            <a:endParaRPr lang="en-IN" sz="2800" b="1" u="sng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Chicago is a city in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United States of America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Narrow" panose="020B0004020202020204" pitchFamily="34" charset="0"/>
                <a:cs typeface="Arial" panose="020B0604020202020204" pitchFamily="34" charset="0"/>
              </a:rPr>
              <a:t>, located in the state of Illinois.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The data presented is the registered crimes data in the city of Chicago.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This dataset typically includes details about various crimes reported in Chicago, such as types of crimes, locations, dates, and additional attributes.</a:t>
            </a:r>
          </a:p>
          <a:p>
            <a:pPr marL="1200150" lvl="2" indent="-28575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It also consist of cases those resulted in arrest or not.</a:t>
            </a:r>
          </a:p>
        </p:txBody>
      </p:sp>
    </p:spTree>
    <p:extLst>
      <p:ext uri="{BB962C8B-B14F-4D97-AF65-F5344CB8AC3E}">
        <p14:creationId xmlns:p14="http://schemas.microsoft.com/office/powerpoint/2010/main" val="32290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9EB63C-B034-ED77-39FC-C759DB15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81" y="739202"/>
            <a:ext cx="2598645" cy="5616427"/>
          </a:xfrm>
          <a:prstGeom prst="rect">
            <a:avLst/>
          </a:prstGeom>
        </p:spPr>
      </p:pic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78174" y="522898"/>
            <a:ext cx="35138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075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Data Model And Cleaning</a:t>
            </a:r>
          </a:p>
          <a:p>
            <a:pPr algn="ctr"/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5401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1601" y="1803908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9822" y="407915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7935" y="3061593"/>
            <a:ext cx="1371600" cy="13119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6267" y="3061592"/>
            <a:ext cx="1348583" cy="13119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2959101" y="2597658"/>
            <a:ext cx="48221" cy="2275248"/>
          </a:xfrm>
          <a:prstGeom prst="bentConnector3">
            <a:avLst>
              <a:gd name="adj1" fmla="val 395174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4482" y="3754432"/>
            <a:ext cx="45345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424850" y="3717592"/>
            <a:ext cx="348214" cy="4972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120756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501684" y="242894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523923" y="461885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639444" y="356718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7076267" y="347136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 Rate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Evaluation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2973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Crime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7174316" y="4395627"/>
            <a:ext cx="1348582" cy="95455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Based On The Overview Of The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524845" y="4425420"/>
            <a:ext cx="1348582" cy="7109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From Power Query Editor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546134"/>
            <a:ext cx="1615282" cy="71090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Evaluation is done based on Crime Rate.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64018" y="2519125"/>
            <a:ext cx="1627982" cy="21728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Crime Rate We Generalized Count Of Domestic And Non-Domestic Cases And Also Region Wise Distribution Of Crime.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4913759"/>
            <a:ext cx="1615282" cy="14418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helps us building an understanding on what type of crime is being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at which pace.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-18256" y="2218107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 And Full Null Rows Has Been Removed.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9965" y="4022408"/>
            <a:ext cx="1348582" cy="168533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has been changed to preferred type and columns “null” has been replaced with “Not Available”.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38226" y="522898"/>
            <a:ext cx="395377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082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Crime Type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4227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9FC3D4E-BED8-5620-4223-338CC0EB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253" y="1244224"/>
            <a:ext cx="6206875" cy="3897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12700" stA="38000" endPos="28000" dist="5000" dir="5400000" sy="-100000" algn="bl" rotWithShape="0"/>
          </a:effectLst>
          <a:scene3d>
            <a:camera prst="perspectiveBelow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BFEFE-F69A-90A6-D9A8-B1CFC7E934E9}"/>
              </a:ext>
            </a:extLst>
          </p:cNvPr>
          <p:cNvGrpSpPr/>
          <p:nvPr/>
        </p:nvGrpSpPr>
        <p:grpSpPr>
          <a:xfrm>
            <a:off x="794846" y="2444144"/>
            <a:ext cx="1485380" cy="1249340"/>
            <a:chOff x="7406093" y="2144516"/>
            <a:chExt cx="2197669" cy="173377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37C8612-C0D3-8CF7-D854-89E255C1E7FC}"/>
                </a:ext>
              </a:extLst>
            </p:cNvPr>
            <p:cNvSpPr/>
            <p:nvPr/>
          </p:nvSpPr>
          <p:spPr>
            <a:xfrm>
              <a:off x="7406093" y="2144516"/>
              <a:ext cx="2197669" cy="173377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AAC1FE33-4425-27A2-850F-CB0C2449031A}"/>
                </a:ext>
              </a:extLst>
            </p:cNvPr>
            <p:cNvSpPr txBox="1"/>
            <p:nvPr/>
          </p:nvSpPr>
          <p:spPr>
            <a:xfrm>
              <a:off x="7490729" y="2229152"/>
              <a:ext cx="2028397" cy="156450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 top three crimes in the chart are the top reported crime type.</a:t>
              </a:r>
              <a:endParaRPr lang="en-IN" sz="1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33423-F67C-23DB-2411-579582479D40}"/>
              </a:ext>
            </a:extLst>
          </p:cNvPr>
          <p:cNvGrpSpPr/>
          <p:nvPr/>
        </p:nvGrpSpPr>
        <p:grpSpPr>
          <a:xfrm>
            <a:off x="5439252" y="5380397"/>
            <a:ext cx="1544875" cy="1109660"/>
            <a:chOff x="0" y="4923586"/>
            <a:chExt cx="1544875" cy="110966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E322A0-4421-F184-0A79-7661E06D3211}"/>
                </a:ext>
              </a:extLst>
            </p:cNvPr>
            <p:cNvSpPr/>
            <p:nvPr/>
          </p:nvSpPr>
          <p:spPr>
            <a:xfrm>
              <a:off x="0" y="4923586"/>
              <a:ext cx="1544875" cy="1109660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A6AEBE47-2D15-C6D2-B77E-8E6BE3A1866F}"/>
                </a:ext>
              </a:extLst>
            </p:cNvPr>
            <p:cNvSpPr txBox="1"/>
            <p:nvPr/>
          </p:nvSpPr>
          <p:spPr>
            <a:xfrm>
              <a:off x="54169" y="4977755"/>
              <a:ext cx="1436537" cy="100132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These charts shows the overall crime type by crime rate in Chicago.</a:t>
              </a:r>
              <a:endParaRPr lang="en-IN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CB6460-9C36-8F69-E887-521BC867843A}"/>
              </a:ext>
            </a:extLst>
          </p:cNvPr>
          <p:cNvGrpSpPr/>
          <p:nvPr/>
        </p:nvGrpSpPr>
        <p:grpSpPr>
          <a:xfrm>
            <a:off x="10074509" y="2388599"/>
            <a:ext cx="1686715" cy="1304885"/>
            <a:chOff x="3292712" y="-68511"/>
            <a:chExt cx="1386874" cy="1609483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Below"/>
            <a:lightRig rig="balanced" dir="t">
              <a:rot lat="0" lon="0" rev="8700000"/>
            </a:lightRig>
          </a:scene3d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E08EFF8-EF33-761B-829F-7C5A92DBBD54}"/>
                </a:ext>
              </a:extLst>
            </p:cNvPr>
            <p:cNvSpPr/>
            <p:nvPr/>
          </p:nvSpPr>
          <p:spPr>
            <a:xfrm>
              <a:off x="3292712" y="0"/>
              <a:ext cx="1386874" cy="15409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03C06FEF-6CC0-8FCE-0E5C-452C9D65B3B8}"/>
                </a:ext>
              </a:extLst>
            </p:cNvPr>
            <p:cNvSpPr txBox="1"/>
            <p:nvPr/>
          </p:nvSpPr>
          <p:spPr>
            <a:xfrm>
              <a:off x="3350646" y="-68511"/>
              <a:ext cx="1251470" cy="140556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These top crimes are also considered as the most fatal crimes sometimes. </a:t>
              </a:r>
              <a:endParaRPr lang="en-IN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D15A63E-E3C5-DB2C-3791-C603E23932B8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 rot="16200000" flipH="1">
            <a:off x="2367523" y="2863497"/>
            <a:ext cx="2241743" cy="39017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0B6E968-8F41-C215-380E-22986CE188AB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 flipV="1">
            <a:off x="6929958" y="3693484"/>
            <a:ext cx="3987909" cy="22417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89A7063-A603-2CDD-D42B-6303A6C5CB62}"/>
              </a:ext>
            </a:extLst>
          </p:cNvPr>
          <p:cNvCxnSpPr>
            <a:cxnSpLocks/>
            <a:stCxn id="19" idx="0"/>
            <a:endCxn id="27" idx="0"/>
          </p:cNvCxnSpPr>
          <p:nvPr/>
        </p:nvCxnSpPr>
        <p:spPr>
          <a:xfrm rot="5400000" flipH="1" flipV="1">
            <a:off x="6193989" y="-2267853"/>
            <a:ext cx="55545" cy="9368451"/>
          </a:xfrm>
          <a:prstGeom prst="bentConnector3">
            <a:avLst>
              <a:gd name="adj1" fmla="val 30274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4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56143" y="522898"/>
            <a:ext cx="2935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003431" y="155647"/>
            <a:ext cx="6185138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 Black" panose="020B0A04020102020204" pitchFamily="34" charset="0"/>
              </a:rPr>
              <a:t>Crime And Arrest Rate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1" y="543445"/>
            <a:ext cx="292291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arrest made from all the registered cases in the data.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11,164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Arrest Made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Crime Registered for the year 2022 in the city of Chicago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89,916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Crime Rate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Total Amount Of Crime Rate which didn’t resulted in an arrest including both domestic and non-domestic.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78,752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Total Non-Arrested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C5BFC-B19C-9A99-91F5-39F608AA4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7" y="1695388"/>
            <a:ext cx="3032185" cy="267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4C559-DBB6-07D8-2D5D-FF4613F14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803" y="2777433"/>
            <a:ext cx="2522439" cy="130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90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62C13-7A42-6445-2703-6C7CC360A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1834" y="1701063"/>
            <a:ext cx="3620725" cy="2667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rial Black" panose="020B0A04020102020204" pitchFamily="34" charset="0"/>
              </a:rPr>
              <a:t>Crime Rate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5A7564-97BE-8066-CCD5-EA618CD1DFF4}"/>
              </a:ext>
            </a:extLst>
          </p:cNvPr>
          <p:cNvSpPr txBox="1"/>
          <p:nvPr/>
        </p:nvSpPr>
        <p:spPr>
          <a:xfrm>
            <a:off x="1135815" y="4729693"/>
            <a:ext cx="3206870" cy="1802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1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High Crime Rate Districts – Crimes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    –   5743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    –   5670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11 –   5200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    –   5214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90963B-C7B4-34B8-2EE0-C42AC7757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49718" y="4716938"/>
            <a:ext cx="0" cy="178752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292402-CEB2-49B4-DFBF-1517882763ED}"/>
              </a:ext>
            </a:extLst>
          </p:cNvPr>
          <p:cNvSpPr txBox="1"/>
          <p:nvPr/>
        </p:nvSpPr>
        <p:spPr>
          <a:xfrm>
            <a:off x="4727997" y="5278945"/>
            <a:ext cx="5698460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Aptos Narrow" panose="020B0004020202020204" pitchFamily="34" charset="0"/>
                <a:ea typeface="Arial" panose="020B0604020202020204" pitchFamily="34" charset="0"/>
              </a:rPr>
              <a:t>Fluctuation Of Crime Rate Can Be Observed According To Different Districts.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3C078-273A-D108-8AD6-8023F564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17" y="384399"/>
            <a:ext cx="10056366" cy="43325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noFill/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510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50499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Location Analysis</a:t>
            </a:r>
            <a:b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endParaRPr lang="en-US" sz="28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023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28673" y="1371841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These four Wards have the highest crime rate among all the wards.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987149" y="1371841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localities with the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gigh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 crime rate in descending order are described in these table.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9534523" y="1371841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It help us to understand the distribution of reported crimes in these regions.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828674" y="5188884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These chart also helps us to understand the division of arrest made in those top five districts.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4987149" y="5179779"/>
            <a:ext cx="2428875" cy="9634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 prime focus for improvement should be focused on the high crime rate locality.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9534524" y="5193293"/>
            <a:ext cx="2428875" cy="7198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Narrow" panose="020B0004020202020204" pitchFamily="34" charset="0"/>
                <a:cs typeface="Segoe UI" panose="020B0502040204020203" pitchFamily="34" charset="0"/>
              </a:rPr>
              <a:t>These five districts have the highest crime rates among all the districts..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0471AF-007F-BA11-567F-2FCAAE73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4" y="2383702"/>
            <a:ext cx="3353091" cy="2297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4F638A-E35E-72B0-00EE-F3603AD77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979" y="2383702"/>
            <a:ext cx="3520745" cy="2196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ADF2627-36E5-B6BB-3EA8-F4B781D7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149" y="2383702"/>
            <a:ext cx="2530059" cy="230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71472" y="522898"/>
            <a:ext cx="322052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Report And Solving Time Analysis</a:t>
            </a: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2090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13AB1A-41B3-3CF4-304B-C3BF1AE2E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817977"/>
              </p:ext>
            </p:extLst>
          </p:nvPr>
        </p:nvGraphicFramePr>
        <p:xfrm>
          <a:off x="421345" y="1215060"/>
          <a:ext cx="5427365" cy="465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2886F-D61A-D621-D3C9-1C392F3F9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550" y="1835861"/>
            <a:ext cx="5292344" cy="4168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450923-40FF-4CA8-9248-80FFA7D359E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4064</TotalTime>
  <Words>1303</Words>
  <Application>Microsoft Office PowerPoint</Application>
  <PresentationFormat>Widescreen</PresentationFormat>
  <Paragraphs>161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Aptos Narrow</vt:lpstr>
      <vt:lpstr>Arial</vt:lpstr>
      <vt:lpstr>Arial Black</vt:lpstr>
      <vt:lpstr>Calibri</vt:lpstr>
      <vt:lpstr>Century Gothic</vt:lpstr>
      <vt:lpstr>Courier New</vt:lpstr>
      <vt:lpstr>Franklin Gothic Book</vt:lpstr>
      <vt:lpstr>Segoe UI</vt:lpstr>
      <vt:lpstr>Segoe UI Light</vt:lpstr>
      <vt:lpstr>Symbol</vt:lpstr>
      <vt:lpstr>Wingdings</vt:lpstr>
      <vt:lpstr>Office Theme</vt:lpstr>
      <vt:lpstr>Crop</vt:lpstr>
      <vt:lpstr>Chicago Crime Data Analysis</vt:lpstr>
      <vt:lpstr>Project analysis slide 2</vt:lpstr>
      <vt:lpstr>PowerPoint Presentation</vt:lpstr>
      <vt:lpstr>Project analysis slide 4</vt:lpstr>
      <vt:lpstr>Project analysis slide 5</vt:lpstr>
      <vt:lpstr>Project analysis slide 5</vt:lpstr>
      <vt:lpstr>Project analysis slide 5</vt:lpstr>
      <vt:lpstr>Project analysis slide 6</vt:lpstr>
      <vt:lpstr>Project analysis slide 11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8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Saptarshi Majumder</dc:creator>
  <cp:lastModifiedBy>Saptarshi Majumder</cp:lastModifiedBy>
  <cp:revision>1</cp:revision>
  <dcterms:created xsi:type="dcterms:W3CDTF">2024-08-21T15:20:33Z</dcterms:created>
  <dcterms:modified xsi:type="dcterms:W3CDTF">2024-08-24T11:31:25Z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