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68835" cy="7187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991985" y="1720215"/>
            <a:ext cx="4679950" cy="43116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690" y="2828925"/>
            <a:ext cx="5636895" cy="1726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1225" y="1593215"/>
            <a:ext cx="8426450" cy="4305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</cp:lastModifiedBy>
  <cp:revision>3</cp:revision>
  <dcterms:created xsi:type="dcterms:W3CDTF">2023-06-28T19:09:00Z</dcterms:created>
  <dcterms:modified xsi:type="dcterms:W3CDTF">2023-06-28T21:40:59Z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EE77E765B7E84582B067AA04D27EF92F</vt:lpwstr>
  </property>
  <property fmtid="{D5CDD505-2E9C-101B-9397-08002B2CF9AE}" pid="3" name="KSOProductBuildVer">
    <vt:lpwstr>1033-11.2.0.11219</vt:lpwstr>
  </property>
</Properties>
</file>