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8835" cy="7187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91985" y="1720215"/>
            <a:ext cx="4679950" cy="4311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690" y="2828925"/>
            <a:ext cx="5636895" cy="17265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27245" y="533400"/>
            <a:ext cx="3862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Review Analysis</a:t>
            </a:r>
            <a:endParaRPr lang="en-US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680" y="1503045"/>
            <a:ext cx="9745980" cy="4979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 Box 1"/>
          <p:cNvSpPr txBox="1"/>
          <p:nvPr/>
        </p:nvSpPr>
        <p:spPr>
          <a:xfrm>
            <a:off x="3488690" y="497205"/>
            <a:ext cx="611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Listing the common words via Lemmatization</a:t>
            </a:r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5</cp:revision>
  <dcterms:created xsi:type="dcterms:W3CDTF">2023-06-28T19:09:00Z</dcterms:created>
  <dcterms:modified xsi:type="dcterms:W3CDTF">2023-06-28T22:38:21Z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EE77E765B7E84582B067AA04D27EF92F</vt:lpwstr>
  </property>
  <property fmtid="{D5CDD505-2E9C-101B-9397-08002B2CF9AE}" pid="3" name="KSOProductBuildVer">
    <vt:lpwstr>1033-11.2.0.11219</vt:lpwstr>
  </property>
</Properties>
</file>