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De Rosa" userId="b144f24a-dcb0-4ef0-873f-b8047b420803" providerId="ADAL" clId="{8CF7BAC5-95C4-4B89-97DD-586516253185}"/>
    <pc:docChg chg="custSel addSld modSld">
      <pc:chgData name="Amanda De Rosa" userId="b144f24a-dcb0-4ef0-873f-b8047b420803" providerId="ADAL" clId="{8CF7BAC5-95C4-4B89-97DD-586516253185}" dt="2022-11-07T15:36:23.138" v="9"/>
      <pc:docMkLst>
        <pc:docMk/>
      </pc:docMkLst>
      <pc:sldChg chg="addSp delSp modSp add">
        <pc:chgData name="Amanda De Rosa" userId="b144f24a-dcb0-4ef0-873f-b8047b420803" providerId="ADAL" clId="{8CF7BAC5-95C4-4B89-97DD-586516253185}" dt="2022-11-07T15:36:11.859" v="6"/>
        <pc:sldMkLst>
          <pc:docMk/>
          <pc:sldMk cId="8629024" sldId="256"/>
        </pc:sldMkLst>
        <pc:spChg chg="del">
          <ac:chgData name="Amanda De Rosa" userId="b144f24a-dcb0-4ef0-873f-b8047b420803" providerId="ADAL" clId="{8CF7BAC5-95C4-4B89-97DD-586516253185}" dt="2022-11-07T15:36:01.573" v="2" actId="478"/>
          <ac:spMkLst>
            <pc:docMk/>
            <pc:sldMk cId="8629024" sldId="256"/>
            <ac:spMk id="2" creationId="{90BE0162-BF03-4735-A6AE-702913FB3018}"/>
          </ac:spMkLst>
        </pc:spChg>
        <pc:spChg chg="del">
          <ac:chgData name="Amanda De Rosa" userId="b144f24a-dcb0-4ef0-873f-b8047b420803" providerId="ADAL" clId="{8CF7BAC5-95C4-4B89-97DD-586516253185}" dt="2022-11-07T15:35:58.963" v="1" actId="478"/>
          <ac:spMkLst>
            <pc:docMk/>
            <pc:sldMk cId="8629024" sldId="256"/>
            <ac:spMk id="3" creationId="{22EAA057-089E-4D2C-83DF-2BC65929CB69}"/>
          </ac:spMkLst>
        </pc:spChg>
        <pc:picChg chg="add mod">
          <ac:chgData name="Amanda De Rosa" userId="b144f24a-dcb0-4ef0-873f-b8047b420803" providerId="ADAL" clId="{8CF7BAC5-95C4-4B89-97DD-586516253185}" dt="2022-11-07T15:36:11.859" v="6"/>
          <ac:picMkLst>
            <pc:docMk/>
            <pc:sldMk cId="8629024" sldId="256"/>
            <ac:picMk id="5" creationId="{D6A696A7-3C01-46A4-8BDB-6994EEF93760}"/>
          </ac:picMkLst>
        </pc:picChg>
      </pc:sldChg>
      <pc:sldChg chg="addSp modSp add">
        <pc:chgData name="Amanda De Rosa" userId="b144f24a-dcb0-4ef0-873f-b8047b420803" providerId="ADAL" clId="{8CF7BAC5-95C4-4B89-97DD-586516253185}" dt="2022-11-07T15:36:23.138" v="9"/>
        <pc:sldMkLst>
          <pc:docMk/>
          <pc:sldMk cId="3120854086" sldId="257"/>
        </pc:sldMkLst>
        <pc:picChg chg="add mod">
          <ac:chgData name="Amanda De Rosa" userId="b144f24a-dcb0-4ef0-873f-b8047b420803" providerId="ADAL" clId="{8CF7BAC5-95C4-4B89-97DD-586516253185}" dt="2022-11-07T15:36:23.138" v="9"/>
          <ac:picMkLst>
            <pc:docMk/>
            <pc:sldMk cId="3120854086" sldId="257"/>
            <ac:picMk id="3" creationId="{13E75567-8EB5-4F8B-A55A-194E2F528070}"/>
          </ac:picMkLst>
        </pc:picChg>
      </pc:sldChg>
      <pc:sldChg chg="addSp modSp add">
        <pc:chgData name="Amanda De Rosa" userId="b144f24a-dcb0-4ef0-873f-b8047b420803" providerId="ADAL" clId="{8CF7BAC5-95C4-4B89-97DD-586516253185}" dt="2022-11-07T15:36:20.410" v="8"/>
        <pc:sldMkLst>
          <pc:docMk/>
          <pc:sldMk cId="3344351109" sldId="258"/>
        </pc:sldMkLst>
        <pc:picChg chg="add mod">
          <ac:chgData name="Amanda De Rosa" userId="b144f24a-dcb0-4ef0-873f-b8047b420803" providerId="ADAL" clId="{8CF7BAC5-95C4-4B89-97DD-586516253185}" dt="2022-11-07T15:36:20.410" v="8"/>
          <ac:picMkLst>
            <pc:docMk/>
            <pc:sldMk cId="3344351109" sldId="258"/>
            <ac:picMk id="3" creationId="{34773FB7-301B-4D81-9063-4390A2BBD779}"/>
          </ac:picMkLst>
        </pc:picChg>
      </pc:sldChg>
      <pc:sldChg chg="addSp modSp add">
        <pc:chgData name="Amanda De Rosa" userId="b144f24a-dcb0-4ef0-873f-b8047b420803" providerId="ADAL" clId="{8CF7BAC5-95C4-4B89-97DD-586516253185}" dt="2022-11-07T15:36:14.234" v="7"/>
        <pc:sldMkLst>
          <pc:docMk/>
          <pc:sldMk cId="123336410" sldId="259"/>
        </pc:sldMkLst>
        <pc:picChg chg="add mod">
          <ac:chgData name="Amanda De Rosa" userId="b144f24a-dcb0-4ef0-873f-b8047b420803" providerId="ADAL" clId="{8CF7BAC5-95C4-4B89-97DD-586516253185}" dt="2022-11-07T15:36:14.234" v="7"/>
          <ac:picMkLst>
            <pc:docMk/>
            <pc:sldMk cId="123336410" sldId="259"/>
            <ac:picMk id="3" creationId="{60705BAD-FF0E-478F-986D-CFAB860A02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EEE8-2903-4572-B2D5-6FC50E3F4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766CE-4B51-44FE-B74D-F2E8F58AC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9F1CB-6B8B-4B5D-A2B5-D7A3291B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F66D-B715-4882-B39A-18151D30577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AE31-3372-40FE-89AF-E3F81E98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A6B-36AF-4437-8932-C83C7A86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C837-C07A-4981-B9FD-BBF2E6F0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6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7A31-B5A3-407D-83DB-540E8681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CB038-F9D7-4FBA-8C1E-6D73136D2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FA91-234B-4FD2-9DBA-AB35374F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F66D-B715-4882-B39A-18151D30577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98E2-1E4E-482F-93F2-00ED52E9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1CA7-56D9-4340-9238-E6564390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C837-C07A-4981-B9FD-BBF2E6F0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2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CC5A0-C9C8-4E80-AA77-3482BF750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8B8C8-04C6-4D77-89B2-6CF3422D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EDCD7-F731-4058-978F-D475240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F66D-B715-4882-B39A-18151D30577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2F24-E804-4A54-B2D4-77EC3EBE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BE57-6AEA-42A0-92E4-BC892704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C837-C07A-4981-B9FD-BBF2E6F0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9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459C-6C10-40A3-8176-22F2107B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5423-9036-4DC2-A7D0-3F9085AF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160D-F0B3-46A3-ADA8-345DAACF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F66D-B715-4882-B39A-18151D30577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4D33-D151-4007-A7EB-CF21951A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D79D-744B-4879-9C27-DC986BB5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C837-C07A-4981-B9FD-BBF2E6F0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D2E3-A7D6-4A63-9CDF-33F49143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B7FDD-96F9-4764-93F3-9F07B1011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6D20-FD88-4F42-A10A-C4392341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F66D-B715-4882-B39A-18151D30577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CDE7-7D60-465D-8270-F452D46D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5FCC-A507-4B64-95FC-49368FB0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C837-C07A-4981-B9FD-BBF2E6F0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3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4FED-28EB-4CD2-8645-21841A8E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6E61-066C-4C98-97CA-AA1D65709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6D123-028B-4748-B2E5-ABCB5DBF4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AA005-F6CB-47EA-86AF-02DCEEA5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F66D-B715-4882-B39A-18151D30577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A236A-A73F-4604-9888-6AB3D2E6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A7454-7584-4A83-AEB5-F963D411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C837-C07A-4981-B9FD-BBF2E6F0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B006-3840-4C7F-BCD8-542B4695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33E64-5349-498C-B9C8-5B4EFC15F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144F-211F-4E5B-AEFB-52F66F89D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2A51D-B0A4-41EA-857C-AB54C67E4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2A9EB-9CFB-4026-B6C1-3172BCD80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21F4A-1A24-47A8-AD57-6087A4D8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F66D-B715-4882-B39A-18151D30577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B6B60-EADF-47C1-90C4-8CCCDB9A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19CD4-C984-4FDD-8B92-1880C82F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C837-C07A-4981-B9FD-BBF2E6F0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9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F751-3CA2-4799-8FEC-CF76CE92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A3812-34B2-47B7-AFA1-5838E9EB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F66D-B715-4882-B39A-18151D30577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AFF2F-49C5-4DA7-98BD-BA7AD591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F91A0-6DD5-4977-B4D7-14D6827F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C837-C07A-4981-B9FD-BBF2E6F0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6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9AEAD-4FF9-47A7-9C66-3C9A58E2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F66D-B715-4882-B39A-18151D30577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79A18-A596-403C-8998-DC185789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497D9-8A2D-476C-9E42-34BD011E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C837-C07A-4981-B9FD-BBF2E6F0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0405-05B0-4C0F-A887-FED5E6EC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8BEB-2117-4B3F-B493-45AA6698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CB494-F950-4095-A567-6EB39A02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D03C3-96D1-4981-8732-5B62AB9C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F66D-B715-4882-B39A-18151D30577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4AC9B-6E9E-4E8F-AB67-8988E445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CD072-D9F7-49FD-B790-421530B8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C837-C07A-4981-B9FD-BBF2E6F0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6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FD88-AA75-46EA-A170-C7D7A3F9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B2B66-5DC7-4E15-AC22-4DE7CAAE2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1FA67-E4AB-4B7E-BCBB-C93412735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74025-DC08-4450-800F-037EFF52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F66D-B715-4882-B39A-18151D30577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3D17C-4570-456A-8419-07CB215C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945B-6034-4967-B24C-9029A7AB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C837-C07A-4981-B9FD-BBF2E6F0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287B1-C3E4-4EEB-A599-A2D7896B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F41A5-3648-4779-9530-519B4343A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12F3-E587-4E1A-8950-4658778DE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F66D-B715-4882-B39A-18151D305778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CB48-51D4-4763-BD1A-3F1888C56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16A4-5652-4782-96CA-72EBA3B6B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C837-C07A-4981-B9FD-BBF2E6F09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6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A696A7-3C01-46A4-8BDB-6994EEF9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705BAD-FF0E-478F-986D-CFAB860A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773FB7-301B-4D81-9063-4390A2BBD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5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75567-8EB5-4F8B-A55A-194E2F52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5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De Rosa</dc:creator>
  <cp:lastModifiedBy>Amanda De Rosa</cp:lastModifiedBy>
  <cp:revision>1</cp:revision>
  <dcterms:created xsi:type="dcterms:W3CDTF">2022-11-07T15:35:54Z</dcterms:created>
  <dcterms:modified xsi:type="dcterms:W3CDTF">2022-11-07T15:36:26Z</dcterms:modified>
</cp:coreProperties>
</file>