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Elevator pitch: A complete platform for issuing and managing certificates for events and courses.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the exact PowerShell commands in the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this slide to talk about future work and scalability.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Have a couple of answers ready for common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the simple, self-contained architecture: easy to deploy, easy to extend. Point to files: enhanced_web.py, certificate_generator.py, templates/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Describe each feature briefly; show where to find them in the UI.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the Live demo checklist provided. Keep steps short and clear.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Mention where each tool is used (backend, PDF, images, frontend).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Map functions to files with one-line descriptions.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soft delete via is_active and why it is useful.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Shortly explain verification flow: QR contains verification URL + data; server checks hash and is_active.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Mention how filters and sorting improve admin productivity.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EventEye — Certificate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PDF + QR certificate generation, verification &amp; admin UI</a:t>
            </a:r>
          </a:p>
          <a:p>
            <a:pPr lvl="1"/>
            <a:r>
              <a:t>Demo goal: generate → verify → manage (filter/sort) → delete/restore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Start: python enhanced_web.py</a:t>
            </a:r>
          </a:p>
          <a:p>
            <a:pPr lvl="1"/>
            <a:r>
              <a:t>Open: http://localhost:5000</a:t>
            </a:r>
          </a:p>
          <a:p>
            <a:pPr lvl="1"/>
            <a:r>
              <a:t>Create test: use Generate form or run a small script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/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 distribution, Authentication, API endpoints</a:t>
            </a:r>
          </a:p>
          <a:p>
            <a:pPr lvl="1"/>
            <a:r>
              <a:t>Database migration to PostgreSQL, Background workers (Celery), Dockerize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 ready to explain PDF generation, verification, and scaling.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Python 3.11 + Flask</a:t>
            </a:r>
          </a:p>
          <a:p>
            <a:pPr lvl="1"/>
            <a:r>
              <a:t>Database: SQLite (local file)</a:t>
            </a:r>
          </a:p>
          <a:p>
            <a:pPr lvl="1"/>
            <a:r>
              <a:t>Frontend: Bootstrap 5 + Jinja2 + JavaScript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Single certificate generation (PDF + QR)</a:t>
            </a:r>
          </a:p>
          <a:p>
            <a:pPr lvl="1"/>
            <a:r>
              <a:t>Bulk generation (CSV)</a:t>
            </a:r>
          </a:p>
          <a:p>
            <a:pPr lvl="1"/>
            <a:r>
              <a:t>Verification via QR or ID</a:t>
            </a:r>
          </a:p>
          <a:p>
            <a:pPr lvl="1"/>
            <a:r>
              <a:t>Admin UI: search, filter, sort</a:t>
            </a:r>
          </a:p>
          <a:p>
            <a:pPr lvl="1"/>
            <a:r>
              <a:t>Soft delete + restore</a:t>
            </a:r>
          </a:p>
          <a:p>
            <a:pPr lvl="1"/>
            <a:r>
              <a:t>Dark/Light theme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Start server</a:t>
            </a:r>
          </a:p>
          <a:p>
            <a:pPr lvl="1"/>
            <a:r>
              <a:t>Generate a certificate</a:t>
            </a:r>
          </a:p>
          <a:p>
            <a:pPr lvl="1"/>
            <a:r>
              <a:t>Open and verify (QR / ID)</a:t>
            </a:r>
          </a:p>
          <a:p>
            <a:pPr lvl="1"/>
            <a:r>
              <a:t>Filter &amp; sort in admin UI</a:t>
            </a:r>
          </a:p>
          <a:p>
            <a:pPr lvl="1"/>
            <a:r>
              <a:t>Soft delete &amp; restore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3.11, Flask</a:t>
            </a:r>
          </a:p>
          <a:p>
            <a:pPr lvl="1"/>
            <a:r>
              <a:t>ReportLab, Pillow, qrcode</a:t>
            </a:r>
          </a:p>
          <a:p>
            <a:pPr lvl="1"/>
            <a:r>
              <a:t>SQLite, Bootstrap 5, Font Awesome</a:t>
            </a:r>
          </a:p>
          <a:p>
            <a:pPr lvl="1"/>
            <a:r>
              <a:t>python-pptx (for this presentation)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Functions /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enhanced_web.py — Flask routes &amp; API</a:t>
            </a:r>
          </a:p>
          <a:p>
            <a:pPr lvl="1"/>
            <a:r>
              <a:t>certificate_generator.py — PDF/QR + DB CRUD</a:t>
            </a:r>
          </a:p>
          <a:p>
            <a:pPr lvl="1"/>
            <a:r>
              <a:t>templates/ — UI (base.html, certificates_list.html, etc.)</a:t>
            </a:r>
          </a:p>
          <a:p>
            <a:pPr lvl="1"/>
            <a:r>
              <a:t>certificates.db — data store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Table: certificates</a:t>
            </a:r>
          </a:p>
          <a:p>
            <a:pPr lvl="1"/>
            <a:r>
              <a:t>Important fields: certificate_id, recipient_name, course_name, issue_date, organization, grade, certificate_hash, is_active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Verification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SHA-256 hash for tamper detection</a:t>
            </a:r>
          </a:p>
          <a:p>
            <a:pPr lvl="1"/>
            <a:r>
              <a:t>Unique certificate IDs</a:t>
            </a:r>
          </a:p>
          <a:p>
            <a:pPr lvl="1"/>
            <a:r>
              <a:t>Parameterized SQL + Jinja2 escaping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UX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search, filter (date/grade/org) and sort</a:t>
            </a:r>
          </a:p>
          <a:p>
            <a:pPr lvl="1"/>
            <a:r>
              <a:t>Dark/Light theme with persistence</a:t>
            </a:r>
          </a:p>
          <a:p>
            <a:pPr lvl="1"/>
            <a:r>
              <a:t>Toasts and modals for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