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BC633C-CB52-E05F-CCEB-273B16D75CE6}" v="67" dt="2025-06-04T14:40:38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8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1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1973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683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8186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15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07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0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7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9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7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1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02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66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DFBE-A9DA-FF13-9888-CF1BA63AE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8017"/>
            <a:ext cx="8229600" cy="529281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venir Next LT Pro"/>
              </a:rPr>
              <a:t>Group Name: Saqib Hussain, Sami Ul Hassan, </a:t>
            </a:r>
            <a:br>
              <a:rPr lang="en-US" sz="2400" dirty="0">
                <a:latin typeface="Avenir Next LT Pro"/>
              </a:rPr>
            </a:br>
            <a:r>
              <a:rPr lang="en-US" sz="2400" dirty="0">
                <a:latin typeface="Avenir Next LT Pro"/>
              </a:rPr>
              <a:t>Mahboob Ali, Muhammad Ibrahim</a:t>
            </a:r>
            <a:br>
              <a:rPr lang="en-US" sz="2400" dirty="0">
                <a:latin typeface="Avenir Next LT Pro"/>
              </a:rPr>
            </a:br>
            <a:br>
              <a:rPr lang="en-US" sz="2400" dirty="0">
                <a:latin typeface="Avenir Next LT Pro"/>
              </a:rPr>
            </a:br>
            <a:r>
              <a:rPr lang="en-US" sz="2400" dirty="0">
                <a:latin typeface="Avenir Next LT Pro"/>
              </a:rPr>
              <a:t>Roll No. BIT-23F-014, BIT-23F-016, BIT-24S-027, </a:t>
            </a:r>
            <a:br>
              <a:rPr lang="en-US" sz="2400" dirty="0">
                <a:latin typeface="Avenir Next LT Pro"/>
              </a:rPr>
            </a:br>
            <a:r>
              <a:rPr lang="en-US" sz="2400" dirty="0">
                <a:latin typeface="Avenir Next LT Pro"/>
              </a:rPr>
              <a:t>BIT-23F-054</a:t>
            </a:r>
            <a:br>
              <a:rPr lang="en-US" sz="2400" dirty="0">
                <a:latin typeface="Avenir Next LT Pro"/>
              </a:rPr>
            </a:br>
            <a:br>
              <a:rPr lang="en-US" sz="2400" dirty="0">
                <a:latin typeface="Avenir Next LT Pro"/>
              </a:rPr>
            </a:br>
            <a:r>
              <a:rPr lang="en-US" sz="2400" dirty="0">
                <a:latin typeface="Avenir Next LT Pro"/>
              </a:rPr>
              <a:t>Subject: Artificial Intelligence </a:t>
            </a:r>
            <a:br>
              <a:rPr lang="en-US" sz="2400" dirty="0">
                <a:latin typeface="Avenir Next LT Pro"/>
              </a:rPr>
            </a:br>
            <a:br>
              <a:rPr lang="en-US" sz="2400" dirty="0">
                <a:latin typeface="Avenir Next LT Pro"/>
              </a:rPr>
            </a:br>
            <a:r>
              <a:rPr lang="en-US" sz="2400" dirty="0">
                <a:latin typeface="Avenir Next LT Pro"/>
              </a:rPr>
              <a:t>Course Instructor: Ms. Aqsa Umar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4366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The Flashcard Quiz Game offers an engaging way to test and improve knowledge.</a:t>
            </a:r>
          </a:p>
          <a:p>
            <a:r>
              <a:t>Easily extendable to add more categories and improve UI components.</a:t>
            </a:r>
          </a:p>
          <a:p>
            <a:r>
              <a:t>Perfect example of using Python for practical educational tools.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Flashcard Quiz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Interactive Learning Application using Python and SQLite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Flashcard Quiz Game is a desktop-based application designed for interactive learning.</a:t>
            </a:r>
          </a:p>
          <a:p>
            <a:r>
              <a:t>It offers multiple categories of quizzes including General Knowledge, Grammar, Sports, and more.</a:t>
            </a:r>
          </a:p>
          <a:p>
            <a:r>
              <a:t>Built with a minimalist, user-friendly interface using Tkinter GUI framework.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Enhance user engagement through a quiz-based learning tool.</a:t>
            </a:r>
          </a:p>
          <a:p>
            <a:r>
              <a:t>Provide a flexible, category-based knowledge testing platform.</a:t>
            </a:r>
          </a:p>
          <a:p>
            <a:r>
              <a:t>Implement a timer-driven environment for real-time challenges.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User sign-up with name and email.</a:t>
            </a:r>
          </a:p>
          <a:p>
            <a:r>
              <a:t>Category-based question selection.</a:t>
            </a:r>
          </a:p>
          <a:p>
            <a:r>
              <a:t>Randomized questions with multiple-choice options.</a:t>
            </a:r>
          </a:p>
          <a:p>
            <a:r>
              <a:t>Score tracking and result summary.</a:t>
            </a:r>
          </a:p>
          <a:p>
            <a:r>
              <a:t>Timer support for each quiz session.</a:t>
            </a:r>
          </a:p>
          <a:p>
            <a:r>
              <a:t>Responsive and minimalist UI design.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Python (Core programming language)</a:t>
            </a:r>
          </a:p>
          <a:p>
            <a:r>
              <a:t>Tkinter (GUI development)</a:t>
            </a:r>
          </a:p>
          <a:p>
            <a:r>
              <a:t>SQLite (Local database for storing questions)</a:t>
            </a:r>
          </a:p>
          <a:p>
            <a:r>
              <a:t>Random, re (Standard Python libraries for logic handling)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1. User signs up with details.</a:t>
            </a:r>
          </a:p>
          <a:p>
            <a:r>
              <a:t>2. Selects quiz category.</a:t>
            </a:r>
          </a:p>
          <a:p>
            <a:r>
              <a:t>3. Quiz questions are fetched from SQLite database.</a:t>
            </a:r>
          </a:p>
          <a:p>
            <a:r>
              <a:t>4. Timer starts for each question.</a:t>
            </a:r>
          </a:p>
          <a:p>
            <a:r>
              <a:t>5. Final score is displayed after completion.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Schema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SQLite database: app_data.sqlite</a:t>
            </a:r>
          </a:p>
          <a:p>
            <a:r>
              <a:t>Multiple tables based on category (e.g., gk_questions, math_questions, etc.)</a:t>
            </a:r>
          </a:p>
          <a:p>
            <a:r>
              <a:t>Each table contains: question_text, answer, option1, option2, option3, option4</a:t>
            </a:r>
          </a:p>
          <a:p>
            <a:r>
              <a:t>Data fetched dynamically based on selected category.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Interface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Clean and responsive GUI.</a:t>
            </a:r>
          </a:p>
          <a:p>
            <a:r>
              <a:t>Centralized layout with category buttons.</a:t>
            </a:r>
          </a:p>
          <a:p>
            <a:r>
              <a:t>Dynamic question display using flashcard-style boxes.</a:t>
            </a:r>
          </a:p>
          <a:p>
            <a:r>
              <a:t>End summary shows total score and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Group Name: Saqib Hussain, Sami Ul Hassan,  Mahboob Ali, Muhammad Ibrahim  Roll No. BIT-23F-014, BIT-23F-016, BIT-24S-027,  BIT-23F-054  Subject: Artificial Intelligence   Course Instructor: Ms. Aqsa Umar </vt:lpstr>
      <vt:lpstr>Flashcard Quiz Game</vt:lpstr>
      <vt:lpstr>Introduction</vt:lpstr>
      <vt:lpstr>Objective</vt:lpstr>
      <vt:lpstr>Features</vt:lpstr>
      <vt:lpstr>Technology Stack</vt:lpstr>
      <vt:lpstr>System Workflow</vt:lpstr>
      <vt:lpstr>Database Schema Overview</vt:lpstr>
      <vt:lpstr>User Interface Overview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33</cp:revision>
  <dcterms:created xsi:type="dcterms:W3CDTF">2013-01-27T09:14:16Z</dcterms:created>
  <dcterms:modified xsi:type="dcterms:W3CDTF">2025-06-04T14:41:26Z</dcterms:modified>
  <cp:category/>
</cp:coreProperties>
</file>