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Inter Tight" panose="020B0604020202020204" charset="0"/>
      <p:regular r:id="rId12"/>
      <p:bold r:id="rId13"/>
      <p:italic r:id="rId14"/>
      <p:boldItalic r:id="rId15"/>
    </p:embeddedFont>
    <p:embeddedFont>
      <p:font typeface="Inter Tight SemiBold" panose="020B060402020202020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4a10395f6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4a10395f6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a10395f6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a10395f6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4b4cfb28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4b4cfb28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4b4cfb288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4b4cfb288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4b4cfb28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4b4cfb288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4b4cfb28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4b4cfb288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4b4cfb288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4b4cfb288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4b4cfb288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4b4cfb288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4b4cfb288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4b4cfb288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s">
  <p:cSld name="TITLE_AND_BODY_1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7" name="Google Shape;57;p13"/>
          <p:cNvSpPr>
            <a:spLocks noGrp="1"/>
          </p:cNvSpPr>
          <p:nvPr>
            <p:ph type="pic" idx="3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65" name="Google Shape;65;p14"/>
            <p:cNvSpPr/>
            <p:nvPr/>
          </p:nvSpPr>
          <p:spPr>
            <a:xfrm rot="10800000" flipH="1">
              <a:off x="75" y="256675"/>
              <a:ext cx="3798000" cy="1190400"/>
            </a:xfrm>
            <a:prstGeom prst="snip1Rect">
              <a:avLst>
                <a:gd name="adj" fmla="val 3510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10795068" flipH="1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2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3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4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5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6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7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8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9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3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qib2000510/Customer-Analysis-Using-Exc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373600" y="3584550"/>
            <a:ext cx="5007300" cy="14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7500"/>
              <a:buFont typeface="Arial"/>
              <a:buNone/>
            </a:pPr>
            <a:r>
              <a:rPr lang="en" sz="4000" b="1">
                <a:solidFill>
                  <a:schemeClr val="dk1"/>
                </a:solidFill>
              </a:rPr>
              <a:t>Hi,</a:t>
            </a:r>
            <a:endParaRPr sz="4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7500"/>
              <a:buFont typeface="Arial"/>
              <a:buNone/>
            </a:pPr>
            <a:r>
              <a:rPr lang="en" sz="4000" b="1">
                <a:solidFill>
                  <a:schemeClr val="dk1"/>
                </a:solidFill>
              </a:rPr>
              <a:t>I’m Mohammed Saqib</a:t>
            </a:r>
            <a:endParaRPr sz="4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I’m Mohammed Saqib</a:t>
            </a:r>
            <a:endParaRPr sz="4000" b="1"/>
          </a:p>
        </p:txBody>
      </p:sp>
      <p:sp>
        <p:nvSpPr>
          <p:cNvPr id="83" name="Google Shape;83;p15"/>
          <p:cNvSpPr txBox="1"/>
          <p:nvPr/>
        </p:nvSpPr>
        <p:spPr>
          <a:xfrm>
            <a:off x="373600" y="3884825"/>
            <a:ext cx="482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l="4890" t="2020" r="-4890" b="-2020"/>
          <a:stretch/>
        </p:blipFill>
        <p:spPr>
          <a:xfrm>
            <a:off x="3564975" y="283400"/>
            <a:ext cx="5320873" cy="31431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 rot="2324957" flipH="1">
            <a:off x="122643" y="-341152"/>
            <a:ext cx="900124" cy="70826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6" name="Google Shape;86;p15"/>
          <p:cNvSpPr/>
          <p:nvPr/>
        </p:nvSpPr>
        <p:spPr>
          <a:xfrm rot="-5400000">
            <a:off x="8379900" y="4379400"/>
            <a:ext cx="780900" cy="7473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950" y="1921200"/>
            <a:ext cx="2340626" cy="179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About me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08400" y="1394900"/>
            <a:ext cx="84756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With my 1.5 + years of experience as an Associate Software Engineer at Tricon Infotech,  where I ensured in resolving production issues with SQL. I led my team in prioritizing tasks, ensuring timely delivery of stakeholder requirements, and collaborated with my manager to create reports that improved customer satisfaction by analyzing trends. Additionally, I have completed certifications from Udemy, LinkedIn, and Codebasics to enhance my data analysis skills.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1"/>
          </p:nvPr>
        </p:nvSpPr>
        <p:spPr>
          <a:xfrm>
            <a:off x="1117601" y="1882325"/>
            <a:ext cx="32343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1117601" y="2336644"/>
            <a:ext cx="32343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General Data Analysis 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>
            <a:off x="1117600" y="2790950"/>
            <a:ext cx="41436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Excel Techniques used in the Project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5"/>
          </p:nvPr>
        </p:nvSpPr>
        <p:spPr>
          <a:xfrm>
            <a:off x="1117601" y="3296174"/>
            <a:ext cx="32343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Insights from KPI’s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33925" y="1882325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accen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33925" y="2336643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accen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33925" y="279096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accen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33925" y="329617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accen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5"/>
          </p:nvPr>
        </p:nvSpPr>
        <p:spPr>
          <a:xfrm>
            <a:off x="1117601" y="3750499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33925" y="374389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</a:t>
            </a:r>
            <a:endParaRPr sz="1700">
              <a:solidFill>
                <a:schemeClr val="accen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1024951" y="4219524"/>
            <a:ext cx="32343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What I learned from this project ?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33913" y="420557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6</a:t>
            </a:r>
            <a:endParaRPr sz="1700">
              <a:solidFill>
                <a:schemeClr val="accen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34200" y="587150"/>
            <a:ext cx="8475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20475" y="1403100"/>
            <a:ext cx="8475600" cy="15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Client wanted to understand the essential Key Performance Indicators from the to be obtained in the customer representative dataset as mentioned below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Excel Project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5400000" flipH="1">
            <a:off x="0" y="4360491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38" name="Google Shape;138;p20"/>
          <p:cNvSpPr/>
          <p:nvPr/>
        </p:nvSpPr>
        <p:spPr>
          <a:xfrm rot="2324957" flipH="1">
            <a:off x="7982468" y="-158677"/>
            <a:ext cx="900124" cy="70826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34200" y="498050"/>
            <a:ext cx="8475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Analysis Process Used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Excel Project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643000" y="1561400"/>
            <a:ext cx="1455000" cy="1368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Collection/Import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590225" y="1561400"/>
            <a:ext cx="1455000" cy="1368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Problem Statement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827638" y="1561400"/>
            <a:ext cx="1455000" cy="1368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012275" y="1472200"/>
            <a:ext cx="1455000" cy="1368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Processing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012288" y="3374400"/>
            <a:ext cx="1455000" cy="1368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of Excel Techniques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784113" y="3322400"/>
            <a:ext cx="1455000" cy="1368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Sharing Insights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904875" y="3322400"/>
            <a:ext cx="1455000" cy="1368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127825" y="2122025"/>
            <a:ext cx="4293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4248175" y="2122025"/>
            <a:ext cx="4293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503350" y="2122025"/>
            <a:ext cx="4293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6" name="Google Shape;156;p21"/>
          <p:cNvSpPr/>
          <p:nvPr/>
        </p:nvSpPr>
        <p:spPr>
          <a:xfrm rot="5400000">
            <a:off x="7525150" y="2961500"/>
            <a:ext cx="4293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7" name="Google Shape;157;p21"/>
          <p:cNvSpPr/>
          <p:nvPr/>
        </p:nvSpPr>
        <p:spPr>
          <a:xfrm rot="-10797598">
            <a:off x="6432807" y="3912468"/>
            <a:ext cx="429300" cy="29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8" name="Google Shape;158;p21"/>
          <p:cNvSpPr/>
          <p:nvPr/>
        </p:nvSpPr>
        <p:spPr>
          <a:xfrm rot="-10797598">
            <a:off x="4357357" y="3860468"/>
            <a:ext cx="429300" cy="29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11475" y="771538"/>
            <a:ext cx="8475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Excel Techniques used in the Project: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Excel Project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411475" y="1660625"/>
            <a:ext cx="76860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Data Cleaning techniques (Handling missing data, Remove Duplicates)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DAX formulas to create measures required for KPI in Excel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Conditional Formatting in Excel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Data visualization techniques such as Excel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228400" y="616550"/>
            <a:ext cx="8475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Insights from the Project: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154875" y="2349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228125" y="2349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Excel Project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 rot="5400000" flipH="1">
            <a:off x="0" y="4360491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75" name="Google Shape;175;p23"/>
          <p:cNvSpPr/>
          <p:nvPr/>
        </p:nvSpPr>
        <p:spPr>
          <a:xfrm rot="2324957" flipH="1">
            <a:off x="7876668" y="-129277"/>
            <a:ext cx="900124" cy="70826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3705125" y="2180250"/>
            <a:ext cx="34542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Github Link </a:t>
            </a:r>
            <a:endParaRPr sz="1800" b="1">
              <a:solidFill>
                <a:srgbClr val="93C47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468875" y="595425"/>
            <a:ext cx="8475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r>
              <a:rPr lang="en"/>
              <a:t>: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154875" y="2349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4"/>
          <p:cNvSpPr/>
          <p:nvPr/>
        </p:nvSpPr>
        <p:spPr>
          <a:xfrm rot="5400000" flipH="1">
            <a:off x="0" y="4360491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5" name="Google Shape;185;p24"/>
          <p:cNvSpPr/>
          <p:nvPr/>
        </p:nvSpPr>
        <p:spPr>
          <a:xfrm rot="2324957" flipH="1">
            <a:off x="7876668" y="-129277"/>
            <a:ext cx="900124" cy="70826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68875" y="1278988"/>
            <a:ext cx="7686000" cy="28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of 1000 calls throughout the year, the total number of happy callers are 307 which accounts to 30.7% of the total calls.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Call Rating is of 3.9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call received where in the month of March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Amount was generated by the Representative (R05) which is around 20,900 dollars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" name="Google Shape;173;p23">
            <a:extLst>
              <a:ext uri="{FF2B5EF4-FFF2-40B4-BE49-F238E27FC236}">
                <a16:creationId xmlns:a16="http://schemas.microsoft.com/office/drawing/2014/main" id="{3B534FB7-4D10-B23F-A9C1-F211A5F600D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28600" y="234950"/>
            <a:ext cx="1352550" cy="2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Excel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516925" y="395700"/>
            <a:ext cx="8475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My takeaways from the Project:</a:t>
            </a:r>
            <a:endParaRPr b="1"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8154875" y="2349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516925" y="1011300"/>
            <a:ext cx="7686000" cy="3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analysis, the company can focus on necessary measures to take in improving the happy call rates and provide the utmost customer satisfaction.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increasing the happy customer satisfaction rate, they can also improve the average rating of the calls.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Highest sales were in the month of March, we can  further conduct a in depth analysis of what brought this huge sale trend during that particular time and how we can generate more sales based on the analysis.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learning from the project is that I have learned how to obtain in data insights in the customer domain and also how we can incorporate the use of Pivot Tables and measures to get the valuable insights.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On-screen Show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Inter Tight SemiBold</vt:lpstr>
      <vt:lpstr>Inter Tight</vt:lpstr>
      <vt:lpstr>Arial</vt:lpstr>
      <vt:lpstr>Proxima Nova</vt:lpstr>
      <vt:lpstr>Times New Roman</vt:lpstr>
      <vt:lpstr>Spearmint</vt:lpstr>
      <vt:lpstr>Hi, I’m Mohammed Saqib I’m Mohammed Saqib</vt:lpstr>
      <vt:lpstr>About me </vt:lpstr>
      <vt:lpstr>Agenda</vt:lpstr>
      <vt:lpstr>Problem Statement</vt:lpstr>
      <vt:lpstr>Data Analysis Process Used </vt:lpstr>
      <vt:lpstr>Excel Techniques used in the Project: </vt:lpstr>
      <vt:lpstr>Insights from the Project: </vt:lpstr>
      <vt:lpstr>Findings:</vt:lpstr>
      <vt:lpstr>My takeaways from the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PayWheel Support</cp:lastModifiedBy>
  <cp:revision>1</cp:revision>
  <dcterms:modified xsi:type="dcterms:W3CDTF">2025-01-02T10:29:36Z</dcterms:modified>
</cp:coreProperties>
</file>