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6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33670-820A-48BF-BE74-9441BAF03B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6DC1347-5D9C-4515-8334-5D4F5679FA53}">
      <dgm:prSet/>
      <dgm:spPr/>
      <dgm:t>
        <a:bodyPr/>
        <a:lstStyle/>
        <a:p>
          <a:r>
            <a:rPr lang="en-CA"/>
            <a:t>Music ON/OFF</a:t>
          </a:r>
          <a:endParaRPr lang="en-US"/>
        </a:p>
      </dgm:t>
    </dgm:pt>
    <dgm:pt modelId="{6DFF62D0-2DF7-4CB9-859E-C80EBD38971F}" type="parTrans" cxnId="{52423A50-AD4C-45A9-9DA9-090ED6B80039}">
      <dgm:prSet/>
      <dgm:spPr/>
      <dgm:t>
        <a:bodyPr/>
        <a:lstStyle/>
        <a:p>
          <a:endParaRPr lang="en-US"/>
        </a:p>
      </dgm:t>
    </dgm:pt>
    <dgm:pt modelId="{67B6FE0A-8CF9-47B0-89CB-28A1D5B3065B}" type="sibTrans" cxnId="{52423A50-AD4C-45A9-9DA9-090ED6B80039}">
      <dgm:prSet/>
      <dgm:spPr/>
      <dgm:t>
        <a:bodyPr/>
        <a:lstStyle/>
        <a:p>
          <a:endParaRPr lang="en-US"/>
        </a:p>
      </dgm:t>
    </dgm:pt>
    <dgm:pt modelId="{F487BE2D-B669-460D-8F60-83F77C3EE1E8}">
      <dgm:prSet/>
      <dgm:spPr/>
      <dgm:t>
        <a:bodyPr/>
        <a:lstStyle/>
        <a:p>
          <a:r>
            <a:rPr lang="en-CA" dirty="0"/>
            <a:t>Display video game stores </a:t>
          </a:r>
          <a:endParaRPr lang="en-US" dirty="0"/>
        </a:p>
      </dgm:t>
    </dgm:pt>
    <dgm:pt modelId="{E687AC3E-CE3A-47E3-BEBA-3AD28D61DD6C}" type="parTrans" cxnId="{AE0F48BC-B77E-45C8-AE68-723D7C881371}">
      <dgm:prSet/>
      <dgm:spPr/>
      <dgm:t>
        <a:bodyPr/>
        <a:lstStyle/>
        <a:p>
          <a:endParaRPr lang="en-US"/>
        </a:p>
      </dgm:t>
    </dgm:pt>
    <dgm:pt modelId="{47BACDFC-9C95-4FFE-A6F9-AEEF2E7B7CDC}" type="sibTrans" cxnId="{AE0F48BC-B77E-45C8-AE68-723D7C881371}">
      <dgm:prSet/>
      <dgm:spPr/>
      <dgm:t>
        <a:bodyPr/>
        <a:lstStyle/>
        <a:p>
          <a:endParaRPr lang="en-US"/>
        </a:p>
      </dgm:t>
    </dgm:pt>
    <dgm:pt modelId="{4DD4765E-5D4E-456B-8CBB-B67E8C537A72}">
      <dgm:prSet/>
      <dgm:spPr/>
      <dgm:t>
        <a:bodyPr/>
        <a:lstStyle/>
        <a:p>
          <a:r>
            <a:rPr lang="en-CA"/>
            <a:t>Create, add, delete User</a:t>
          </a:r>
          <a:endParaRPr lang="en-US"/>
        </a:p>
      </dgm:t>
    </dgm:pt>
    <dgm:pt modelId="{2F1439C4-E1C1-4A91-BF4F-2509994CACD0}" type="parTrans" cxnId="{CE5927C8-2116-4E80-95ED-63F3712484DF}">
      <dgm:prSet/>
      <dgm:spPr/>
      <dgm:t>
        <a:bodyPr/>
        <a:lstStyle/>
        <a:p>
          <a:endParaRPr lang="en-US"/>
        </a:p>
      </dgm:t>
    </dgm:pt>
    <dgm:pt modelId="{D0D8BD87-9866-4939-9FAC-71C95304C0B2}" type="sibTrans" cxnId="{CE5927C8-2116-4E80-95ED-63F3712484DF}">
      <dgm:prSet/>
      <dgm:spPr/>
      <dgm:t>
        <a:bodyPr/>
        <a:lstStyle/>
        <a:p>
          <a:endParaRPr lang="en-US"/>
        </a:p>
      </dgm:t>
    </dgm:pt>
    <dgm:pt modelId="{3F3108F7-D03D-4342-84C7-1D831E9B0E09}" type="pres">
      <dgm:prSet presAssocID="{46333670-820A-48BF-BE74-9441BAF03B38}" presName="root" presStyleCnt="0">
        <dgm:presLayoutVars>
          <dgm:dir/>
          <dgm:resizeHandles val="exact"/>
        </dgm:presLayoutVars>
      </dgm:prSet>
      <dgm:spPr/>
    </dgm:pt>
    <dgm:pt modelId="{73BBCED5-1A1A-48D1-8BA6-3E30E4C7A775}" type="pres">
      <dgm:prSet presAssocID="{36DC1347-5D9C-4515-8334-5D4F5679FA53}" presName="compNode" presStyleCnt="0"/>
      <dgm:spPr/>
    </dgm:pt>
    <dgm:pt modelId="{3BEA17CA-1055-41C8-B212-6AEC21C50837}" type="pres">
      <dgm:prSet presAssocID="{36DC1347-5D9C-4515-8334-5D4F5679FA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EFA1772-4265-4F55-986C-D13CC9523933}" type="pres">
      <dgm:prSet presAssocID="{36DC1347-5D9C-4515-8334-5D4F5679FA53}" presName="spaceRect" presStyleCnt="0"/>
      <dgm:spPr/>
    </dgm:pt>
    <dgm:pt modelId="{5D1FEB6A-2A72-4A4C-A486-0B1BE93BA4E3}" type="pres">
      <dgm:prSet presAssocID="{36DC1347-5D9C-4515-8334-5D4F5679FA53}" presName="textRect" presStyleLbl="revTx" presStyleIdx="0" presStyleCnt="3">
        <dgm:presLayoutVars>
          <dgm:chMax val="1"/>
          <dgm:chPref val="1"/>
        </dgm:presLayoutVars>
      </dgm:prSet>
      <dgm:spPr/>
    </dgm:pt>
    <dgm:pt modelId="{036F1E2A-1FCB-4EF1-9DDF-EE4F767A848E}" type="pres">
      <dgm:prSet presAssocID="{67B6FE0A-8CF9-47B0-89CB-28A1D5B3065B}" presName="sibTrans" presStyleCnt="0"/>
      <dgm:spPr/>
    </dgm:pt>
    <dgm:pt modelId="{4EDBC9F5-B7AE-4E47-8A84-E90E893EA5D7}" type="pres">
      <dgm:prSet presAssocID="{F487BE2D-B669-460D-8F60-83F77C3EE1E8}" presName="compNode" presStyleCnt="0"/>
      <dgm:spPr/>
    </dgm:pt>
    <dgm:pt modelId="{A5A615FC-8EE3-4743-8A87-3ACE506B9C4A}" type="pres">
      <dgm:prSet presAssocID="{F487BE2D-B669-460D-8F60-83F77C3EE1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FD4F993-CA81-4E5E-AC0A-299C99ED2F27}" type="pres">
      <dgm:prSet presAssocID="{F487BE2D-B669-460D-8F60-83F77C3EE1E8}" presName="spaceRect" presStyleCnt="0"/>
      <dgm:spPr/>
    </dgm:pt>
    <dgm:pt modelId="{A8C850E4-0DEF-427F-B2A3-7F923FB0B3F1}" type="pres">
      <dgm:prSet presAssocID="{F487BE2D-B669-460D-8F60-83F77C3EE1E8}" presName="textRect" presStyleLbl="revTx" presStyleIdx="1" presStyleCnt="3">
        <dgm:presLayoutVars>
          <dgm:chMax val="1"/>
          <dgm:chPref val="1"/>
        </dgm:presLayoutVars>
      </dgm:prSet>
      <dgm:spPr/>
    </dgm:pt>
    <dgm:pt modelId="{EBFA6DC6-6CC8-45E5-9C1B-B6F3FB02E115}" type="pres">
      <dgm:prSet presAssocID="{47BACDFC-9C95-4FFE-A6F9-AEEF2E7B7CDC}" presName="sibTrans" presStyleCnt="0"/>
      <dgm:spPr/>
    </dgm:pt>
    <dgm:pt modelId="{7304D151-7360-4B66-A259-DC91C9B76D58}" type="pres">
      <dgm:prSet presAssocID="{4DD4765E-5D4E-456B-8CBB-B67E8C537A72}" presName="compNode" presStyleCnt="0"/>
      <dgm:spPr/>
    </dgm:pt>
    <dgm:pt modelId="{475D146F-57AE-45BA-90B2-892B8B2103E7}" type="pres">
      <dgm:prSet presAssocID="{4DD4765E-5D4E-456B-8CBB-B67E8C537A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B3ED0DF4-DBD8-4FE5-8CD5-E66D56110249}" type="pres">
      <dgm:prSet presAssocID="{4DD4765E-5D4E-456B-8CBB-B67E8C537A72}" presName="spaceRect" presStyleCnt="0"/>
      <dgm:spPr/>
    </dgm:pt>
    <dgm:pt modelId="{C39BFFDA-124F-4E12-8B9A-974F08245823}" type="pres">
      <dgm:prSet presAssocID="{4DD4765E-5D4E-456B-8CBB-B67E8C537A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64572B-2CDF-4426-B7EA-6B386DB0D3EF}" type="presOf" srcId="{36DC1347-5D9C-4515-8334-5D4F5679FA53}" destId="{5D1FEB6A-2A72-4A4C-A486-0B1BE93BA4E3}" srcOrd="0" destOrd="0" presId="urn:microsoft.com/office/officeart/2018/2/layout/IconLabelList"/>
    <dgm:cxn modelId="{52423A50-AD4C-45A9-9DA9-090ED6B80039}" srcId="{46333670-820A-48BF-BE74-9441BAF03B38}" destId="{36DC1347-5D9C-4515-8334-5D4F5679FA53}" srcOrd="0" destOrd="0" parTransId="{6DFF62D0-2DF7-4CB9-859E-C80EBD38971F}" sibTransId="{67B6FE0A-8CF9-47B0-89CB-28A1D5B3065B}"/>
    <dgm:cxn modelId="{42180354-B5BF-40E2-9797-625B51FCE90E}" type="presOf" srcId="{4DD4765E-5D4E-456B-8CBB-B67E8C537A72}" destId="{C39BFFDA-124F-4E12-8B9A-974F08245823}" srcOrd="0" destOrd="0" presId="urn:microsoft.com/office/officeart/2018/2/layout/IconLabelList"/>
    <dgm:cxn modelId="{C39F8D78-4A0B-4C66-B509-FA9B22BA77A1}" type="presOf" srcId="{46333670-820A-48BF-BE74-9441BAF03B38}" destId="{3F3108F7-D03D-4342-84C7-1D831E9B0E09}" srcOrd="0" destOrd="0" presId="urn:microsoft.com/office/officeart/2018/2/layout/IconLabelList"/>
    <dgm:cxn modelId="{AE0F48BC-B77E-45C8-AE68-723D7C881371}" srcId="{46333670-820A-48BF-BE74-9441BAF03B38}" destId="{F487BE2D-B669-460D-8F60-83F77C3EE1E8}" srcOrd="1" destOrd="0" parTransId="{E687AC3E-CE3A-47E3-BEBA-3AD28D61DD6C}" sibTransId="{47BACDFC-9C95-4FFE-A6F9-AEEF2E7B7CDC}"/>
    <dgm:cxn modelId="{12330AC7-4F83-4208-AE07-E7DDCE4444F4}" type="presOf" srcId="{F487BE2D-B669-460D-8F60-83F77C3EE1E8}" destId="{A8C850E4-0DEF-427F-B2A3-7F923FB0B3F1}" srcOrd="0" destOrd="0" presId="urn:microsoft.com/office/officeart/2018/2/layout/IconLabelList"/>
    <dgm:cxn modelId="{CE5927C8-2116-4E80-95ED-63F3712484DF}" srcId="{46333670-820A-48BF-BE74-9441BAF03B38}" destId="{4DD4765E-5D4E-456B-8CBB-B67E8C537A72}" srcOrd="2" destOrd="0" parTransId="{2F1439C4-E1C1-4A91-BF4F-2509994CACD0}" sibTransId="{D0D8BD87-9866-4939-9FAC-71C95304C0B2}"/>
    <dgm:cxn modelId="{191C7439-9FF3-462B-8D73-725DD97738F4}" type="presParOf" srcId="{3F3108F7-D03D-4342-84C7-1D831E9B0E09}" destId="{73BBCED5-1A1A-48D1-8BA6-3E30E4C7A775}" srcOrd="0" destOrd="0" presId="urn:microsoft.com/office/officeart/2018/2/layout/IconLabelList"/>
    <dgm:cxn modelId="{91FA615C-60A8-4F52-8CC2-E66D35BE512F}" type="presParOf" srcId="{73BBCED5-1A1A-48D1-8BA6-3E30E4C7A775}" destId="{3BEA17CA-1055-41C8-B212-6AEC21C50837}" srcOrd="0" destOrd="0" presId="urn:microsoft.com/office/officeart/2018/2/layout/IconLabelList"/>
    <dgm:cxn modelId="{04C3EBC6-3A1E-4ACE-914C-CB8B6BCC6D84}" type="presParOf" srcId="{73BBCED5-1A1A-48D1-8BA6-3E30E4C7A775}" destId="{5EFA1772-4265-4F55-986C-D13CC9523933}" srcOrd="1" destOrd="0" presId="urn:microsoft.com/office/officeart/2018/2/layout/IconLabelList"/>
    <dgm:cxn modelId="{EC2684E0-73B0-4E82-9BAA-B93D419CC811}" type="presParOf" srcId="{73BBCED5-1A1A-48D1-8BA6-3E30E4C7A775}" destId="{5D1FEB6A-2A72-4A4C-A486-0B1BE93BA4E3}" srcOrd="2" destOrd="0" presId="urn:microsoft.com/office/officeart/2018/2/layout/IconLabelList"/>
    <dgm:cxn modelId="{1AC2B818-CDB2-4A11-BA62-724CF0F8AF4D}" type="presParOf" srcId="{3F3108F7-D03D-4342-84C7-1D831E9B0E09}" destId="{036F1E2A-1FCB-4EF1-9DDF-EE4F767A848E}" srcOrd="1" destOrd="0" presId="urn:microsoft.com/office/officeart/2018/2/layout/IconLabelList"/>
    <dgm:cxn modelId="{90745571-F5B6-4219-8F7F-430B0F9F54FA}" type="presParOf" srcId="{3F3108F7-D03D-4342-84C7-1D831E9B0E09}" destId="{4EDBC9F5-B7AE-4E47-8A84-E90E893EA5D7}" srcOrd="2" destOrd="0" presId="urn:microsoft.com/office/officeart/2018/2/layout/IconLabelList"/>
    <dgm:cxn modelId="{D099E35C-950F-44B2-8CF5-97B6404DB860}" type="presParOf" srcId="{4EDBC9F5-B7AE-4E47-8A84-E90E893EA5D7}" destId="{A5A615FC-8EE3-4743-8A87-3ACE506B9C4A}" srcOrd="0" destOrd="0" presId="urn:microsoft.com/office/officeart/2018/2/layout/IconLabelList"/>
    <dgm:cxn modelId="{3883C5F7-D3E4-4903-91FD-90BA1CA141B5}" type="presParOf" srcId="{4EDBC9F5-B7AE-4E47-8A84-E90E893EA5D7}" destId="{8FD4F993-CA81-4E5E-AC0A-299C99ED2F27}" srcOrd="1" destOrd="0" presId="urn:microsoft.com/office/officeart/2018/2/layout/IconLabelList"/>
    <dgm:cxn modelId="{5FAFE7BF-6ECC-4F45-89F9-40B54F6D6739}" type="presParOf" srcId="{4EDBC9F5-B7AE-4E47-8A84-E90E893EA5D7}" destId="{A8C850E4-0DEF-427F-B2A3-7F923FB0B3F1}" srcOrd="2" destOrd="0" presId="urn:microsoft.com/office/officeart/2018/2/layout/IconLabelList"/>
    <dgm:cxn modelId="{FC59C447-6A54-405B-B02E-37BEA2401854}" type="presParOf" srcId="{3F3108F7-D03D-4342-84C7-1D831E9B0E09}" destId="{EBFA6DC6-6CC8-45E5-9C1B-B6F3FB02E115}" srcOrd="3" destOrd="0" presId="urn:microsoft.com/office/officeart/2018/2/layout/IconLabelList"/>
    <dgm:cxn modelId="{02FDF4F8-9765-4506-9196-D4E90F6974C0}" type="presParOf" srcId="{3F3108F7-D03D-4342-84C7-1D831E9B0E09}" destId="{7304D151-7360-4B66-A259-DC91C9B76D58}" srcOrd="4" destOrd="0" presId="urn:microsoft.com/office/officeart/2018/2/layout/IconLabelList"/>
    <dgm:cxn modelId="{D1528BB3-9989-419A-AC63-72955369B492}" type="presParOf" srcId="{7304D151-7360-4B66-A259-DC91C9B76D58}" destId="{475D146F-57AE-45BA-90B2-892B8B2103E7}" srcOrd="0" destOrd="0" presId="urn:microsoft.com/office/officeart/2018/2/layout/IconLabelList"/>
    <dgm:cxn modelId="{9455A150-15C7-4792-A10B-2F1985947509}" type="presParOf" srcId="{7304D151-7360-4B66-A259-DC91C9B76D58}" destId="{B3ED0DF4-DBD8-4FE5-8CD5-E66D56110249}" srcOrd="1" destOrd="0" presId="urn:microsoft.com/office/officeart/2018/2/layout/IconLabelList"/>
    <dgm:cxn modelId="{C23ADBD8-093C-458A-9492-87C2FAAFD4BB}" type="presParOf" srcId="{7304D151-7360-4B66-A259-DC91C9B76D58}" destId="{C39BFFDA-124F-4E12-8B9A-974F082458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37205-8FAA-46ED-BE15-A4EFDAC3B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97C3224-6CDA-44B9-9141-27AE2C5FEA6F}">
      <dgm:prSet/>
      <dgm:spPr/>
      <dgm:t>
        <a:bodyPr/>
        <a:lstStyle/>
        <a:p>
          <a:r>
            <a:rPr lang="en-CA"/>
            <a:t>GOOGLE MAPS </a:t>
          </a:r>
          <a:endParaRPr lang="en-US"/>
        </a:p>
      </dgm:t>
    </dgm:pt>
    <dgm:pt modelId="{977D4646-66FA-4631-BFA5-D128DCEDBF6C}" type="parTrans" cxnId="{570B8D17-ED91-44B5-933B-B42695D16FDE}">
      <dgm:prSet/>
      <dgm:spPr/>
      <dgm:t>
        <a:bodyPr/>
        <a:lstStyle/>
        <a:p>
          <a:endParaRPr lang="en-US"/>
        </a:p>
      </dgm:t>
    </dgm:pt>
    <dgm:pt modelId="{D03586E6-4054-4FF2-98AE-76BA95BC3400}" type="sibTrans" cxnId="{570B8D17-ED91-44B5-933B-B42695D16FDE}">
      <dgm:prSet/>
      <dgm:spPr/>
      <dgm:t>
        <a:bodyPr/>
        <a:lstStyle/>
        <a:p>
          <a:endParaRPr lang="en-US"/>
        </a:p>
      </dgm:t>
    </dgm:pt>
    <dgm:pt modelId="{79238EB9-4040-4CEE-960E-E2E32096F9B7}">
      <dgm:prSet/>
      <dgm:spPr/>
      <dgm:t>
        <a:bodyPr/>
        <a:lstStyle/>
        <a:p>
          <a:r>
            <a:rPr lang="en-CA"/>
            <a:t>Retrieving game title data</a:t>
          </a:r>
          <a:endParaRPr lang="en-US"/>
        </a:p>
      </dgm:t>
    </dgm:pt>
    <dgm:pt modelId="{280BE9FC-6FD0-49B7-9E4A-A62480B3AEDE}" type="parTrans" cxnId="{05C29BBC-2AC9-47C3-8B2C-107CF4CFE0BB}">
      <dgm:prSet/>
      <dgm:spPr/>
      <dgm:t>
        <a:bodyPr/>
        <a:lstStyle/>
        <a:p>
          <a:endParaRPr lang="en-US"/>
        </a:p>
      </dgm:t>
    </dgm:pt>
    <dgm:pt modelId="{5CB1A33F-2220-49C3-8DCF-6B4D91756D97}" type="sibTrans" cxnId="{05C29BBC-2AC9-47C3-8B2C-107CF4CFE0BB}">
      <dgm:prSet/>
      <dgm:spPr/>
      <dgm:t>
        <a:bodyPr/>
        <a:lstStyle/>
        <a:p>
          <a:endParaRPr lang="en-US"/>
        </a:p>
      </dgm:t>
    </dgm:pt>
    <dgm:pt modelId="{4B61A877-360D-4FFC-9613-A89020228A8D}">
      <dgm:prSet/>
      <dgm:spPr/>
      <dgm:t>
        <a:bodyPr/>
        <a:lstStyle/>
        <a:p>
          <a:r>
            <a:rPr lang="en-CA"/>
            <a:t>SQLite connectivity</a:t>
          </a:r>
          <a:endParaRPr lang="en-US"/>
        </a:p>
      </dgm:t>
    </dgm:pt>
    <dgm:pt modelId="{EB01E683-8490-4EDF-8978-2C01FFD51D43}" type="parTrans" cxnId="{33764D4C-6A2B-4B08-898B-1D4D40E54B96}">
      <dgm:prSet/>
      <dgm:spPr/>
      <dgm:t>
        <a:bodyPr/>
        <a:lstStyle/>
        <a:p>
          <a:endParaRPr lang="en-US"/>
        </a:p>
      </dgm:t>
    </dgm:pt>
    <dgm:pt modelId="{CAF4E7B1-A245-482A-A95C-B156C8407FBD}" type="sibTrans" cxnId="{33764D4C-6A2B-4B08-898B-1D4D40E54B96}">
      <dgm:prSet/>
      <dgm:spPr/>
      <dgm:t>
        <a:bodyPr/>
        <a:lstStyle/>
        <a:p>
          <a:endParaRPr lang="en-US"/>
        </a:p>
      </dgm:t>
    </dgm:pt>
    <dgm:pt modelId="{B241C77E-0183-4A62-BC47-44E0A0E9CE66}" type="pres">
      <dgm:prSet presAssocID="{CB937205-8FAA-46ED-BE15-A4EFDAC3B98D}" presName="root" presStyleCnt="0">
        <dgm:presLayoutVars>
          <dgm:dir/>
          <dgm:resizeHandles val="exact"/>
        </dgm:presLayoutVars>
      </dgm:prSet>
      <dgm:spPr/>
    </dgm:pt>
    <dgm:pt modelId="{F1D7FB7D-A734-4A5B-94E3-FD27B54EC070}" type="pres">
      <dgm:prSet presAssocID="{897C3224-6CDA-44B9-9141-27AE2C5FEA6F}" presName="compNode" presStyleCnt="0"/>
      <dgm:spPr/>
    </dgm:pt>
    <dgm:pt modelId="{D08DE2A6-7E8C-460C-9C88-D698B46E5FAF}" type="pres">
      <dgm:prSet presAssocID="{897C3224-6CDA-44B9-9141-27AE2C5FE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A462F3D-AE20-4FB8-82ED-CCAB95CE0E03}" type="pres">
      <dgm:prSet presAssocID="{897C3224-6CDA-44B9-9141-27AE2C5FEA6F}" presName="spaceRect" presStyleCnt="0"/>
      <dgm:spPr/>
    </dgm:pt>
    <dgm:pt modelId="{7260C7D0-B468-43A2-9595-A36FD74C7CD1}" type="pres">
      <dgm:prSet presAssocID="{897C3224-6CDA-44B9-9141-27AE2C5FEA6F}" presName="textRect" presStyleLbl="revTx" presStyleIdx="0" presStyleCnt="3">
        <dgm:presLayoutVars>
          <dgm:chMax val="1"/>
          <dgm:chPref val="1"/>
        </dgm:presLayoutVars>
      </dgm:prSet>
      <dgm:spPr/>
    </dgm:pt>
    <dgm:pt modelId="{745FA73D-246D-4C8E-8F24-8758EC345D9B}" type="pres">
      <dgm:prSet presAssocID="{D03586E6-4054-4FF2-98AE-76BA95BC3400}" presName="sibTrans" presStyleCnt="0"/>
      <dgm:spPr/>
    </dgm:pt>
    <dgm:pt modelId="{5EF3E1BC-E672-49F9-8D55-76B41DC1A45F}" type="pres">
      <dgm:prSet presAssocID="{79238EB9-4040-4CEE-960E-E2E32096F9B7}" presName="compNode" presStyleCnt="0"/>
      <dgm:spPr/>
    </dgm:pt>
    <dgm:pt modelId="{9EAD765B-03AC-4683-A056-528A542687DF}" type="pres">
      <dgm:prSet presAssocID="{79238EB9-4040-4CEE-960E-E2E32096F9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2FFF7E-541E-4DAB-8AA4-F1FD5CB997DF}" type="pres">
      <dgm:prSet presAssocID="{79238EB9-4040-4CEE-960E-E2E32096F9B7}" presName="spaceRect" presStyleCnt="0"/>
      <dgm:spPr/>
    </dgm:pt>
    <dgm:pt modelId="{AC99E4E9-C735-42C0-B989-5AFB7D2A3470}" type="pres">
      <dgm:prSet presAssocID="{79238EB9-4040-4CEE-960E-E2E32096F9B7}" presName="textRect" presStyleLbl="revTx" presStyleIdx="1" presStyleCnt="3">
        <dgm:presLayoutVars>
          <dgm:chMax val="1"/>
          <dgm:chPref val="1"/>
        </dgm:presLayoutVars>
      </dgm:prSet>
      <dgm:spPr/>
    </dgm:pt>
    <dgm:pt modelId="{FBAEA3F2-3D62-42E7-A3CF-9FA087304842}" type="pres">
      <dgm:prSet presAssocID="{5CB1A33F-2220-49C3-8DCF-6B4D91756D97}" presName="sibTrans" presStyleCnt="0"/>
      <dgm:spPr/>
    </dgm:pt>
    <dgm:pt modelId="{98864373-12AC-4468-9CA8-FA8E9B734D89}" type="pres">
      <dgm:prSet presAssocID="{4B61A877-360D-4FFC-9613-A89020228A8D}" presName="compNode" presStyleCnt="0"/>
      <dgm:spPr/>
    </dgm:pt>
    <dgm:pt modelId="{CAED34C6-5D5C-4A14-9155-EABFDB0BC414}" type="pres">
      <dgm:prSet presAssocID="{4B61A877-360D-4FFC-9613-A89020228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8C9759D-AA14-40E2-8129-9B59A139F075}" type="pres">
      <dgm:prSet presAssocID="{4B61A877-360D-4FFC-9613-A89020228A8D}" presName="spaceRect" presStyleCnt="0"/>
      <dgm:spPr/>
    </dgm:pt>
    <dgm:pt modelId="{509C0234-2B16-48A2-96FD-A9558BAE620E}" type="pres">
      <dgm:prSet presAssocID="{4B61A877-360D-4FFC-9613-A89020228A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0B8D17-ED91-44B5-933B-B42695D16FDE}" srcId="{CB937205-8FAA-46ED-BE15-A4EFDAC3B98D}" destId="{897C3224-6CDA-44B9-9141-27AE2C5FEA6F}" srcOrd="0" destOrd="0" parTransId="{977D4646-66FA-4631-BFA5-D128DCEDBF6C}" sibTransId="{D03586E6-4054-4FF2-98AE-76BA95BC3400}"/>
    <dgm:cxn modelId="{522DF92F-9F0E-4D6F-81E1-8F3632BCEA0E}" type="presOf" srcId="{79238EB9-4040-4CEE-960E-E2E32096F9B7}" destId="{AC99E4E9-C735-42C0-B989-5AFB7D2A3470}" srcOrd="0" destOrd="0" presId="urn:microsoft.com/office/officeart/2018/2/layout/IconLabelList"/>
    <dgm:cxn modelId="{81CEA24A-631B-4D1C-8BFE-4CDB75DC8688}" type="presOf" srcId="{CB937205-8FAA-46ED-BE15-A4EFDAC3B98D}" destId="{B241C77E-0183-4A62-BC47-44E0A0E9CE66}" srcOrd="0" destOrd="0" presId="urn:microsoft.com/office/officeart/2018/2/layout/IconLabelList"/>
    <dgm:cxn modelId="{33764D4C-6A2B-4B08-898B-1D4D40E54B96}" srcId="{CB937205-8FAA-46ED-BE15-A4EFDAC3B98D}" destId="{4B61A877-360D-4FFC-9613-A89020228A8D}" srcOrd="2" destOrd="0" parTransId="{EB01E683-8490-4EDF-8978-2C01FFD51D43}" sibTransId="{CAF4E7B1-A245-482A-A95C-B156C8407FBD}"/>
    <dgm:cxn modelId="{18E84956-71B9-4EB7-A2F5-28B9FCE76F11}" type="presOf" srcId="{4B61A877-360D-4FFC-9613-A89020228A8D}" destId="{509C0234-2B16-48A2-96FD-A9558BAE620E}" srcOrd="0" destOrd="0" presId="urn:microsoft.com/office/officeart/2018/2/layout/IconLabelList"/>
    <dgm:cxn modelId="{05C29BBC-2AC9-47C3-8B2C-107CF4CFE0BB}" srcId="{CB937205-8FAA-46ED-BE15-A4EFDAC3B98D}" destId="{79238EB9-4040-4CEE-960E-E2E32096F9B7}" srcOrd="1" destOrd="0" parTransId="{280BE9FC-6FD0-49B7-9E4A-A62480B3AEDE}" sibTransId="{5CB1A33F-2220-49C3-8DCF-6B4D91756D97}"/>
    <dgm:cxn modelId="{10AF51D6-5144-4521-9F39-D93D22BA21EF}" type="presOf" srcId="{897C3224-6CDA-44B9-9141-27AE2C5FEA6F}" destId="{7260C7D0-B468-43A2-9595-A36FD74C7CD1}" srcOrd="0" destOrd="0" presId="urn:microsoft.com/office/officeart/2018/2/layout/IconLabelList"/>
    <dgm:cxn modelId="{C48ADB9A-931F-4999-9D59-9230772DED3B}" type="presParOf" srcId="{B241C77E-0183-4A62-BC47-44E0A0E9CE66}" destId="{F1D7FB7D-A734-4A5B-94E3-FD27B54EC070}" srcOrd="0" destOrd="0" presId="urn:microsoft.com/office/officeart/2018/2/layout/IconLabelList"/>
    <dgm:cxn modelId="{9477A4AA-7FF6-4F96-8B9F-58B9A4A3EBE5}" type="presParOf" srcId="{F1D7FB7D-A734-4A5B-94E3-FD27B54EC070}" destId="{D08DE2A6-7E8C-460C-9C88-D698B46E5FAF}" srcOrd="0" destOrd="0" presId="urn:microsoft.com/office/officeart/2018/2/layout/IconLabelList"/>
    <dgm:cxn modelId="{49A1C512-9C76-4C9C-8677-95196048E703}" type="presParOf" srcId="{F1D7FB7D-A734-4A5B-94E3-FD27B54EC070}" destId="{CA462F3D-AE20-4FB8-82ED-CCAB95CE0E03}" srcOrd="1" destOrd="0" presId="urn:microsoft.com/office/officeart/2018/2/layout/IconLabelList"/>
    <dgm:cxn modelId="{F88889C9-08C6-4662-9BF0-6FF59936ED47}" type="presParOf" srcId="{F1D7FB7D-A734-4A5B-94E3-FD27B54EC070}" destId="{7260C7D0-B468-43A2-9595-A36FD74C7CD1}" srcOrd="2" destOrd="0" presId="urn:microsoft.com/office/officeart/2018/2/layout/IconLabelList"/>
    <dgm:cxn modelId="{A3C45F5F-41E9-4221-BE60-9116FF637F39}" type="presParOf" srcId="{B241C77E-0183-4A62-BC47-44E0A0E9CE66}" destId="{745FA73D-246D-4C8E-8F24-8758EC345D9B}" srcOrd="1" destOrd="0" presId="urn:microsoft.com/office/officeart/2018/2/layout/IconLabelList"/>
    <dgm:cxn modelId="{7BC949FD-8375-45AD-B9C0-28A94713C549}" type="presParOf" srcId="{B241C77E-0183-4A62-BC47-44E0A0E9CE66}" destId="{5EF3E1BC-E672-49F9-8D55-76B41DC1A45F}" srcOrd="2" destOrd="0" presId="urn:microsoft.com/office/officeart/2018/2/layout/IconLabelList"/>
    <dgm:cxn modelId="{E0B77DF7-0FF9-4EBC-8291-585197306BB2}" type="presParOf" srcId="{5EF3E1BC-E672-49F9-8D55-76B41DC1A45F}" destId="{9EAD765B-03AC-4683-A056-528A542687DF}" srcOrd="0" destOrd="0" presId="urn:microsoft.com/office/officeart/2018/2/layout/IconLabelList"/>
    <dgm:cxn modelId="{80A341AF-0E36-4C32-8B64-48457B16600F}" type="presParOf" srcId="{5EF3E1BC-E672-49F9-8D55-76B41DC1A45F}" destId="{6E2FFF7E-541E-4DAB-8AA4-F1FD5CB997DF}" srcOrd="1" destOrd="0" presId="urn:microsoft.com/office/officeart/2018/2/layout/IconLabelList"/>
    <dgm:cxn modelId="{8B7E87D6-FD7A-4217-9974-E105F45F7643}" type="presParOf" srcId="{5EF3E1BC-E672-49F9-8D55-76B41DC1A45F}" destId="{AC99E4E9-C735-42C0-B989-5AFB7D2A3470}" srcOrd="2" destOrd="0" presId="urn:microsoft.com/office/officeart/2018/2/layout/IconLabelList"/>
    <dgm:cxn modelId="{097C51E2-CA2A-4CE8-ADBE-A36A5DC05982}" type="presParOf" srcId="{B241C77E-0183-4A62-BC47-44E0A0E9CE66}" destId="{FBAEA3F2-3D62-42E7-A3CF-9FA087304842}" srcOrd="3" destOrd="0" presId="urn:microsoft.com/office/officeart/2018/2/layout/IconLabelList"/>
    <dgm:cxn modelId="{0683BCE2-2E9E-459E-8E33-CE4494576935}" type="presParOf" srcId="{B241C77E-0183-4A62-BC47-44E0A0E9CE66}" destId="{98864373-12AC-4468-9CA8-FA8E9B734D89}" srcOrd="4" destOrd="0" presId="urn:microsoft.com/office/officeart/2018/2/layout/IconLabelList"/>
    <dgm:cxn modelId="{21643731-5371-4858-93A7-8B88493176A6}" type="presParOf" srcId="{98864373-12AC-4468-9CA8-FA8E9B734D89}" destId="{CAED34C6-5D5C-4A14-9155-EABFDB0BC414}" srcOrd="0" destOrd="0" presId="urn:microsoft.com/office/officeart/2018/2/layout/IconLabelList"/>
    <dgm:cxn modelId="{96BF4EDF-31E4-4D6A-8C03-762D58013A05}" type="presParOf" srcId="{98864373-12AC-4468-9CA8-FA8E9B734D89}" destId="{C8C9759D-AA14-40E2-8129-9B59A139F075}" srcOrd="1" destOrd="0" presId="urn:microsoft.com/office/officeart/2018/2/layout/IconLabelList"/>
    <dgm:cxn modelId="{FF8F580F-108D-40B4-BAE1-989FEA354A54}" type="presParOf" srcId="{98864373-12AC-4468-9CA8-FA8E9B734D89}" destId="{509C0234-2B16-48A2-96FD-A9558BAE62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890D-B962-4020-8964-6CF821020C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493191-6AFC-4C2D-993D-4D3924AEED7E}">
      <dgm:prSet/>
      <dgm:spPr/>
      <dgm:t>
        <a:bodyPr/>
        <a:lstStyle/>
        <a:p>
          <a:r>
            <a:rPr lang="en-CA"/>
            <a:t>Design it more to todays standards</a:t>
          </a:r>
          <a:endParaRPr lang="en-US"/>
        </a:p>
      </dgm:t>
    </dgm:pt>
    <dgm:pt modelId="{08E1915D-4A86-4F1F-9263-88FFBECC3960}" type="parTrans" cxnId="{4C8ECC59-7B03-4C7C-A4A0-204A6FFC2217}">
      <dgm:prSet/>
      <dgm:spPr/>
      <dgm:t>
        <a:bodyPr/>
        <a:lstStyle/>
        <a:p>
          <a:endParaRPr lang="en-US"/>
        </a:p>
      </dgm:t>
    </dgm:pt>
    <dgm:pt modelId="{0FC17D12-732B-4964-91E8-E4A67D7FD379}" type="sibTrans" cxnId="{4C8ECC59-7B03-4C7C-A4A0-204A6FFC2217}">
      <dgm:prSet/>
      <dgm:spPr/>
      <dgm:t>
        <a:bodyPr/>
        <a:lstStyle/>
        <a:p>
          <a:endParaRPr lang="en-US"/>
        </a:p>
      </dgm:t>
    </dgm:pt>
    <dgm:pt modelId="{477253FB-0463-48CC-AE7E-D3F5D4288B1D}">
      <dgm:prSet/>
      <dgm:spPr/>
      <dgm:t>
        <a:bodyPr/>
        <a:lstStyle/>
        <a:p>
          <a:r>
            <a:rPr lang="en-CA" dirty="0"/>
            <a:t>Increase security</a:t>
          </a:r>
          <a:endParaRPr lang="en-US" dirty="0"/>
        </a:p>
      </dgm:t>
    </dgm:pt>
    <dgm:pt modelId="{1451E673-62D4-4170-914E-D87053EC8491}" type="parTrans" cxnId="{2C23EB13-D330-4299-B906-B8D19C4555C1}">
      <dgm:prSet/>
      <dgm:spPr/>
      <dgm:t>
        <a:bodyPr/>
        <a:lstStyle/>
        <a:p>
          <a:endParaRPr lang="en-US"/>
        </a:p>
      </dgm:t>
    </dgm:pt>
    <dgm:pt modelId="{CB922240-6E5C-4D1F-B27C-064302B2EED7}" type="sibTrans" cxnId="{2C23EB13-D330-4299-B906-B8D19C4555C1}">
      <dgm:prSet/>
      <dgm:spPr/>
      <dgm:t>
        <a:bodyPr/>
        <a:lstStyle/>
        <a:p>
          <a:endParaRPr lang="en-US"/>
        </a:p>
      </dgm:t>
    </dgm:pt>
    <dgm:pt modelId="{A827A8F0-B63F-4934-8A0C-80B6A732C805}">
      <dgm:prSet/>
      <dgm:spPr/>
      <dgm:t>
        <a:bodyPr/>
        <a:lstStyle/>
        <a:p>
          <a:r>
            <a:rPr lang="en-CA" dirty="0"/>
            <a:t>Different music options</a:t>
          </a:r>
          <a:endParaRPr lang="en-US" dirty="0"/>
        </a:p>
      </dgm:t>
    </dgm:pt>
    <dgm:pt modelId="{D0031938-9967-4D91-B911-8BAA5B766947}" type="parTrans" cxnId="{84C766D5-C5F4-488D-824D-625631B04E6F}">
      <dgm:prSet/>
      <dgm:spPr/>
      <dgm:t>
        <a:bodyPr/>
        <a:lstStyle/>
        <a:p>
          <a:endParaRPr lang="en-US"/>
        </a:p>
      </dgm:t>
    </dgm:pt>
    <dgm:pt modelId="{6D628885-3ECE-4F75-8AC0-CEF54410BA66}" type="sibTrans" cxnId="{84C766D5-C5F4-488D-824D-625631B04E6F}">
      <dgm:prSet/>
      <dgm:spPr/>
      <dgm:t>
        <a:bodyPr/>
        <a:lstStyle/>
        <a:p>
          <a:endParaRPr lang="en-US"/>
        </a:p>
      </dgm:t>
    </dgm:pt>
    <dgm:pt modelId="{1947D517-81C1-484D-938C-2E2960EDBC50}" type="pres">
      <dgm:prSet presAssocID="{8623890D-B962-4020-8964-6CF821020C09}" presName="root" presStyleCnt="0">
        <dgm:presLayoutVars>
          <dgm:dir/>
          <dgm:resizeHandles val="exact"/>
        </dgm:presLayoutVars>
      </dgm:prSet>
      <dgm:spPr/>
    </dgm:pt>
    <dgm:pt modelId="{A5D9B6BC-D328-414D-BDD2-E5A792B30075}" type="pres">
      <dgm:prSet presAssocID="{AA493191-6AFC-4C2D-993D-4D3924AEED7E}" presName="compNode" presStyleCnt="0"/>
      <dgm:spPr/>
    </dgm:pt>
    <dgm:pt modelId="{6148AF04-EA57-4D76-B7E3-0AE298262133}" type="pres">
      <dgm:prSet presAssocID="{AA493191-6AFC-4C2D-993D-4D3924AEED7E}" presName="bgRect" presStyleLbl="bgShp" presStyleIdx="0" presStyleCnt="3"/>
      <dgm:spPr/>
    </dgm:pt>
    <dgm:pt modelId="{43368BCD-0039-46E1-A302-F192E90DC825}" type="pres">
      <dgm:prSet presAssocID="{AA493191-6AFC-4C2D-993D-4D3924AEED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3B8F3-13DE-49DB-8471-220535DE7CBA}" type="pres">
      <dgm:prSet presAssocID="{AA493191-6AFC-4C2D-993D-4D3924AEED7E}" presName="spaceRect" presStyleCnt="0"/>
      <dgm:spPr/>
    </dgm:pt>
    <dgm:pt modelId="{BF3D4E3C-0BD0-480E-B80F-35164D5C245B}" type="pres">
      <dgm:prSet presAssocID="{AA493191-6AFC-4C2D-993D-4D3924AEED7E}" presName="parTx" presStyleLbl="revTx" presStyleIdx="0" presStyleCnt="3">
        <dgm:presLayoutVars>
          <dgm:chMax val="0"/>
          <dgm:chPref val="0"/>
        </dgm:presLayoutVars>
      </dgm:prSet>
      <dgm:spPr/>
    </dgm:pt>
    <dgm:pt modelId="{050E0381-5A11-493C-AA44-167A6901D8E8}" type="pres">
      <dgm:prSet presAssocID="{0FC17D12-732B-4964-91E8-E4A67D7FD379}" presName="sibTrans" presStyleCnt="0"/>
      <dgm:spPr/>
    </dgm:pt>
    <dgm:pt modelId="{F977C620-96CB-4E8E-9D9C-D7E963B349EA}" type="pres">
      <dgm:prSet presAssocID="{477253FB-0463-48CC-AE7E-D3F5D4288B1D}" presName="compNode" presStyleCnt="0"/>
      <dgm:spPr/>
    </dgm:pt>
    <dgm:pt modelId="{E0A273FF-5FC3-4E3A-9B94-0DDE0EAD4825}" type="pres">
      <dgm:prSet presAssocID="{477253FB-0463-48CC-AE7E-D3F5D4288B1D}" presName="bgRect" presStyleLbl="bgShp" presStyleIdx="1" presStyleCnt="3"/>
      <dgm:spPr/>
    </dgm:pt>
    <dgm:pt modelId="{2228FEDD-C590-4DB9-9B3A-2562527A1627}" type="pres">
      <dgm:prSet presAssocID="{477253FB-0463-48CC-AE7E-D3F5D4288B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45BAA4-1B1E-4149-BCA1-959874B1AAB5}" type="pres">
      <dgm:prSet presAssocID="{477253FB-0463-48CC-AE7E-D3F5D4288B1D}" presName="spaceRect" presStyleCnt="0"/>
      <dgm:spPr/>
    </dgm:pt>
    <dgm:pt modelId="{ACFF2F2A-F9C6-4A89-92C3-90B8C1BFDB94}" type="pres">
      <dgm:prSet presAssocID="{477253FB-0463-48CC-AE7E-D3F5D4288B1D}" presName="parTx" presStyleLbl="revTx" presStyleIdx="1" presStyleCnt="3">
        <dgm:presLayoutVars>
          <dgm:chMax val="0"/>
          <dgm:chPref val="0"/>
        </dgm:presLayoutVars>
      </dgm:prSet>
      <dgm:spPr/>
    </dgm:pt>
    <dgm:pt modelId="{C6C5E4DF-8FC5-4F18-AC73-434A0886973E}" type="pres">
      <dgm:prSet presAssocID="{CB922240-6E5C-4D1F-B27C-064302B2EED7}" presName="sibTrans" presStyleCnt="0"/>
      <dgm:spPr/>
    </dgm:pt>
    <dgm:pt modelId="{DBA2CCD8-8646-41BE-8BA6-8053056ADC26}" type="pres">
      <dgm:prSet presAssocID="{A827A8F0-B63F-4934-8A0C-80B6A732C805}" presName="compNode" presStyleCnt="0"/>
      <dgm:spPr/>
    </dgm:pt>
    <dgm:pt modelId="{BE67F5D6-C715-4C24-B366-3C078B7C2196}" type="pres">
      <dgm:prSet presAssocID="{A827A8F0-B63F-4934-8A0C-80B6A732C805}" presName="bgRect" presStyleLbl="bgShp" presStyleIdx="2" presStyleCnt="3"/>
      <dgm:spPr/>
    </dgm:pt>
    <dgm:pt modelId="{9D9DD25B-05BE-4348-BE3B-DD4C780FCC4D}" type="pres">
      <dgm:prSet presAssocID="{A827A8F0-B63F-4934-8A0C-80B6A732C8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03B3B64-8FD3-43BB-8FF1-7E2341ADC331}" type="pres">
      <dgm:prSet presAssocID="{A827A8F0-B63F-4934-8A0C-80B6A732C805}" presName="spaceRect" presStyleCnt="0"/>
      <dgm:spPr/>
    </dgm:pt>
    <dgm:pt modelId="{647833DA-9AA6-4B02-AC52-807531AA48BF}" type="pres">
      <dgm:prSet presAssocID="{A827A8F0-B63F-4934-8A0C-80B6A732C8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23AF09-9A2F-4D77-8276-5EA51E77C8CA}" type="presOf" srcId="{A827A8F0-B63F-4934-8A0C-80B6A732C805}" destId="{647833DA-9AA6-4B02-AC52-807531AA48BF}" srcOrd="0" destOrd="0" presId="urn:microsoft.com/office/officeart/2018/2/layout/IconVerticalSolidList"/>
    <dgm:cxn modelId="{2C23EB13-D330-4299-B906-B8D19C4555C1}" srcId="{8623890D-B962-4020-8964-6CF821020C09}" destId="{477253FB-0463-48CC-AE7E-D3F5D4288B1D}" srcOrd="1" destOrd="0" parTransId="{1451E673-62D4-4170-914E-D87053EC8491}" sibTransId="{CB922240-6E5C-4D1F-B27C-064302B2EED7}"/>
    <dgm:cxn modelId="{431A4B1B-D08E-4E00-A567-029B5A4EFCCF}" type="presOf" srcId="{477253FB-0463-48CC-AE7E-D3F5D4288B1D}" destId="{ACFF2F2A-F9C6-4A89-92C3-90B8C1BFDB94}" srcOrd="0" destOrd="0" presId="urn:microsoft.com/office/officeart/2018/2/layout/IconVerticalSolidList"/>
    <dgm:cxn modelId="{2BD56F6E-F984-4CCF-9F9B-219BF87AEB8E}" type="presOf" srcId="{AA493191-6AFC-4C2D-993D-4D3924AEED7E}" destId="{BF3D4E3C-0BD0-480E-B80F-35164D5C245B}" srcOrd="0" destOrd="0" presId="urn:microsoft.com/office/officeart/2018/2/layout/IconVerticalSolidList"/>
    <dgm:cxn modelId="{AEBC6D54-E17D-46ED-A3BC-47FAA7F8D11D}" type="presOf" srcId="{8623890D-B962-4020-8964-6CF821020C09}" destId="{1947D517-81C1-484D-938C-2E2960EDBC50}" srcOrd="0" destOrd="0" presId="urn:microsoft.com/office/officeart/2018/2/layout/IconVerticalSolidList"/>
    <dgm:cxn modelId="{4C8ECC59-7B03-4C7C-A4A0-204A6FFC2217}" srcId="{8623890D-B962-4020-8964-6CF821020C09}" destId="{AA493191-6AFC-4C2D-993D-4D3924AEED7E}" srcOrd="0" destOrd="0" parTransId="{08E1915D-4A86-4F1F-9263-88FFBECC3960}" sibTransId="{0FC17D12-732B-4964-91E8-E4A67D7FD379}"/>
    <dgm:cxn modelId="{84C766D5-C5F4-488D-824D-625631B04E6F}" srcId="{8623890D-B962-4020-8964-6CF821020C09}" destId="{A827A8F0-B63F-4934-8A0C-80B6A732C805}" srcOrd="2" destOrd="0" parTransId="{D0031938-9967-4D91-B911-8BAA5B766947}" sibTransId="{6D628885-3ECE-4F75-8AC0-CEF54410BA66}"/>
    <dgm:cxn modelId="{03BCB7AF-E741-40E5-A847-8D690B154E9C}" type="presParOf" srcId="{1947D517-81C1-484D-938C-2E2960EDBC50}" destId="{A5D9B6BC-D328-414D-BDD2-E5A792B30075}" srcOrd="0" destOrd="0" presId="urn:microsoft.com/office/officeart/2018/2/layout/IconVerticalSolidList"/>
    <dgm:cxn modelId="{A8C5A24C-161B-4E7D-9357-E0D2A634FF00}" type="presParOf" srcId="{A5D9B6BC-D328-414D-BDD2-E5A792B30075}" destId="{6148AF04-EA57-4D76-B7E3-0AE298262133}" srcOrd="0" destOrd="0" presId="urn:microsoft.com/office/officeart/2018/2/layout/IconVerticalSolidList"/>
    <dgm:cxn modelId="{46CE1261-2872-4F3E-838A-31943A0AB387}" type="presParOf" srcId="{A5D9B6BC-D328-414D-BDD2-E5A792B30075}" destId="{43368BCD-0039-46E1-A302-F192E90DC825}" srcOrd="1" destOrd="0" presId="urn:microsoft.com/office/officeart/2018/2/layout/IconVerticalSolidList"/>
    <dgm:cxn modelId="{3D7B4103-0368-4E47-9850-7AE41410A56F}" type="presParOf" srcId="{A5D9B6BC-D328-414D-BDD2-E5A792B30075}" destId="{0FB3B8F3-13DE-49DB-8471-220535DE7CBA}" srcOrd="2" destOrd="0" presId="urn:microsoft.com/office/officeart/2018/2/layout/IconVerticalSolidList"/>
    <dgm:cxn modelId="{3E402853-6D24-4751-86B1-74B339FD64BE}" type="presParOf" srcId="{A5D9B6BC-D328-414D-BDD2-E5A792B30075}" destId="{BF3D4E3C-0BD0-480E-B80F-35164D5C245B}" srcOrd="3" destOrd="0" presId="urn:microsoft.com/office/officeart/2018/2/layout/IconVerticalSolidList"/>
    <dgm:cxn modelId="{E454E01F-5BD9-4BCB-861C-FF1D5CB454A4}" type="presParOf" srcId="{1947D517-81C1-484D-938C-2E2960EDBC50}" destId="{050E0381-5A11-493C-AA44-167A6901D8E8}" srcOrd="1" destOrd="0" presId="urn:microsoft.com/office/officeart/2018/2/layout/IconVerticalSolidList"/>
    <dgm:cxn modelId="{B6031773-EC6F-478D-9AE9-79807F88D3B2}" type="presParOf" srcId="{1947D517-81C1-484D-938C-2E2960EDBC50}" destId="{F977C620-96CB-4E8E-9D9C-D7E963B349EA}" srcOrd="2" destOrd="0" presId="urn:microsoft.com/office/officeart/2018/2/layout/IconVerticalSolidList"/>
    <dgm:cxn modelId="{5AB773CB-33F2-4D19-862D-04153D5E6EE2}" type="presParOf" srcId="{F977C620-96CB-4E8E-9D9C-D7E963B349EA}" destId="{E0A273FF-5FC3-4E3A-9B94-0DDE0EAD4825}" srcOrd="0" destOrd="0" presId="urn:microsoft.com/office/officeart/2018/2/layout/IconVerticalSolidList"/>
    <dgm:cxn modelId="{2F72C801-3670-435F-90EF-2025A49BE06A}" type="presParOf" srcId="{F977C620-96CB-4E8E-9D9C-D7E963B349EA}" destId="{2228FEDD-C590-4DB9-9B3A-2562527A1627}" srcOrd="1" destOrd="0" presId="urn:microsoft.com/office/officeart/2018/2/layout/IconVerticalSolidList"/>
    <dgm:cxn modelId="{13F01A5E-7074-47E2-B3CB-77D4D621AB90}" type="presParOf" srcId="{F977C620-96CB-4E8E-9D9C-D7E963B349EA}" destId="{6F45BAA4-1B1E-4149-BCA1-959874B1AAB5}" srcOrd="2" destOrd="0" presId="urn:microsoft.com/office/officeart/2018/2/layout/IconVerticalSolidList"/>
    <dgm:cxn modelId="{2652D536-03E7-4954-87E7-9B2A9749D6EB}" type="presParOf" srcId="{F977C620-96CB-4E8E-9D9C-D7E963B349EA}" destId="{ACFF2F2A-F9C6-4A89-92C3-90B8C1BFDB94}" srcOrd="3" destOrd="0" presId="urn:microsoft.com/office/officeart/2018/2/layout/IconVerticalSolidList"/>
    <dgm:cxn modelId="{5F2C15DF-0EAC-402A-84C3-349DADF96D06}" type="presParOf" srcId="{1947D517-81C1-484D-938C-2E2960EDBC50}" destId="{C6C5E4DF-8FC5-4F18-AC73-434A0886973E}" srcOrd="3" destOrd="0" presId="urn:microsoft.com/office/officeart/2018/2/layout/IconVerticalSolidList"/>
    <dgm:cxn modelId="{6BD97706-CB7B-409D-A600-293966D0E47C}" type="presParOf" srcId="{1947D517-81C1-484D-938C-2E2960EDBC50}" destId="{DBA2CCD8-8646-41BE-8BA6-8053056ADC26}" srcOrd="4" destOrd="0" presId="urn:microsoft.com/office/officeart/2018/2/layout/IconVerticalSolidList"/>
    <dgm:cxn modelId="{B900BDA3-067F-48D0-ADF9-B9180C5E39F6}" type="presParOf" srcId="{DBA2CCD8-8646-41BE-8BA6-8053056ADC26}" destId="{BE67F5D6-C715-4C24-B366-3C078B7C2196}" srcOrd="0" destOrd="0" presId="urn:microsoft.com/office/officeart/2018/2/layout/IconVerticalSolidList"/>
    <dgm:cxn modelId="{F1B7D582-3D87-4F70-AC69-D5CF2C0302E6}" type="presParOf" srcId="{DBA2CCD8-8646-41BE-8BA6-8053056ADC26}" destId="{9D9DD25B-05BE-4348-BE3B-DD4C780FCC4D}" srcOrd="1" destOrd="0" presId="urn:microsoft.com/office/officeart/2018/2/layout/IconVerticalSolidList"/>
    <dgm:cxn modelId="{BBF57209-A125-4DCB-A3FA-DDBBBEEF0589}" type="presParOf" srcId="{DBA2CCD8-8646-41BE-8BA6-8053056ADC26}" destId="{503B3B64-8FD3-43BB-8FF1-7E2341ADC331}" srcOrd="2" destOrd="0" presId="urn:microsoft.com/office/officeart/2018/2/layout/IconVerticalSolidList"/>
    <dgm:cxn modelId="{0A2ABE32-1689-439B-A0B2-40E1FBAE9BE1}" type="presParOf" srcId="{DBA2CCD8-8646-41BE-8BA6-8053056ADC26}" destId="{647833DA-9AA6-4B02-AC52-807531AA48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A17CA-1055-41C8-B212-6AEC21C50837}">
      <dsp:nvSpPr>
        <dsp:cNvPr id="0" name=""/>
        <dsp:cNvSpPr/>
      </dsp:nvSpPr>
      <dsp:spPr>
        <a:xfrm>
          <a:off x="575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EB6A-2A72-4A4C-A486-0B1BE93BA4E3}">
      <dsp:nvSpPr>
        <dsp:cNvPr id="0" name=""/>
        <dsp:cNvSpPr/>
      </dsp:nvSpPr>
      <dsp:spPr>
        <a:xfrm>
          <a:off x="80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Music ON/OFF</a:t>
          </a:r>
          <a:endParaRPr lang="en-US" sz="2100" kern="1200"/>
        </a:p>
      </dsp:txBody>
      <dsp:txXfrm>
        <a:off x="80229" y="2572417"/>
        <a:ext cx="1800000" cy="720000"/>
      </dsp:txXfrm>
    </dsp:sp>
    <dsp:sp modelId="{A5A615FC-8EE3-4743-8A87-3ACE506B9C4A}">
      <dsp:nvSpPr>
        <dsp:cNvPr id="0" name=""/>
        <dsp:cNvSpPr/>
      </dsp:nvSpPr>
      <dsp:spPr>
        <a:xfrm>
          <a:off x="2690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850E4-0DEF-427F-B2A3-7F923FB0B3F1}">
      <dsp:nvSpPr>
        <dsp:cNvPr id="0" name=""/>
        <dsp:cNvSpPr/>
      </dsp:nvSpPr>
      <dsp:spPr>
        <a:xfrm>
          <a:off x="2195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Display video game stores </a:t>
          </a:r>
          <a:endParaRPr lang="en-US" sz="2100" kern="1200" dirty="0"/>
        </a:p>
      </dsp:txBody>
      <dsp:txXfrm>
        <a:off x="2195229" y="2572417"/>
        <a:ext cx="1800000" cy="720000"/>
      </dsp:txXfrm>
    </dsp:sp>
    <dsp:sp modelId="{475D146F-57AE-45BA-90B2-892B8B2103E7}">
      <dsp:nvSpPr>
        <dsp:cNvPr id="0" name=""/>
        <dsp:cNvSpPr/>
      </dsp:nvSpPr>
      <dsp:spPr>
        <a:xfrm>
          <a:off x="4805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BFFDA-124F-4E12-8B9A-974F08245823}">
      <dsp:nvSpPr>
        <dsp:cNvPr id="0" name=""/>
        <dsp:cNvSpPr/>
      </dsp:nvSpPr>
      <dsp:spPr>
        <a:xfrm>
          <a:off x="4310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Create, add, delete User</a:t>
          </a:r>
          <a:endParaRPr lang="en-US" sz="2100" kern="1200"/>
        </a:p>
      </dsp:txBody>
      <dsp:txXfrm>
        <a:off x="4310229" y="257241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DE2A6-7E8C-460C-9C88-D698B46E5FAF}">
      <dsp:nvSpPr>
        <dsp:cNvPr id="0" name=""/>
        <dsp:cNvSpPr/>
      </dsp:nvSpPr>
      <dsp:spPr>
        <a:xfrm>
          <a:off x="575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0C7D0-B468-43A2-9595-A36FD74C7CD1}">
      <dsp:nvSpPr>
        <dsp:cNvPr id="0" name=""/>
        <dsp:cNvSpPr/>
      </dsp:nvSpPr>
      <dsp:spPr>
        <a:xfrm>
          <a:off x="80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GOOGLE MAPS </a:t>
          </a:r>
          <a:endParaRPr lang="en-US" sz="1800" kern="1200"/>
        </a:p>
      </dsp:txBody>
      <dsp:txXfrm>
        <a:off x="80229" y="2572417"/>
        <a:ext cx="1800000" cy="720000"/>
      </dsp:txXfrm>
    </dsp:sp>
    <dsp:sp modelId="{9EAD765B-03AC-4683-A056-528A542687DF}">
      <dsp:nvSpPr>
        <dsp:cNvPr id="0" name=""/>
        <dsp:cNvSpPr/>
      </dsp:nvSpPr>
      <dsp:spPr>
        <a:xfrm>
          <a:off x="2690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E4E9-C735-42C0-B989-5AFB7D2A3470}">
      <dsp:nvSpPr>
        <dsp:cNvPr id="0" name=""/>
        <dsp:cNvSpPr/>
      </dsp:nvSpPr>
      <dsp:spPr>
        <a:xfrm>
          <a:off x="2195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Retrieving game title data</a:t>
          </a:r>
          <a:endParaRPr lang="en-US" sz="1800" kern="1200"/>
        </a:p>
      </dsp:txBody>
      <dsp:txXfrm>
        <a:off x="2195229" y="2572417"/>
        <a:ext cx="1800000" cy="720000"/>
      </dsp:txXfrm>
    </dsp:sp>
    <dsp:sp modelId="{CAED34C6-5D5C-4A14-9155-EABFDB0BC414}">
      <dsp:nvSpPr>
        <dsp:cNvPr id="0" name=""/>
        <dsp:cNvSpPr/>
      </dsp:nvSpPr>
      <dsp:spPr>
        <a:xfrm>
          <a:off x="4805229" y="14762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0234-2B16-48A2-96FD-A9558BAE620E}">
      <dsp:nvSpPr>
        <dsp:cNvPr id="0" name=""/>
        <dsp:cNvSpPr/>
      </dsp:nvSpPr>
      <dsp:spPr>
        <a:xfrm>
          <a:off x="4310229" y="25724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SQLite connectivity</a:t>
          </a:r>
          <a:endParaRPr lang="en-US" sz="1800" kern="1200"/>
        </a:p>
      </dsp:txBody>
      <dsp:txXfrm>
        <a:off x="4310229" y="257241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AF04-EA57-4D76-B7E3-0AE298262133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68BCD-0039-46E1-A302-F192E90DC825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D4E3C-0BD0-480E-B80F-35164D5C245B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Design it more to todays standards</a:t>
          </a:r>
          <a:endParaRPr lang="en-US" sz="2500" kern="1200"/>
        </a:p>
      </dsp:txBody>
      <dsp:txXfrm>
        <a:off x="1573291" y="582"/>
        <a:ext cx="4617167" cy="1362156"/>
      </dsp:txXfrm>
    </dsp:sp>
    <dsp:sp modelId="{E0A273FF-5FC3-4E3A-9B94-0DDE0EAD4825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8FEDD-C590-4DB9-9B3A-2562527A1627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F2F2A-F9C6-4A89-92C3-90B8C1BFDB94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Increase security</a:t>
          </a:r>
          <a:endParaRPr lang="en-US" sz="2500" kern="1200" dirty="0"/>
        </a:p>
      </dsp:txBody>
      <dsp:txXfrm>
        <a:off x="1573291" y="1703278"/>
        <a:ext cx="4617167" cy="1362156"/>
      </dsp:txXfrm>
    </dsp:sp>
    <dsp:sp modelId="{BE67F5D6-C715-4C24-B366-3C078B7C2196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DD25B-05BE-4348-BE3B-DD4C780FCC4D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833DA-9AA6-4B02-AC52-807531AA48BF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Different music options</a:t>
          </a:r>
          <a:endParaRPr lang="en-US" sz="2500" kern="1200" dirty="0"/>
        </a:p>
      </dsp:txBody>
      <dsp:txXfrm>
        <a:off x="1573291" y="3405974"/>
        <a:ext cx="4617167" cy="136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3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84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45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7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26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4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04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7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2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1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8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25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78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6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8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52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7AD091-D211-4DAA-A4BD-2CDBF76CE140}" type="datetimeFigureOut">
              <a:rPr lang="en-CA" smtClean="0"/>
              <a:t>2022-12-19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6D372C-6E2B-47F5-9B2B-175BC4CD4F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58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A close-up of a flag&#10;&#10;Description automatically generated with low confidence">
            <a:extLst>
              <a:ext uri="{FF2B5EF4-FFF2-40B4-BE49-F238E27FC236}">
                <a16:creationId xmlns:a16="http://schemas.microsoft.com/office/drawing/2014/main" id="{45F7DD9E-0EF9-A384-2C6C-D44BFD8E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3" b="7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5114B3-B1AA-BB7D-75F5-A3B9BC30FAE2}"/>
              </a:ext>
            </a:extLst>
          </p:cNvPr>
          <p:cNvSpPr txBox="1"/>
          <p:nvPr/>
        </p:nvSpPr>
        <p:spPr>
          <a:xfrm>
            <a:off x="476250" y="285750"/>
            <a:ext cx="7396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</a:rPr>
              <a:t>HORIZON GAME STORE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1AED7A8-69F9-D414-2924-C05DF77C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6" y="1048544"/>
            <a:ext cx="4548865" cy="454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3A590-588E-0D3E-AD2B-B275947EE7DC}"/>
              </a:ext>
            </a:extLst>
          </p:cNvPr>
          <p:cNvSpPr txBox="1"/>
          <p:nvPr/>
        </p:nvSpPr>
        <p:spPr>
          <a:xfrm>
            <a:off x="8205851" y="5468635"/>
            <a:ext cx="3782150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Konstantinos Nikopoulos</a:t>
            </a:r>
            <a:endParaRPr lang="en-CA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Anthony Carlosviza-Morales</a:t>
            </a:r>
            <a:endParaRPr lang="en-CA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Saqib Ahmad Syed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93D7-5E37-C8BC-EBC3-F7ACAD85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CA" sz="5200"/>
              <a:t>What went easier than expected?</a:t>
            </a:r>
            <a:br>
              <a:rPr lang="en-CA" sz="5200"/>
            </a:br>
            <a:endParaRPr lang="en-CA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849E-BC2D-3823-52F5-7E99E5D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MUSIC</a:t>
            </a:r>
          </a:p>
          <a:p>
            <a:r>
              <a:rPr lang="en-CA" dirty="0">
                <a:solidFill>
                  <a:schemeClr val="tx1"/>
                </a:solidFill>
              </a:rPr>
              <a:t>MAP</a:t>
            </a:r>
          </a:p>
          <a:p>
            <a:r>
              <a:rPr lang="en-CA" dirty="0">
                <a:solidFill>
                  <a:schemeClr val="tx1"/>
                </a:solidFill>
              </a:rPr>
              <a:t>Displaying all the user’s options</a:t>
            </a:r>
          </a:p>
          <a:p>
            <a:r>
              <a:rPr lang="en-CA" dirty="0" err="1">
                <a:solidFill>
                  <a:schemeClr val="tx1"/>
                </a:solidFill>
              </a:rPr>
              <a:t>Recyclerview</a:t>
            </a:r>
            <a:r>
              <a:rPr lang="en-CA" dirty="0">
                <a:solidFill>
                  <a:schemeClr val="tx1"/>
                </a:solidFill>
              </a:rPr>
              <a:t> on the home page</a:t>
            </a:r>
          </a:p>
          <a:p>
            <a:r>
              <a:rPr lang="en-CA" dirty="0" err="1">
                <a:solidFill>
                  <a:schemeClr val="tx1"/>
                </a:solidFill>
              </a:rPr>
              <a:t>Recyclerview</a:t>
            </a:r>
            <a:r>
              <a:rPr lang="en-CA" dirty="0">
                <a:solidFill>
                  <a:schemeClr val="tx1"/>
                </a:solidFill>
              </a:rPr>
              <a:t> displaying the users in admin page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480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DE047-FF3D-6681-D471-2D92D5B4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>
                <a:solidFill>
                  <a:srgbClr val="FFFFFF"/>
                </a:solidFill>
              </a:rPr>
              <a:t>How can you improve your app in the future?</a:t>
            </a:r>
            <a:br>
              <a:rPr lang="en-CA">
                <a:solidFill>
                  <a:srgbClr val="FFFFFF"/>
                </a:solidFill>
              </a:rPr>
            </a:b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020A4-4C7F-901D-BA3A-6EC378803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18756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48AF04-EA57-4D76-B7E3-0AE298262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148AF04-EA57-4D76-B7E3-0AE298262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368BCD-0039-46E1-A302-F192E90DC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3368BCD-0039-46E1-A302-F192E90DC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3D4E3C-0BD0-480E-B80F-35164D5C2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BF3D4E3C-0BD0-480E-B80F-35164D5C2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28FEDD-C590-4DB9-9B3A-2562527A1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2228FEDD-C590-4DB9-9B3A-2562527A1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273FF-5FC3-4E3A-9B94-0DDE0EAD4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0A273FF-5FC3-4E3A-9B94-0DDE0EAD4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FF2F2A-F9C6-4A89-92C3-90B8C1BF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CFF2F2A-F9C6-4A89-92C3-90B8C1BFD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67F5D6-C715-4C24-B366-3C078B7C2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BE67F5D6-C715-4C24-B366-3C078B7C21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9DD25B-05BE-4348-BE3B-DD4C780FC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9D9DD25B-05BE-4348-BE3B-DD4C780FC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7833DA-9AA6-4B02-AC52-807531AA4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47833DA-9AA6-4B02-AC52-807531AA4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85DF7-E84F-CF68-9692-18962E3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How did you deal with git conflicts?</a:t>
            </a:r>
            <a:br>
              <a:rPr lang="en-CA" dirty="0"/>
            </a:b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A17A-1774-5E4D-21BF-908F77C9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Uses another program to send files between team members, manually fixing mistakes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After Effects Smoke The End GIF | Gfycat">
            <a:extLst>
              <a:ext uri="{FF2B5EF4-FFF2-40B4-BE49-F238E27FC236}">
                <a16:creationId xmlns:a16="http://schemas.microsoft.com/office/drawing/2014/main" id="{78E0013E-27B0-7F74-5442-6C713BF5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4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02F583-318C-F452-BE6F-07325A39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How did you divide the work among your team 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" name="Picture 9" descr="Hands-on top of each other">
            <a:extLst>
              <a:ext uri="{FF2B5EF4-FFF2-40B4-BE49-F238E27FC236}">
                <a16:creationId xmlns:a16="http://schemas.microsoft.com/office/drawing/2014/main" id="{FBA8425E-21C9-22C7-CD14-802ADC9EA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79" r="17480" b="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B5D14-BAA3-7B79-DB68-B9A8023AA904}"/>
              </a:ext>
            </a:extLst>
          </p:cNvPr>
          <p:cNvSpPr txBox="1"/>
          <p:nvPr/>
        </p:nvSpPr>
        <p:spPr>
          <a:xfrm>
            <a:off x="3884612" y="68580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 was a team effort we all shared ideas and helped each other when one member got stuck.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9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8A3A-DC6E-9C6D-E681-124FB9C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675" y="494420"/>
            <a:ext cx="5737241" cy="856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/>
              <a:t>WHO WORKED ON WHAT ?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2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889049-D783-3505-D425-2B195298B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r="-2" b="3949"/>
          <a:stretch/>
        </p:blipFill>
        <p:spPr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78AEC-CAEC-8700-9EB0-2ACCF95F3D21}"/>
              </a:ext>
            </a:extLst>
          </p:cNvPr>
          <p:cNvSpPr txBox="1"/>
          <p:nvPr/>
        </p:nvSpPr>
        <p:spPr>
          <a:xfrm>
            <a:off x="4760431" y="1427339"/>
            <a:ext cx="625379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most of the designs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Adding, creating, and deleting the users from the database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Making sure the music kept on playing 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Creation and Implementation of User and Admin Login 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Available Games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Search</a:t>
            </a:r>
            <a:endParaRPr lang="en-CA" dirty="0"/>
          </a:p>
          <a:p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35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28BF1-5DE1-6399-2977-954635EA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 dirty="0"/>
              <a:t>WHO WORKED ON WHAT ?</a:t>
            </a:r>
            <a:endParaRPr lang="en-CA" dirty="0"/>
          </a:p>
        </p:txBody>
      </p:sp>
      <p:pic>
        <p:nvPicPr>
          <p:cNvPr id="2050" name="Picture 2" descr="How to Add a Google Map to Your Google Doc">
            <a:extLst>
              <a:ext uri="{FF2B5EF4-FFF2-40B4-BE49-F238E27FC236}">
                <a16:creationId xmlns:a16="http://schemas.microsoft.com/office/drawing/2014/main" id="{D91AE455-A9E6-8319-BA9D-8507B25BB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2" r="3624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DBF4D0-06DA-374F-E5A8-9C83851C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Creation and Implementation of User and Admin Login </a:t>
            </a:r>
            <a:endParaRPr lang="en-CA" dirty="0"/>
          </a:p>
          <a:p>
            <a:pPr lvl="0"/>
            <a:r>
              <a:rPr lang="en-US" dirty="0"/>
              <a:t>Google Maps implementation</a:t>
            </a:r>
            <a:endParaRPr lang="en-CA" dirty="0"/>
          </a:p>
          <a:p>
            <a:pPr lvl="0"/>
            <a:r>
              <a:rPr lang="en-US" dirty="0"/>
              <a:t>Modifying the database</a:t>
            </a:r>
            <a:endParaRPr lang="en-CA" dirty="0"/>
          </a:p>
          <a:p>
            <a:pPr lvl="0"/>
            <a:r>
              <a:rPr lang="en-US" dirty="0"/>
              <a:t>Implementation of Add to cart and cart</a:t>
            </a:r>
            <a:endParaRPr lang="en-CA" dirty="0"/>
          </a:p>
          <a:p>
            <a:pPr lvl="0"/>
            <a:r>
              <a:rPr lang="en-US" dirty="0"/>
              <a:t>Implementation of Search game</a:t>
            </a:r>
            <a:endParaRPr lang="en-CA" dirty="0"/>
          </a:p>
          <a:p>
            <a:pPr lvl="0"/>
            <a:r>
              <a:rPr lang="en-US" dirty="0"/>
              <a:t>Implementation of Available Games</a:t>
            </a:r>
            <a:endParaRPr lang="en-CA" dirty="0"/>
          </a:p>
          <a:p>
            <a:pPr lvl="0"/>
            <a:r>
              <a:rPr lang="en-US" dirty="0"/>
              <a:t>Implementation of Profile</a:t>
            </a:r>
            <a:endParaRPr lang="en-CA" dirty="0"/>
          </a:p>
          <a:p>
            <a:endParaRPr lang="en-CA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8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44225-89EB-5CE1-9FB5-43D6D7D5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en-US"/>
              <a:t>WHO WORKED ON WHAT ?</a:t>
            </a:r>
            <a:endParaRPr lang="en-CA"/>
          </a:p>
        </p:txBody>
      </p:sp>
      <p:sp>
        <p:nvSpPr>
          <p:cNvPr id="1070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king Too Hard Could Be Harmful to Your Career, Says a New Survey of  52,000 Employees | Inc.com">
            <a:extLst>
              <a:ext uri="{FF2B5EF4-FFF2-40B4-BE49-F238E27FC236}">
                <a16:creationId xmlns:a16="http://schemas.microsoft.com/office/drawing/2014/main" id="{E21AE5DB-A58F-B2EF-90E6-869C32103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9" r="26811" b="1"/>
          <a:stretch/>
        </p:blipFill>
        <p:spPr bwMode="auto">
          <a:xfrm>
            <a:off x="800558" y="807043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Content Placeholder 1029">
            <a:extLst>
              <a:ext uri="{FF2B5EF4-FFF2-40B4-BE49-F238E27FC236}">
                <a16:creationId xmlns:a16="http://schemas.microsoft.com/office/drawing/2014/main" id="{1E818F25-DBD6-D679-832D-7AFB17E3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General Testing</a:t>
            </a:r>
            <a:endParaRPr lang="en-CA" dirty="0"/>
          </a:p>
          <a:p>
            <a:pPr lvl="0"/>
            <a:r>
              <a:rPr lang="en-US" dirty="0"/>
              <a:t>Creation and Implementation of User and Admin Login </a:t>
            </a:r>
            <a:endParaRPr lang="en-CA" dirty="0"/>
          </a:p>
          <a:p>
            <a:pPr lvl="0"/>
            <a:r>
              <a:rPr lang="en-US" dirty="0"/>
              <a:t>Google Maps implementation </a:t>
            </a:r>
            <a:endParaRPr lang="en-CA" dirty="0"/>
          </a:p>
          <a:p>
            <a:pPr lvl="0"/>
            <a:r>
              <a:rPr lang="en-US" dirty="0"/>
              <a:t>Implementation of Find Stores</a:t>
            </a:r>
            <a:endParaRPr lang="en-CA" dirty="0"/>
          </a:p>
          <a:p>
            <a:pPr lvl="0"/>
            <a:r>
              <a:rPr lang="en-US" dirty="0"/>
              <a:t>Implementation of Available Games</a:t>
            </a:r>
            <a:endParaRPr lang="en-CA" dirty="0"/>
          </a:p>
          <a:p>
            <a:pPr lvl="0"/>
            <a:r>
              <a:rPr lang="en-US" dirty="0"/>
              <a:t>Implementation of Game News</a:t>
            </a:r>
            <a:endParaRPr lang="en-CA" dirty="0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70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39F6E-3A6B-71BF-72DF-1EEC6F6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>
                <a:solidFill>
                  <a:srgbClr val="FFFFFF"/>
                </a:solidFill>
              </a:rPr>
              <a:t>How did you determine which features to include in your app?</a:t>
            </a:r>
            <a:br>
              <a:rPr lang="en-CA" sz="3100">
                <a:solidFill>
                  <a:srgbClr val="FFFFFF"/>
                </a:solidFill>
              </a:rPr>
            </a:br>
            <a:endParaRPr lang="en-CA" sz="31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881FFE-A4A7-CACD-6CB2-C2A931EB4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8411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4854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4811-8E58-4C82-A640-D5DB451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62" y="239183"/>
            <a:ext cx="5221288" cy="1246718"/>
          </a:xfrm>
        </p:spPr>
        <p:txBody>
          <a:bodyPr/>
          <a:lstStyle/>
          <a:p>
            <a:r>
              <a:rPr lang="en-CA" dirty="0"/>
              <a:t>Excluded features?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82AD-83D5-CCBC-5D88-DC744059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762" y="1304925"/>
            <a:ext cx="2903536" cy="1443568"/>
          </a:xfrm>
        </p:spPr>
        <p:txBody>
          <a:bodyPr/>
          <a:lstStyle/>
          <a:p>
            <a:r>
              <a:rPr lang="en-CA" dirty="0"/>
              <a:t>DARK MODE </a:t>
            </a:r>
          </a:p>
          <a:p>
            <a:r>
              <a:rPr lang="en-CA" dirty="0"/>
              <a:t>LIGHT MODE</a:t>
            </a:r>
          </a:p>
          <a:p>
            <a:endParaRPr lang="en-CA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B848B5-3F72-C0FA-5EA2-4BA63BB2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11" y="590550"/>
            <a:ext cx="3463932" cy="53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9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AA7C3-F011-B6B9-233F-0B86245F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CA" sz="4800" dirty="0"/>
              <a:t>How did you choose which technologies to use?</a:t>
            </a:r>
            <a:br>
              <a:rPr lang="en-CA" sz="4800" dirty="0"/>
            </a:br>
            <a:endParaRPr lang="en-CA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05D7-87E8-D146-4723-0F313ED8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SQLite</a:t>
            </a:r>
          </a:p>
          <a:p>
            <a:r>
              <a:rPr lang="en-CA" dirty="0">
                <a:solidFill>
                  <a:schemeClr val="tx1"/>
                </a:solidFill>
              </a:rPr>
              <a:t>GitHub</a:t>
            </a:r>
          </a:p>
          <a:p>
            <a:r>
              <a:rPr lang="en-CA" dirty="0">
                <a:solidFill>
                  <a:schemeClr val="tx1"/>
                </a:solidFill>
              </a:rPr>
              <a:t>Discord</a:t>
            </a:r>
          </a:p>
          <a:p>
            <a:r>
              <a:rPr lang="en-CA" dirty="0">
                <a:solidFill>
                  <a:schemeClr val="tx1"/>
                </a:solidFill>
              </a:rPr>
              <a:t>Android studio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F04E7-56FC-7623-4853-B2CE0692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 dirty="0">
                <a:solidFill>
                  <a:srgbClr val="FFFFFF"/>
                </a:solidFill>
              </a:rPr>
              <a:t>What were some major difficulties that you have overcome?</a:t>
            </a:r>
            <a:br>
              <a:rPr lang="en-CA" sz="3100" dirty="0">
                <a:solidFill>
                  <a:srgbClr val="FFFFFF"/>
                </a:solidFill>
              </a:rPr>
            </a:br>
            <a:endParaRPr lang="en-CA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EFAB20-B638-7D5E-7F67-3AFEB4AFB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84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40636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504</TotalTime>
  <Words>292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PowerPoint Presentation</vt:lpstr>
      <vt:lpstr>How did you divide the work among your team ? </vt:lpstr>
      <vt:lpstr>WHO WORKED ON WHAT ? </vt:lpstr>
      <vt:lpstr>WHO WORKED ON WHAT ?</vt:lpstr>
      <vt:lpstr>WHO WORKED ON WHAT ?</vt:lpstr>
      <vt:lpstr>How did you determine which features to include in your app? </vt:lpstr>
      <vt:lpstr>Excluded features? </vt:lpstr>
      <vt:lpstr>How did you choose which technologies to use? </vt:lpstr>
      <vt:lpstr>What were some major difficulties that you have overcome? </vt:lpstr>
      <vt:lpstr>What went easier than expected? </vt:lpstr>
      <vt:lpstr>How can you improve your app in the future? </vt:lpstr>
      <vt:lpstr>How did you deal with git conflicts?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carlosviza</dc:creator>
  <cp:lastModifiedBy>darth kn</cp:lastModifiedBy>
  <cp:revision>13</cp:revision>
  <dcterms:created xsi:type="dcterms:W3CDTF">2022-12-12T23:56:37Z</dcterms:created>
  <dcterms:modified xsi:type="dcterms:W3CDTF">2022-12-20T01:53:02Z</dcterms:modified>
</cp:coreProperties>
</file>