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1" Type="http://schemas.openxmlformats.org/officeDocument/2006/relationships/image" Target="../media/image3.png"/></Relationships>
</file>

<file path=ppt/diagrams/_rels/drawing2.xml.rels><?xml version="1.0" encoding="UTF-8" standalone="yes"?>
<Relationships xmlns="http://schemas.openxmlformats.org/package/2006/relationships"><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1BBDBE-F304-4EE5-81FC-661A3341890F}" type="doc">
      <dgm:prSet loTypeId="urn:microsoft.com/office/officeart/2005/8/layout/radial5" loCatId="cycle" qsTypeId="urn:microsoft.com/office/officeart/2005/8/quickstyle/simple1" qsCatId="simple" csTypeId="urn:microsoft.com/office/officeart/2005/8/colors/accent1_2" csCatId="accent1" phldr="1"/>
      <dgm:spPr/>
      <dgm:t>
        <a:bodyPr/>
        <a:lstStyle/>
        <a:p>
          <a:endParaRPr lang="en-IN"/>
        </a:p>
      </dgm:t>
    </dgm:pt>
    <dgm:pt modelId="{75408A0D-4B09-4B3F-B971-87850D7009FD}">
      <dgm:prSet phldrT="[Text]"/>
      <dgm:spPr/>
      <dgm:t>
        <a:bodyPr/>
        <a:lstStyle/>
        <a:p>
          <a:r>
            <a:rPr lang="en-IN"/>
            <a:t>Pharmacy Management System</a:t>
          </a:r>
        </a:p>
      </dgm:t>
    </dgm:pt>
    <dgm:pt modelId="{37743EE0-B158-4214-81BF-73FD5E031757}" type="parTrans" cxnId="{AC4739C8-B3BE-4DEA-835F-29144D0178FB}">
      <dgm:prSet/>
      <dgm:spPr/>
      <dgm:t>
        <a:bodyPr/>
        <a:lstStyle/>
        <a:p>
          <a:endParaRPr lang="en-IN"/>
        </a:p>
      </dgm:t>
    </dgm:pt>
    <dgm:pt modelId="{65E8C2CE-522D-4F51-ADDD-4167186B6AE9}" type="sibTrans" cxnId="{AC4739C8-B3BE-4DEA-835F-29144D0178FB}">
      <dgm:prSet/>
      <dgm:spPr/>
      <dgm:t>
        <a:bodyPr/>
        <a:lstStyle/>
        <a:p>
          <a:endParaRPr lang="en-IN"/>
        </a:p>
      </dgm:t>
    </dgm:pt>
    <dgm:pt modelId="{577F8DC8-075B-4B36-93F6-E3E017237A72}">
      <dgm:prSet phldrT="[Text]"/>
      <dgm:spPr/>
      <dgm:t>
        <a:bodyPr/>
        <a:lstStyle/>
        <a:p>
          <a:r>
            <a:rPr lang="en-IN"/>
            <a:t>Products</a:t>
          </a:r>
        </a:p>
      </dgm:t>
    </dgm:pt>
    <dgm:pt modelId="{2CF7FB8A-7C32-45C4-8FF7-7304053A93BE}" type="parTrans" cxnId="{FD30AB6E-AC42-453A-BE0D-8685FCBC9578}">
      <dgm:prSet/>
      <dgm:spPr/>
      <dgm:t>
        <a:bodyPr/>
        <a:lstStyle/>
        <a:p>
          <a:endParaRPr lang="en-IN"/>
        </a:p>
      </dgm:t>
    </dgm:pt>
    <dgm:pt modelId="{F29A1040-CC4B-40F1-9A15-7AB68D825D0F}" type="sibTrans" cxnId="{FD30AB6E-AC42-453A-BE0D-8685FCBC9578}">
      <dgm:prSet/>
      <dgm:spPr/>
      <dgm:t>
        <a:bodyPr/>
        <a:lstStyle/>
        <a:p>
          <a:endParaRPr lang="en-IN"/>
        </a:p>
      </dgm:t>
    </dgm:pt>
    <dgm:pt modelId="{E850884E-5A06-4100-A05C-3F9FBD3C18CB}">
      <dgm:prSet phldrT="[Text]"/>
      <dgm:spPr/>
      <dgm:t>
        <a:bodyPr/>
        <a:lstStyle/>
        <a:p>
          <a:r>
            <a:rPr lang="en-IN"/>
            <a:t>Billing</a:t>
          </a:r>
        </a:p>
      </dgm:t>
    </dgm:pt>
    <dgm:pt modelId="{0F9E5768-A39B-46DB-AF8F-3A9097B9AAFF}" type="parTrans" cxnId="{3E635EAC-7F40-40C3-8F1F-CAA20C87E3E7}">
      <dgm:prSet/>
      <dgm:spPr/>
      <dgm:t>
        <a:bodyPr/>
        <a:lstStyle/>
        <a:p>
          <a:endParaRPr lang="en-IN"/>
        </a:p>
      </dgm:t>
    </dgm:pt>
    <dgm:pt modelId="{7C532A6C-7D1A-44EF-BCC1-64F99124BB23}" type="sibTrans" cxnId="{3E635EAC-7F40-40C3-8F1F-CAA20C87E3E7}">
      <dgm:prSet/>
      <dgm:spPr/>
      <dgm:t>
        <a:bodyPr/>
        <a:lstStyle/>
        <a:p>
          <a:endParaRPr lang="en-IN"/>
        </a:p>
      </dgm:t>
    </dgm:pt>
    <dgm:pt modelId="{D48D430F-B467-418C-B8B1-01467C0D50E8}">
      <dgm:prSet phldrT="[Text]"/>
      <dgm:spPr/>
      <dgm:t>
        <a:bodyPr/>
        <a:lstStyle/>
        <a:p>
          <a:r>
            <a:rPr lang="en-IN"/>
            <a:t>Customer</a:t>
          </a:r>
        </a:p>
      </dgm:t>
    </dgm:pt>
    <dgm:pt modelId="{AF6B0176-5C74-4404-A77D-10546A86F085}" type="parTrans" cxnId="{8741BB4A-E6F8-4BF2-9E5B-B2408DB96709}">
      <dgm:prSet/>
      <dgm:spPr/>
      <dgm:t>
        <a:bodyPr/>
        <a:lstStyle/>
        <a:p>
          <a:endParaRPr lang="en-IN"/>
        </a:p>
      </dgm:t>
    </dgm:pt>
    <dgm:pt modelId="{0D8ADF37-9A8F-4716-9C64-6D92066A9A37}" type="sibTrans" cxnId="{8741BB4A-E6F8-4BF2-9E5B-B2408DB96709}">
      <dgm:prSet/>
      <dgm:spPr/>
      <dgm:t>
        <a:bodyPr/>
        <a:lstStyle/>
        <a:p>
          <a:endParaRPr lang="en-IN"/>
        </a:p>
      </dgm:t>
    </dgm:pt>
    <dgm:pt modelId="{D29F47EF-75A6-4513-AC38-F0DBCD95F302}">
      <dgm:prSet phldrT="[Text]"/>
      <dgm:spPr/>
      <dgm:t>
        <a:bodyPr/>
        <a:lstStyle/>
        <a:p>
          <a:r>
            <a:rPr lang="en-IN"/>
            <a:t>Supplier</a:t>
          </a:r>
        </a:p>
      </dgm:t>
    </dgm:pt>
    <dgm:pt modelId="{871DAE8C-747A-4D30-8635-A0A7D4210D14}" type="parTrans" cxnId="{ADB762A9-41C4-4606-8B67-20BA30688704}">
      <dgm:prSet/>
      <dgm:spPr/>
      <dgm:t>
        <a:bodyPr/>
        <a:lstStyle/>
        <a:p>
          <a:endParaRPr lang="en-IN"/>
        </a:p>
      </dgm:t>
    </dgm:pt>
    <dgm:pt modelId="{E02960A8-D4AB-4A1A-9125-E1A63BD72EA6}" type="sibTrans" cxnId="{ADB762A9-41C4-4606-8B67-20BA30688704}">
      <dgm:prSet/>
      <dgm:spPr/>
      <dgm:t>
        <a:bodyPr/>
        <a:lstStyle/>
        <a:p>
          <a:endParaRPr lang="en-IN"/>
        </a:p>
      </dgm:t>
    </dgm:pt>
    <dgm:pt modelId="{D61E1BDD-3DAB-4655-8553-D1FEB4BE2FA0}">
      <dgm:prSet phldrT="[Text]"/>
      <dgm:spPr/>
      <dgm:t>
        <a:bodyPr/>
        <a:lstStyle/>
        <a:p>
          <a:r>
            <a:rPr lang="en-IN"/>
            <a:t>Purchase</a:t>
          </a:r>
        </a:p>
      </dgm:t>
    </dgm:pt>
    <dgm:pt modelId="{205993AF-2CAC-45A8-B9C2-D509CC7BB99F}" type="parTrans" cxnId="{3886C4ED-F5FF-4BAB-AE70-90B5F0DEADAA}">
      <dgm:prSet/>
      <dgm:spPr/>
      <dgm:t>
        <a:bodyPr/>
        <a:lstStyle/>
        <a:p>
          <a:endParaRPr lang="en-IN"/>
        </a:p>
      </dgm:t>
    </dgm:pt>
    <dgm:pt modelId="{08B99D81-3378-4361-A751-7F52D811E4E5}" type="sibTrans" cxnId="{3886C4ED-F5FF-4BAB-AE70-90B5F0DEADAA}">
      <dgm:prSet/>
      <dgm:spPr/>
      <dgm:t>
        <a:bodyPr/>
        <a:lstStyle/>
        <a:p>
          <a:endParaRPr lang="en-IN"/>
        </a:p>
      </dgm:t>
    </dgm:pt>
    <dgm:pt modelId="{698BE811-8234-40A8-B8CB-F9DF6D2FB90E}">
      <dgm:prSet phldrT="[Text]"/>
      <dgm:spPr/>
      <dgm:t>
        <a:bodyPr/>
        <a:lstStyle/>
        <a:p>
          <a:r>
            <a:rPr lang="en-IN"/>
            <a:t>Order</a:t>
          </a:r>
        </a:p>
      </dgm:t>
    </dgm:pt>
    <dgm:pt modelId="{4F8EBA9F-A37E-42F0-ABD5-6748CD461919}" type="parTrans" cxnId="{9862B55E-FE67-409C-B83D-1CA265935820}">
      <dgm:prSet/>
      <dgm:spPr/>
      <dgm:t>
        <a:bodyPr/>
        <a:lstStyle/>
        <a:p>
          <a:endParaRPr lang="en-IN"/>
        </a:p>
      </dgm:t>
    </dgm:pt>
    <dgm:pt modelId="{61E2EFF9-8A0D-47AF-BE1A-C3067061D2BD}" type="sibTrans" cxnId="{9862B55E-FE67-409C-B83D-1CA265935820}">
      <dgm:prSet/>
      <dgm:spPr/>
      <dgm:t>
        <a:bodyPr/>
        <a:lstStyle/>
        <a:p>
          <a:endParaRPr lang="en-IN"/>
        </a:p>
      </dgm:t>
    </dgm:pt>
    <dgm:pt modelId="{34FA3C92-2C23-463B-B4FF-2CD95D1C46BE}" type="pres">
      <dgm:prSet presAssocID="{0C1BBDBE-F304-4EE5-81FC-661A3341890F}" presName="Name0" presStyleCnt="0">
        <dgm:presLayoutVars>
          <dgm:chMax val="1"/>
          <dgm:dir/>
          <dgm:animLvl val="ctr"/>
          <dgm:resizeHandles val="exact"/>
        </dgm:presLayoutVars>
      </dgm:prSet>
      <dgm:spPr/>
      <dgm:t>
        <a:bodyPr/>
        <a:lstStyle/>
        <a:p>
          <a:endParaRPr lang="en-IN"/>
        </a:p>
      </dgm:t>
    </dgm:pt>
    <dgm:pt modelId="{22D05C9B-18CA-437B-85A1-06DC95F0DC8C}" type="pres">
      <dgm:prSet presAssocID="{75408A0D-4B09-4B3F-B971-87850D7009FD}" presName="centerShape" presStyleLbl="node0" presStyleIdx="0" presStyleCnt="1"/>
      <dgm:spPr/>
      <dgm:t>
        <a:bodyPr/>
        <a:lstStyle/>
        <a:p>
          <a:endParaRPr lang="en-IN"/>
        </a:p>
      </dgm:t>
    </dgm:pt>
    <dgm:pt modelId="{294C12A2-F5C9-4B8C-9072-EE364FFA1192}" type="pres">
      <dgm:prSet presAssocID="{2CF7FB8A-7C32-45C4-8FF7-7304053A93BE}" presName="parTrans" presStyleLbl="sibTrans2D1" presStyleIdx="0" presStyleCnt="6"/>
      <dgm:spPr/>
      <dgm:t>
        <a:bodyPr/>
        <a:lstStyle/>
        <a:p>
          <a:endParaRPr lang="en-IN"/>
        </a:p>
      </dgm:t>
    </dgm:pt>
    <dgm:pt modelId="{363684E7-865F-4AC6-A6EE-FA9A401B3F15}" type="pres">
      <dgm:prSet presAssocID="{2CF7FB8A-7C32-45C4-8FF7-7304053A93BE}" presName="connectorText" presStyleLbl="sibTrans2D1" presStyleIdx="0" presStyleCnt="6"/>
      <dgm:spPr/>
      <dgm:t>
        <a:bodyPr/>
        <a:lstStyle/>
        <a:p>
          <a:endParaRPr lang="en-IN"/>
        </a:p>
      </dgm:t>
    </dgm:pt>
    <dgm:pt modelId="{44B3E297-B657-4433-89AE-07F58F0747E7}" type="pres">
      <dgm:prSet presAssocID="{577F8DC8-075B-4B36-93F6-E3E017237A72}" presName="node" presStyleLbl="node1" presStyleIdx="0" presStyleCnt="6">
        <dgm:presLayoutVars>
          <dgm:bulletEnabled val="1"/>
        </dgm:presLayoutVars>
      </dgm:prSet>
      <dgm:spPr/>
      <dgm:t>
        <a:bodyPr/>
        <a:lstStyle/>
        <a:p>
          <a:endParaRPr lang="en-IN"/>
        </a:p>
      </dgm:t>
    </dgm:pt>
    <dgm:pt modelId="{8758ECD7-41BF-40D3-BA40-82E5120F6E0E}" type="pres">
      <dgm:prSet presAssocID="{205993AF-2CAC-45A8-B9C2-D509CC7BB99F}" presName="parTrans" presStyleLbl="sibTrans2D1" presStyleIdx="1" presStyleCnt="6"/>
      <dgm:spPr/>
      <dgm:t>
        <a:bodyPr/>
        <a:lstStyle/>
        <a:p>
          <a:endParaRPr lang="en-IN"/>
        </a:p>
      </dgm:t>
    </dgm:pt>
    <dgm:pt modelId="{879BF9E6-49FB-410E-ADB0-32316D014241}" type="pres">
      <dgm:prSet presAssocID="{205993AF-2CAC-45A8-B9C2-D509CC7BB99F}" presName="connectorText" presStyleLbl="sibTrans2D1" presStyleIdx="1" presStyleCnt="6"/>
      <dgm:spPr/>
      <dgm:t>
        <a:bodyPr/>
        <a:lstStyle/>
        <a:p>
          <a:endParaRPr lang="en-IN"/>
        </a:p>
      </dgm:t>
    </dgm:pt>
    <dgm:pt modelId="{D47A23A4-1E5B-4971-A1F6-8488D946A96D}" type="pres">
      <dgm:prSet presAssocID="{D61E1BDD-3DAB-4655-8553-D1FEB4BE2FA0}" presName="node" presStyleLbl="node1" presStyleIdx="1" presStyleCnt="6">
        <dgm:presLayoutVars>
          <dgm:bulletEnabled val="1"/>
        </dgm:presLayoutVars>
      </dgm:prSet>
      <dgm:spPr/>
      <dgm:t>
        <a:bodyPr/>
        <a:lstStyle/>
        <a:p>
          <a:endParaRPr lang="en-IN"/>
        </a:p>
      </dgm:t>
    </dgm:pt>
    <dgm:pt modelId="{AE21A07C-0D27-4721-B2D2-19C60416FA72}" type="pres">
      <dgm:prSet presAssocID="{0F9E5768-A39B-46DB-AF8F-3A9097B9AAFF}" presName="parTrans" presStyleLbl="sibTrans2D1" presStyleIdx="2" presStyleCnt="6"/>
      <dgm:spPr/>
      <dgm:t>
        <a:bodyPr/>
        <a:lstStyle/>
        <a:p>
          <a:endParaRPr lang="en-IN"/>
        </a:p>
      </dgm:t>
    </dgm:pt>
    <dgm:pt modelId="{4409D30F-B569-4941-A051-A18439EC0364}" type="pres">
      <dgm:prSet presAssocID="{0F9E5768-A39B-46DB-AF8F-3A9097B9AAFF}" presName="connectorText" presStyleLbl="sibTrans2D1" presStyleIdx="2" presStyleCnt="6"/>
      <dgm:spPr/>
      <dgm:t>
        <a:bodyPr/>
        <a:lstStyle/>
        <a:p>
          <a:endParaRPr lang="en-IN"/>
        </a:p>
      </dgm:t>
    </dgm:pt>
    <dgm:pt modelId="{AE92CBCE-B57D-43BD-98B4-87DF1E33199F}" type="pres">
      <dgm:prSet presAssocID="{E850884E-5A06-4100-A05C-3F9FBD3C18CB}" presName="node" presStyleLbl="node1" presStyleIdx="2" presStyleCnt="6">
        <dgm:presLayoutVars>
          <dgm:bulletEnabled val="1"/>
        </dgm:presLayoutVars>
      </dgm:prSet>
      <dgm:spPr/>
      <dgm:t>
        <a:bodyPr/>
        <a:lstStyle/>
        <a:p>
          <a:endParaRPr lang="en-IN"/>
        </a:p>
      </dgm:t>
    </dgm:pt>
    <dgm:pt modelId="{ED11F964-ADD2-485C-8BA5-A00F5AE3B271}" type="pres">
      <dgm:prSet presAssocID="{AF6B0176-5C74-4404-A77D-10546A86F085}" presName="parTrans" presStyleLbl="sibTrans2D1" presStyleIdx="3" presStyleCnt="6"/>
      <dgm:spPr/>
      <dgm:t>
        <a:bodyPr/>
        <a:lstStyle/>
        <a:p>
          <a:endParaRPr lang="en-IN"/>
        </a:p>
      </dgm:t>
    </dgm:pt>
    <dgm:pt modelId="{CF7C7C05-EBD3-41EC-AD43-077102F8CDC6}" type="pres">
      <dgm:prSet presAssocID="{AF6B0176-5C74-4404-A77D-10546A86F085}" presName="connectorText" presStyleLbl="sibTrans2D1" presStyleIdx="3" presStyleCnt="6"/>
      <dgm:spPr/>
      <dgm:t>
        <a:bodyPr/>
        <a:lstStyle/>
        <a:p>
          <a:endParaRPr lang="en-IN"/>
        </a:p>
      </dgm:t>
    </dgm:pt>
    <dgm:pt modelId="{E09692CC-747D-42CA-93D9-DF3638632FDA}" type="pres">
      <dgm:prSet presAssocID="{D48D430F-B467-418C-B8B1-01467C0D50E8}" presName="node" presStyleLbl="node1" presStyleIdx="3" presStyleCnt="6">
        <dgm:presLayoutVars>
          <dgm:bulletEnabled val="1"/>
        </dgm:presLayoutVars>
      </dgm:prSet>
      <dgm:spPr/>
      <dgm:t>
        <a:bodyPr/>
        <a:lstStyle/>
        <a:p>
          <a:endParaRPr lang="en-IN"/>
        </a:p>
      </dgm:t>
    </dgm:pt>
    <dgm:pt modelId="{296276DE-3F8A-4EB0-8AF9-D0F18966BB3F}" type="pres">
      <dgm:prSet presAssocID="{871DAE8C-747A-4D30-8635-A0A7D4210D14}" presName="parTrans" presStyleLbl="sibTrans2D1" presStyleIdx="4" presStyleCnt="6"/>
      <dgm:spPr/>
      <dgm:t>
        <a:bodyPr/>
        <a:lstStyle/>
        <a:p>
          <a:endParaRPr lang="en-IN"/>
        </a:p>
      </dgm:t>
    </dgm:pt>
    <dgm:pt modelId="{C3BFA787-6A47-48C7-89BB-53E593FBEB5E}" type="pres">
      <dgm:prSet presAssocID="{871DAE8C-747A-4D30-8635-A0A7D4210D14}" presName="connectorText" presStyleLbl="sibTrans2D1" presStyleIdx="4" presStyleCnt="6"/>
      <dgm:spPr/>
      <dgm:t>
        <a:bodyPr/>
        <a:lstStyle/>
        <a:p>
          <a:endParaRPr lang="en-IN"/>
        </a:p>
      </dgm:t>
    </dgm:pt>
    <dgm:pt modelId="{4F2398BA-0A14-4276-B50D-552D7D39A693}" type="pres">
      <dgm:prSet presAssocID="{D29F47EF-75A6-4513-AC38-F0DBCD95F302}" presName="node" presStyleLbl="node1" presStyleIdx="4" presStyleCnt="6">
        <dgm:presLayoutVars>
          <dgm:bulletEnabled val="1"/>
        </dgm:presLayoutVars>
      </dgm:prSet>
      <dgm:spPr/>
      <dgm:t>
        <a:bodyPr/>
        <a:lstStyle/>
        <a:p>
          <a:endParaRPr lang="en-IN"/>
        </a:p>
      </dgm:t>
    </dgm:pt>
    <dgm:pt modelId="{79AC0505-E802-49E1-9AFF-F1C8D38C33A4}" type="pres">
      <dgm:prSet presAssocID="{4F8EBA9F-A37E-42F0-ABD5-6748CD461919}" presName="parTrans" presStyleLbl="sibTrans2D1" presStyleIdx="5" presStyleCnt="6"/>
      <dgm:spPr/>
      <dgm:t>
        <a:bodyPr/>
        <a:lstStyle/>
        <a:p>
          <a:endParaRPr lang="en-IN"/>
        </a:p>
      </dgm:t>
    </dgm:pt>
    <dgm:pt modelId="{85516089-C469-47EF-94B6-A4EA1DDB7CF3}" type="pres">
      <dgm:prSet presAssocID="{4F8EBA9F-A37E-42F0-ABD5-6748CD461919}" presName="connectorText" presStyleLbl="sibTrans2D1" presStyleIdx="5" presStyleCnt="6"/>
      <dgm:spPr/>
      <dgm:t>
        <a:bodyPr/>
        <a:lstStyle/>
        <a:p>
          <a:endParaRPr lang="en-IN"/>
        </a:p>
      </dgm:t>
    </dgm:pt>
    <dgm:pt modelId="{C374D516-ACB2-4178-A65C-4AB6B8CCDD50}" type="pres">
      <dgm:prSet presAssocID="{698BE811-8234-40A8-B8CB-F9DF6D2FB90E}" presName="node" presStyleLbl="node1" presStyleIdx="5" presStyleCnt="6">
        <dgm:presLayoutVars>
          <dgm:bulletEnabled val="1"/>
        </dgm:presLayoutVars>
      </dgm:prSet>
      <dgm:spPr/>
      <dgm:t>
        <a:bodyPr/>
        <a:lstStyle/>
        <a:p>
          <a:endParaRPr lang="en-IN"/>
        </a:p>
      </dgm:t>
    </dgm:pt>
  </dgm:ptLst>
  <dgm:cxnLst>
    <dgm:cxn modelId="{8E13A36B-8067-4A9F-88D2-95804F298A5C}" type="presOf" srcId="{D48D430F-B467-418C-B8B1-01467C0D50E8}" destId="{E09692CC-747D-42CA-93D9-DF3638632FDA}" srcOrd="0" destOrd="0" presId="urn:microsoft.com/office/officeart/2005/8/layout/radial5"/>
    <dgm:cxn modelId="{CC963DE3-B443-4297-B963-8B9DBD2F1BFC}" type="presOf" srcId="{4F8EBA9F-A37E-42F0-ABD5-6748CD461919}" destId="{79AC0505-E802-49E1-9AFF-F1C8D38C33A4}" srcOrd="0" destOrd="0" presId="urn:microsoft.com/office/officeart/2005/8/layout/radial5"/>
    <dgm:cxn modelId="{590FDCFC-DDDD-4DD1-AFD6-377757F8CC2C}" type="presOf" srcId="{2CF7FB8A-7C32-45C4-8FF7-7304053A93BE}" destId="{363684E7-865F-4AC6-A6EE-FA9A401B3F15}" srcOrd="1" destOrd="0" presId="urn:microsoft.com/office/officeart/2005/8/layout/radial5"/>
    <dgm:cxn modelId="{C4EF59D7-FDF0-4AEE-A559-F9151745DBA1}" type="presOf" srcId="{4F8EBA9F-A37E-42F0-ABD5-6748CD461919}" destId="{85516089-C469-47EF-94B6-A4EA1DDB7CF3}" srcOrd="1" destOrd="0" presId="urn:microsoft.com/office/officeart/2005/8/layout/radial5"/>
    <dgm:cxn modelId="{0A30E131-85E2-4E21-A56E-FC554784FCD4}" type="presOf" srcId="{871DAE8C-747A-4D30-8635-A0A7D4210D14}" destId="{296276DE-3F8A-4EB0-8AF9-D0F18966BB3F}" srcOrd="0" destOrd="0" presId="urn:microsoft.com/office/officeart/2005/8/layout/radial5"/>
    <dgm:cxn modelId="{732D1380-243C-4663-B6FD-8D03B54F02F2}" type="presOf" srcId="{577F8DC8-075B-4B36-93F6-E3E017237A72}" destId="{44B3E297-B657-4433-89AE-07F58F0747E7}" srcOrd="0" destOrd="0" presId="urn:microsoft.com/office/officeart/2005/8/layout/radial5"/>
    <dgm:cxn modelId="{3E635EAC-7F40-40C3-8F1F-CAA20C87E3E7}" srcId="{75408A0D-4B09-4B3F-B971-87850D7009FD}" destId="{E850884E-5A06-4100-A05C-3F9FBD3C18CB}" srcOrd="2" destOrd="0" parTransId="{0F9E5768-A39B-46DB-AF8F-3A9097B9AAFF}" sibTransId="{7C532A6C-7D1A-44EF-BCC1-64F99124BB23}"/>
    <dgm:cxn modelId="{647BBFBE-FC18-4B49-B03C-82725BB82992}" type="presOf" srcId="{698BE811-8234-40A8-B8CB-F9DF6D2FB90E}" destId="{C374D516-ACB2-4178-A65C-4AB6B8CCDD50}" srcOrd="0" destOrd="0" presId="urn:microsoft.com/office/officeart/2005/8/layout/radial5"/>
    <dgm:cxn modelId="{9862B55E-FE67-409C-B83D-1CA265935820}" srcId="{75408A0D-4B09-4B3F-B971-87850D7009FD}" destId="{698BE811-8234-40A8-B8CB-F9DF6D2FB90E}" srcOrd="5" destOrd="0" parTransId="{4F8EBA9F-A37E-42F0-ABD5-6748CD461919}" sibTransId="{61E2EFF9-8A0D-47AF-BE1A-C3067061D2BD}"/>
    <dgm:cxn modelId="{60E38EE8-334F-43DB-AD8B-A1BE9B45B075}" type="presOf" srcId="{205993AF-2CAC-45A8-B9C2-D509CC7BB99F}" destId="{8758ECD7-41BF-40D3-BA40-82E5120F6E0E}" srcOrd="0" destOrd="0" presId="urn:microsoft.com/office/officeart/2005/8/layout/radial5"/>
    <dgm:cxn modelId="{FDDFAC4B-ED61-4D00-B73C-B3D6AAF533B0}" type="presOf" srcId="{871DAE8C-747A-4D30-8635-A0A7D4210D14}" destId="{C3BFA787-6A47-48C7-89BB-53E593FBEB5E}" srcOrd="1" destOrd="0" presId="urn:microsoft.com/office/officeart/2005/8/layout/radial5"/>
    <dgm:cxn modelId="{8741BB4A-E6F8-4BF2-9E5B-B2408DB96709}" srcId="{75408A0D-4B09-4B3F-B971-87850D7009FD}" destId="{D48D430F-B467-418C-B8B1-01467C0D50E8}" srcOrd="3" destOrd="0" parTransId="{AF6B0176-5C74-4404-A77D-10546A86F085}" sibTransId="{0D8ADF37-9A8F-4716-9C64-6D92066A9A37}"/>
    <dgm:cxn modelId="{C8B61B8E-DA48-41BE-B625-BE9B480BFF04}" type="presOf" srcId="{D61E1BDD-3DAB-4655-8553-D1FEB4BE2FA0}" destId="{D47A23A4-1E5B-4971-A1F6-8488D946A96D}" srcOrd="0" destOrd="0" presId="urn:microsoft.com/office/officeart/2005/8/layout/radial5"/>
    <dgm:cxn modelId="{3886C4ED-F5FF-4BAB-AE70-90B5F0DEADAA}" srcId="{75408A0D-4B09-4B3F-B971-87850D7009FD}" destId="{D61E1BDD-3DAB-4655-8553-D1FEB4BE2FA0}" srcOrd="1" destOrd="0" parTransId="{205993AF-2CAC-45A8-B9C2-D509CC7BB99F}" sibTransId="{08B99D81-3378-4361-A751-7F52D811E4E5}"/>
    <dgm:cxn modelId="{417AB190-0434-4A28-B24D-74E51C995911}" type="presOf" srcId="{E850884E-5A06-4100-A05C-3F9FBD3C18CB}" destId="{AE92CBCE-B57D-43BD-98B4-87DF1E33199F}" srcOrd="0" destOrd="0" presId="urn:microsoft.com/office/officeart/2005/8/layout/radial5"/>
    <dgm:cxn modelId="{EF9B881B-D08F-4308-B394-A442D2CBA07F}" type="presOf" srcId="{AF6B0176-5C74-4404-A77D-10546A86F085}" destId="{CF7C7C05-EBD3-41EC-AD43-077102F8CDC6}" srcOrd="1" destOrd="0" presId="urn:microsoft.com/office/officeart/2005/8/layout/radial5"/>
    <dgm:cxn modelId="{BE4B65D7-784A-4FC7-84F0-0BD4BB4B6562}" type="presOf" srcId="{AF6B0176-5C74-4404-A77D-10546A86F085}" destId="{ED11F964-ADD2-485C-8BA5-A00F5AE3B271}" srcOrd="0" destOrd="0" presId="urn:microsoft.com/office/officeart/2005/8/layout/radial5"/>
    <dgm:cxn modelId="{8B123E38-2285-4890-9DC6-C4390F451446}" type="presOf" srcId="{2CF7FB8A-7C32-45C4-8FF7-7304053A93BE}" destId="{294C12A2-F5C9-4B8C-9072-EE364FFA1192}" srcOrd="0" destOrd="0" presId="urn:microsoft.com/office/officeart/2005/8/layout/radial5"/>
    <dgm:cxn modelId="{BA2F1A04-FF9B-4168-BF37-6925F3B50065}" type="presOf" srcId="{0F9E5768-A39B-46DB-AF8F-3A9097B9AAFF}" destId="{4409D30F-B569-4941-A051-A18439EC0364}" srcOrd="1" destOrd="0" presId="urn:microsoft.com/office/officeart/2005/8/layout/radial5"/>
    <dgm:cxn modelId="{ADB762A9-41C4-4606-8B67-20BA30688704}" srcId="{75408A0D-4B09-4B3F-B971-87850D7009FD}" destId="{D29F47EF-75A6-4513-AC38-F0DBCD95F302}" srcOrd="4" destOrd="0" parTransId="{871DAE8C-747A-4D30-8635-A0A7D4210D14}" sibTransId="{E02960A8-D4AB-4A1A-9125-E1A63BD72EA6}"/>
    <dgm:cxn modelId="{FD30AB6E-AC42-453A-BE0D-8685FCBC9578}" srcId="{75408A0D-4B09-4B3F-B971-87850D7009FD}" destId="{577F8DC8-075B-4B36-93F6-E3E017237A72}" srcOrd="0" destOrd="0" parTransId="{2CF7FB8A-7C32-45C4-8FF7-7304053A93BE}" sibTransId="{F29A1040-CC4B-40F1-9A15-7AB68D825D0F}"/>
    <dgm:cxn modelId="{AC4739C8-B3BE-4DEA-835F-29144D0178FB}" srcId="{0C1BBDBE-F304-4EE5-81FC-661A3341890F}" destId="{75408A0D-4B09-4B3F-B971-87850D7009FD}" srcOrd="0" destOrd="0" parTransId="{37743EE0-B158-4214-81BF-73FD5E031757}" sibTransId="{65E8C2CE-522D-4F51-ADDD-4167186B6AE9}"/>
    <dgm:cxn modelId="{161E115E-656B-4540-9398-C1B45117D5DA}" type="presOf" srcId="{D29F47EF-75A6-4513-AC38-F0DBCD95F302}" destId="{4F2398BA-0A14-4276-B50D-552D7D39A693}" srcOrd="0" destOrd="0" presId="urn:microsoft.com/office/officeart/2005/8/layout/radial5"/>
    <dgm:cxn modelId="{7E070649-B662-4CCF-A06C-040E7F81EE04}" type="presOf" srcId="{0F9E5768-A39B-46DB-AF8F-3A9097B9AAFF}" destId="{AE21A07C-0D27-4721-B2D2-19C60416FA72}" srcOrd="0" destOrd="0" presId="urn:microsoft.com/office/officeart/2005/8/layout/radial5"/>
    <dgm:cxn modelId="{1D5A3795-E23C-4CEA-A769-BFA77EDE52AD}" type="presOf" srcId="{75408A0D-4B09-4B3F-B971-87850D7009FD}" destId="{22D05C9B-18CA-437B-85A1-06DC95F0DC8C}" srcOrd="0" destOrd="0" presId="urn:microsoft.com/office/officeart/2005/8/layout/radial5"/>
    <dgm:cxn modelId="{C9D810D1-1AF2-400D-A317-10ADABAE8223}" type="presOf" srcId="{0C1BBDBE-F304-4EE5-81FC-661A3341890F}" destId="{34FA3C92-2C23-463B-B4FF-2CD95D1C46BE}" srcOrd="0" destOrd="0" presId="urn:microsoft.com/office/officeart/2005/8/layout/radial5"/>
    <dgm:cxn modelId="{AE91F251-4C45-40A6-AA0E-CC5B374ABCC3}" type="presOf" srcId="{205993AF-2CAC-45A8-B9C2-D509CC7BB99F}" destId="{879BF9E6-49FB-410E-ADB0-32316D014241}" srcOrd="1" destOrd="0" presId="urn:microsoft.com/office/officeart/2005/8/layout/radial5"/>
    <dgm:cxn modelId="{865B949C-2A35-4C8C-ABC2-4CF722726391}" type="presParOf" srcId="{34FA3C92-2C23-463B-B4FF-2CD95D1C46BE}" destId="{22D05C9B-18CA-437B-85A1-06DC95F0DC8C}" srcOrd="0" destOrd="0" presId="urn:microsoft.com/office/officeart/2005/8/layout/radial5"/>
    <dgm:cxn modelId="{D4F69329-B517-4BF1-BDB0-C67F81A458FA}" type="presParOf" srcId="{34FA3C92-2C23-463B-B4FF-2CD95D1C46BE}" destId="{294C12A2-F5C9-4B8C-9072-EE364FFA1192}" srcOrd="1" destOrd="0" presId="urn:microsoft.com/office/officeart/2005/8/layout/radial5"/>
    <dgm:cxn modelId="{4FFC6614-404A-4654-ABA9-68AC6A8D8E49}" type="presParOf" srcId="{294C12A2-F5C9-4B8C-9072-EE364FFA1192}" destId="{363684E7-865F-4AC6-A6EE-FA9A401B3F15}" srcOrd="0" destOrd="0" presId="urn:microsoft.com/office/officeart/2005/8/layout/radial5"/>
    <dgm:cxn modelId="{E826E706-3C7F-4EC9-A39A-C53270D8268E}" type="presParOf" srcId="{34FA3C92-2C23-463B-B4FF-2CD95D1C46BE}" destId="{44B3E297-B657-4433-89AE-07F58F0747E7}" srcOrd="2" destOrd="0" presId="urn:microsoft.com/office/officeart/2005/8/layout/radial5"/>
    <dgm:cxn modelId="{E3951A41-9987-425D-AB6C-0663CE36BDFB}" type="presParOf" srcId="{34FA3C92-2C23-463B-B4FF-2CD95D1C46BE}" destId="{8758ECD7-41BF-40D3-BA40-82E5120F6E0E}" srcOrd="3" destOrd="0" presId="urn:microsoft.com/office/officeart/2005/8/layout/radial5"/>
    <dgm:cxn modelId="{D7FF0EBD-467F-4D87-BC67-73CD9A50CD6E}" type="presParOf" srcId="{8758ECD7-41BF-40D3-BA40-82E5120F6E0E}" destId="{879BF9E6-49FB-410E-ADB0-32316D014241}" srcOrd="0" destOrd="0" presId="urn:microsoft.com/office/officeart/2005/8/layout/radial5"/>
    <dgm:cxn modelId="{0F31913A-920D-43B9-9E25-721F9F5447A1}" type="presParOf" srcId="{34FA3C92-2C23-463B-B4FF-2CD95D1C46BE}" destId="{D47A23A4-1E5B-4971-A1F6-8488D946A96D}" srcOrd="4" destOrd="0" presId="urn:microsoft.com/office/officeart/2005/8/layout/radial5"/>
    <dgm:cxn modelId="{B62B5BDF-29B4-4E29-BC06-E688346DB7B2}" type="presParOf" srcId="{34FA3C92-2C23-463B-B4FF-2CD95D1C46BE}" destId="{AE21A07C-0D27-4721-B2D2-19C60416FA72}" srcOrd="5" destOrd="0" presId="urn:microsoft.com/office/officeart/2005/8/layout/radial5"/>
    <dgm:cxn modelId="{55B26BB0-D5F0-4F44-ADFB-58C7C148C5D0}" type="presParOf" srcId="{AE21A07C-0D27-4721-B2D2-19C60416FA72}" destId="{4409D30F-B569-4941-A051-A18439EC0364}" srcOrd="0" destOrd="0" presId="urn:microsoft.com/office/officeart/2005/8/layout/radial5"/>
    <dgm:cxn modelId="{957F45AE-4027-44A2-9FA2-834990B67D87}" type="presParOf" srcId="{34FA3C92-2C23-463B-B4FF-2CD95D1C46BE}" destId="{AE92CBCE-B57D-43BD-98B4-87DF1E33199F}" srcOrd="6" destOrd="0" presId="urn:microsoft.com/office/officeart/2005/8/layout/radial5"/>
    <dgm:cxn modelId="{30C949E6-3A17-463B-BA8C-78646EC338BC}" type="presParOf" srcId="{34FA3C92-2C23-463B-B4FF-2CD95D1C46BE}" destId="{ED11F964-ADD2-485C-8BA5-A00F5AE3B271}" srcOrd="7" destOrd="0" presId="urn:microsoft.com/office/officeart/2005/8/layout/radial5"/>
    <dgm:cxn modelId="{D4C899C1-5119-49B5-9008-C675721C0FB9}" type="presParOf" srcId="{ED11F964-ADD2-485C-8BA5-A00F5AE3B271}" destId="{CF7C7C05-EBD3-41EC-AD43-077102F8CDC6}" srcOrd="0" destOrd="0" presId="urn:microsoft.com/office/officeart/2005/8/layout/radial5"/>
    <dgm:cxn modelId="{2126A65B-0E1C-4A7D-A293-5C3F3A55CCA6}" type="presParOf" srcId="{34FA3C92-2C23-463B-B4FF-2CD95D1C46BE}" destId="{E09692CC-747D-42CA-93D9-DF3638632FDA}" srcOrd="8" destOrd="0" presId="urn:microsoft.com/office/officeart/2005/8/layout/radial5"/>
    <dgm:cxn modelId="{BB2F66BA-B378-4C5E-82C3-84365F5F36DA}" type="presParOf" srcId="{34FA3C92-2C23-463B-B4FF-2CD95D1C46BE}" destId="{296276DE-3F8A-4EB0-8AF9-D0F18966BB3F}" srcOrd="9" destOrd="0" presId="urn:microsoft.com/office/officeart/2005/8/layout/radial5"/>
    <dgm:cxn modelId="{C70ED14C-7C58-42CB-BE72-1852C251DFE3}" type="presParOf" srcId="{296276DE-3F8A-4EB0-8AF9-D0F18966BB3F}" destId="{C3BFA787-6A47-48C7-89BB-53E593FBEB5E}" srcOrd="0" destOrd="0" presId="urn:microsoft.com/office/officeart/2005/8/layout/radial5"/>
    <dgm:cxn modelId="{B9732469-D009-42AB-9B87-9FF17A34A6BA}" type="presParOf" srcId="{34FA3C92-2C23-463B-B4FF-2CD95D1C46BE}" destId="{4F2398BA-0A14-4276-B50D-552D7D39A693}" srcOrd="10" destOrd="0" presId="urn:microsoft.com/office/officeart/2005/8/layout/radial5"/>
    <dgm:cxn modelId="{F92DAFD5-5D13-4E41-A3B5-E2FFF8728E2B}" type="presParOf" srcId="{34FA3C92-2C23-463B-B4FF-2CD95D1C46BE}" destId="{79AC0505-E802-49E1-9AFF-F1C8D38C33A4}" srcOrd="11" destOrd="0" presId="urn:microsoft.com/office/officeart/2005/8/layout/radial5"/>
    <dgm:cxn modelId="{D43FD71D-7007-4BB1-92D1-E791EF670D85}" type="presParOf" srcId="{79AC0505-E802-49E1-9AFF-F1C8D38C33A4}" destId="{85516089-C469-47EF-94B6-A4EA1DDB7CF3}" srcOrd="0" destOrd="0" presId="urn:microsoft.com/office/officeart/2005/8/layout/radial5"/>
    <dgm:cxn modelId="{BD2ADBE8-2199-4C29-A967-4432C9F9E5DD}" type="presParOf" srcId="{34FA3C92-2C23-463B-B4FF-2CD95D1C46BE}" destId="{C374D516-ACB2-4178-A65C-4AB6B8CCDD50}" srcOrd="12"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459F78A-8C6D-410F-8990-B444E9A7D77A}"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en-IN"/>
        </a:p>
      </dgm:t>
    </dgm:pt>
    <dgm:pt modelId="{4D2B058C-ED36-4E51-AD87-0C6DE0CDB100}">
      <dgm:prSet phldrT="[Text]"/>
      <dgm:spPr/>
      <dgm:t>
        <a:bodyPr/>
        <a:lstStyle/>
        <a:p>
          <a:r>
            <a:rPr lang="en-IN"/>
            <a:t>Purchase</a:t>
          </a:r>
        </a:p>
      </dgm:t>
    </dgm:pt>
    <dgm:pt modelId="{C0DC4AC5-0C3A-458F-AA0D-7025C01613EE}" type="parTrans" cxnId="{D8F46028-681D-4D0A-A6E9-92BE2D7D6FD0}">
      <dgm:prSet/>
      <dgm:spPr/>
      <dgm:t>
        <a:bodyPr/>
        <a:lstStyle/>
        <a:p>
          <a:endParaRPr lang="en-IN"/>
        </a:p>
      </dgm:t>
    </dgm:pt>
    <dgm:pt modelId="{145183FE-2262-473D-9F4F-39B774691EBD}" type="sibTrans" cxnId="{D8F46028-681D-4D0A-A6E9-92BE2D7D6FD0}">
      <dgm:prSet/>
      <dgm:spPr/>
      <dgm:t>
        <a:bodyPr/>
        <a:lstStyle/>
        <a:p>
          <a:endParaRPr lang="en-IN"/>
        </a:p>
      </dgm:t>
    </dgm:pt>
    <dgm:pt modelId="{8E079651-DDC3-4ED2-8EBC-BE48D6F8081C}">
      <dgm:prSet phldrT="[Text]"/>
      <dgm:spPr/>
      <dgm:t>
        <a:bodyPr/>
        <a:lstStyle/>
        <a:p>
          <a:r>
            <a:rPr lang="en-IN"/>
            <a:t>Products</a:t>
          </a:r>
        </a:p>
      </dgm:t>
    </dgm:pt>
    <dgm:pt modelId="{49AD6A86-6CDF-4C6E-8C87-76B559F15177}" type="parTrans" cxnId="{F255BE4E-D7A7-4451-BA7C-3B8279D373B2}">
      <dgm:prSet/>
      <dgm:spPr/>
      <dgm:t>
        <a:bodyPr/>
        <a:lstStyle/>
        <a:p>
          <a:endParaRPr lang="en-IN"/>
        </a:p>
      </dgm:t>
    </dgm:pt>
    <dgm:pt modelId="{771990DB-3486-4234-A6A5-4C1949BCEC52}" type="sibTrans" cxnId="{F255BE4E-D7A7-4451-BA7C-3B8279D373B2}">
      <dgm:prSet/>
      <dgm:spPr/>
      <dgm:t>
        <a:bodyPr/>
        <a:lstStyle/>
        <a:p>
          <a:endParaRPr lang="en-IN"/>
        </a:p>
      </dgm:t>
    </dgm:pt>
    <dgm:pt modelId="{4409F6FC-47C0-411B-877E-BF5CDF0D3F22}">
      <dgm:prSet phldrT="[Text]"/>
      <dgm:spPr/>
      <dgm:t>
        <a:bodyPr/>
        <a:lstStyle/>
        <a:p>
          <a:r>
            <a:rPr lang="en-IN"/>
            <a:t>Billing</a:t>
          </a:r>
        </a:p>
      </dgm:t>
    </dgm:pt>
    <dgm:pt modelId="{7615CCEB-F65B-4F55-86D0-EA1E36DFDF7F}" type="parTrans" cxnId="{B71ED228-9B1F-4199-943C-5B86806BC7FD}">
      <dgm:prSet/>
      <dgm:spPr/>
      <dgm:t>
        <a:bodyPr/>
        <a:lstStyle/>
        <a:p>
          <a:endParaRPr lang="en-IN"/>
        </a:p>
      </dgm:t>
    </dgm:pt>
    <dgm:pt modelId="{6B051E02-53B5-49CF-A455-258F46180BD0}" type="sibTrans" cxnId="{B71ED228-9B1F-4199-943C-5B86806BC7FD}">
      <dgm:prSet/>
      <dgm:spPr/>
      <dgm:t>
        <a:bodyPr/>
        <a:lstStyle/>
        <a:p>
          <a:endParaRPr lang="en-IN"/>
        </a:p>
      </dgm:t>
    </dgm:pt>
    <dgm:pt modelId="{369C0EA3-4C4E-49D2-89C4-76C8190424B8}">
      <dgm:prSet/>
      <dgm:spPr/>
      <dgm:t>
        <a:bodyPr/>
        <a:lstStyle/>
        <a:p>
          <a:r>
            <a:rPr lang="en-IN"/>
            <a:t>Sale</a:t>
          </a:r>
        </a:p>
      </dgm:t>
    </dgm:pt>
    <dgm:pt modelId="{A7BAB2E8-9CC2-432A-9819-D23A65428BB2}" type="parTrans" cxnId="{DD2E1CC8-6752-4A0C-A721-DFEA697475BE}">
      <dgm:prSet/>
      <dgm:spPr/>
      <dgm:t>
        <a:bodyPr/>
        <a:lstStyle/>
        <a:p>
          <a:endParaRPr lang="en-IN"/>
        </a:p>
      </dgm:t>
    </dgm:pt>
    <dgm:pt modelId="{B15DAAE4-8AB6-4A4F-8FA5-BD4C8DC060A7}" type="sibTrans" cxnId="{DD2E1CC8-6752-4A0C-A721-DFEA697475BE}">
      <dgm:prSet/>
      <dgm:spPr/>
      <dgm:t>
        <a:bodyPr/>
        <a:lstStyle/>
        <a:p>
          <a:endParaRPr lang="en-IN"/>
        </a:p>
      </dgm:t>
    </dgm:pt>
    <dgm:pt modelId="{7A92D719-014A-4465-9114-92008E6EA891}" type="pres">
      <dgm:prSet presAssocID="{3459F78A-8C6D-410F-8990-B444E9A7D77A}" presName="composite" presStyleCnt="0">
        <dgm:presLayoutVars>
          <dgm:chMax val="5"/>
          <dgm:dir/>
          <dgm:animLvl val="ctr"/>
          <dgm:resizeHandles val="exact"/>
        </dgm:presLayoutVars>
      </dgm:prSet>
      <dgm:spPr/>
      <dgm:t>
        <a:bodyPr/>
        <a:lstStyle/>
        <a:p>
          <a:endParaRPr lang="en-IN"/>
        </a:p>
      </dgm:t>
    </dgm:pt>
    <dgm:pt modelId="{BA8F586A-3ACF-49E7-835C-DA523744AB7C}" type="pres">
      <dgm:prSet presAssocID="{3459F78A-8C6D-410F-8990-B444E9A7D77A}" presName="cycle" presStyleCnt="0"/>
      <dgm:spPr/>
    </dgm:pt>
    <dgm:pt modelId="{C158B1D5-37A5-416C-B6D4-8ED0021FDD8B}" type="pres">
      <dgm:prSet presAssocID="{3459F78A-8C6D-410F-8990-B444E9A7D77A}" presName="centerShape" presStyleCnt="0"/>
      <dgm:spPr/>
    </dgm:pt>
    <dgm:pt modelId="{4F9DCC06-C4E5-4BB3-ACE1-FB3D0327B363}" type="pres">
      <dgm:prSet presAssocID="{3459F78A-8C6D-410F-8990-B444E9A7D77A}" presName="connSite" presStyleLbl="node1" presStyleIdx="0" presStyleCnt="5"/>
      <dgm:spPr/>
    </dgm:pt>
    <dgm:pt modelId="{EEA3483F-7566-4804-AAF0-4FC92F339CF9}" type="pres">
      <dgm:prSet presAssocID="{3459F78A-8C6D-410F-8990-B444E9A7D77A}" presName="visible" presStyleLbl="node1" presStyleIdx="0" presStyleCnt="5" custScaleX="59619" custScaleY="65660" custLinFactNeighborX="-17332"/>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5828A2BB-2CEF-470A-A994-B5AD121370ED}" type="pres">
      <dgm:prSet presAssocID="{C0DC4AC5-0C3A-458F-AA0D-7025C01613EE}" presName="Name25" presStyleLbl="parChTrans1D1" presStyleIdx="0" presStyleCnt="4"/>
      <dgm:spPr/>
      <dgm:t>
        <a:bodyPr/>
        <a:lstStyle/>
        <a:p>
          <a:endParaRPr lang="en-IN"/>
        </a:p>
      </dgm:t>
    </dgm:pt>
    <dgm:pt modelId="{07A45DF6-0015-4397-A698-07E72E9DB1BF}" type="pres">
      <dgm:prSet presAssocID="{4D2B058C-ED36-4E51-AD87-0C6DE0CDB100}" presName="node" presStyleCnt="0"/>
      <dgm:spPr/>
    </dgm:pt>
    <dgm:pt modelId="{C879B3D5-CB87-4E24-A6D5-1E12388D445B}" type="pres">
      <dgm:prSet presAssocID="{4D2B058C-ED36-4E51-AD87-0C6DE0CDB100}" presName="parentNode" presStyleLbl="node1" presStyleIdx="1" presStyleCnt="5" custScaleX="90909" custScaleY="90909" custLinFactNeighborX="-43824">
        <dgm:presLayoutVars>
          <dgm:chMax val="1"/>
          <dgm:bulletEnabled val="1"/>
        </dgm:presLayoutVars>
      </dgm:prSet>
      <dgm:spPr/>
      <dgm:t>
        <a:bodyPr/>
        <a:lstStyle/>
        <a:p>
          <a:endParaRPr lang="en-IN"/>
        </a:p>
      </dgm:t>
    </dgm:pt>
    <dgm:pt modelId="{0E092F71-8BD1-4A65-BFCE-C5E3916F2BF2}" type="pres">
      <dgm:prSet presAssocID="{4D2B058C-ED36-4E51-AD87-0C6DE0CDB100}" presName="childNode" presStyleLbl="revTx" presStyleIdx="0" presStyleCnt="0">
        <dgm:presLayoutVars>
          <dgm:bulletEnabled val="1"/>
        </dgm:presLayoutVars>
      </dgm:prSet>
      <dgm:spPr/>
      <dgm:t>
        <a:bodyPr/>
        <a:lstStyle/>
        <a:p>
          <a:endParaRPr lang="en-IN"/>
        </a:p>
      </dgm:t>
    </dgm:pt>
    <dgm:pt modelId="{D06C0B27-9A79-4FE6-84C9-8D8BA01E7DDB}" type="pres">
      <dgm:prSet presAssocID="{49AD6A86-6CDF-4C6E-8C87-76B559F15177}" presName="Name25" presStyleLbl="parChTrans1D1" presStyleIdx="1" presStyleCnt="4"/>
      <dgm:spPr/>
      <dgm:t>
        <a:bodyPr/>
        <a:lstStyle/>
        <a:p>
          <a:endParaRPr lang="en-IN"/>
        </a:p>
      </dgm:t>
    </dgm:pt>
    <dgm:pt modelId="{A8F47696-81BF-4933-B158-03C457E85C87}" type="pres">
      <dgm:prSet presAssocID="{8E079651-DDC3-4ED2-8EBC-BE48D6F8081C}" presName="node" presStyleCnt="0"/>
      <dgm:spPr/>
    </dgm:pt>
    <dgm:pt modelId="{AAEDBDF7-81F3-4A7F-81D6-AC1EF3445537}" type="pres">
      <dgm:prSet presAssocID="{8E079651-DDC3-4ED2-8EBC-BE48D6F8081C}" presName="parentNode" presStyleLbl="node1" presStyleIdx="2" presStyleCnt="5" custScaleX="90909" custScaleY="90909" custLinFactNeighborX="-43824">
        <dgm:presLayoutVars>
          <dgm:chMax val="1"/>
          <dgm:bulletEnabled val="1"/>
        </dgm:presLayoutVars>
      </dgm:prSet>
      <dgm:spPr/>
      <dgm:t>
        <a:bodyPr/>
        <a:lstStyle/>
        <a:p>
          <a:endParaRPr lang="en-IN"/>
        </a:p>
      </dgm:t>
    </dgm:pt>
    <dgm:pt modelId="{7777D160-A0A5-4006-A7EF-9600DE99FC62}" type="pres">
      <dgm:prSet presAssocID="{8E079651-DDC3-4ED2-8EBC-BE48D6F8081C}" presName="childNode" presStyleLbl="revTx" presStyleIdx="0" presStyleCnt="0">
        <dgm:presLayoutVars>
          <dgm:bulletEnabled val="1"/>
        </dgm:presLayoutVars>
      </dgm:prSet>
      <dgm:spPr/>
      <dgm:t>
        <a:bodyPr/>
        <a:lstStyle/>
        <a:p>
          <a:endParaRPr lang="en-IN"/>
        </a:p>
      </dgm:t>
    </dgm:pt>
    <dgm:pt modelId="{E424CFF1-C829-4D13-89B0-46E376EEA88D}" type="pres">
      <dgm:prSet presAssocID="{7615CCEB-F65B-4F55-86D0-EA1E36DFDF7F}" presName="Name25" presStyleLbl="parChTrans1D1" presStyleIdx="2" presStyleCnt="4"/>
      <dgm:spPr/>
      <dgm:t>
        <a:bodyPr/>
        <a:lstStyle/>
        <a:p>
          <a:endParaRPr lang="en-IN"/>
        </a:p>
      </dgm:t>
    </dgm:pt>
    <dgm:pt modelId="{49B59934-7A37-49FF-8C49-74CE257F2034}" type="pres">
      <dgm:prSet presAssocID="{4409F6FC-47C0-411B-877E-BF5CDF0D3F22}" presName="node" presStyleCnt="0"/>
      <dgm:spPr/>
    </dgm:pt>
    <dgm:pt modelId="{9B308314-04E7-469D-A655-1BC1A4627942}" type="pres">
      <dgm:prSet presAssocID="{4409F6FC-47C0-411B-877E-BF5CDF0D3F22}" presName="parentNode" presStyleLbl="node1" presStyleIdx="3" presStyleCnt="5" custScaleX="90909" custScaleY="90909" custLinFactNeighborX="-43824">
        <dgm:presLayoutVars>
          <dgm:chMax val="1"/>
          <dgm:bulletEnabled val="1"/>
        </dgm:presLayoutVars>
      </dgm:prSet>
      <dgm:spPr/>
      <dgm:t>
        <a:bodyPr/>
        <a:lstStyle/>
        <a:p>
          <a:endParaRPr lang="en-IN"/>
        </a:p>
      </dgm:t>
    </dgm:pt>
    <dgm:pt modelId="{89421609-E67D-4022-B851-628F6A9DE2EE}" type="pres">
      <dgm:prSet presAssocID="{4409F6FC-47C0-411B-877E-BF5CDF0D3F22}" presName="childNode" presStyleLbl="revTx" presStyleIdx="0" presStyleCnt="0">
        <dgm:presLayoutVars>
          <dgm:bulletEnabled val="1"/>
        </dgm:presLayoutVars>
      </dgm:prSet>
      <dgm:spPr/>
      <dgm:t>
        <a:bodyPr/>
        <a:lstStyle/>
        <a:p>
          <a:endParaRPr lang="en-IN"/>
        </a:p>
      </dgm:t>
    </dgm:pt>
    <dgm:pt modelId="{9B3AC573-220F-464B-91C1-5C48F5B81D24}" type="pres">
      <dgm:prSet presAssocID="{A7BAB2E8-9CC2-432A-9819-D23A65428BB2}" presName="Name25" presStyleLbl="parChTrans1D1" presStyleIdx="3" presStyleCnt="4"/>
      <dgm:spPr/>
      <dgm:t>
        <a:bodyPr/>
        <a:lstStyle/>
        <a:p>
          <a:endParaRPr lang="en-IN"/>
        </a:p>
      </dgm:t>
    </dgm:pt>
    <dgm:pt modelId="{C38AA175-EBEC-431B-8636-196F1392BF64}" type="pres">
      <dgm:prSet presAssocID="{369C0EA3-4C4E-49D2-89C4-76C8190424B8}" presName="node" presStyleCnt="0"/>
      <dgm:spPr/>
    </dgm:pt>
    <dgm:pt modelId="{54BCB142-C0D3-4D55-9D30-07D9C524E793}" type="pres">
      <dgm:prSet presAssocID="{369C0EA3-4C4E-49D2-89C4-76C8190424B8}" presName="parentNode" presStyleLbl="node1" presStyleIdx="4" presStyleCnt="5" custScaleX="90909" custScaleY="90909" custLinFactNeighborX="-20276" custLinFactNeighborY="3800">
        <dgm:presLayoutVars>
          <dgm:chMax val="1"/>
          <dgm:bulletEnabled val="1"/>
        </dgm:presLayoutVars>
      </dgm:prSet>
      <dgm:spPr/>
      <dgm:t>
        <a:bodyPr/>
        <a:lstStyle/>
        <a:p>
          <a:endParaRPr lang="en-IN"/>
        </a:p>
      </dgm:t>
    </dgm:pt>
    <dgm:pt modelId="{1C1C8F12-2B89-42A6-830E-88F48FD2A2A3}" type="pres">
      <dgm:prSet presAssocID="{369C0EA3-4C4E-49D2-89C4-76C8190424B8}" presName="childNode" presStyleLbl="revTx" presStyleIdx="0" presStyleCnt="0">
        <dgm:presLayoutVars>
          <dgm:bulletEnabled val="1"/>
        </dgm:presLayoutVars>
      </dgm:prSet>
      <dgm:spPr/>
    </dgm:pt>
  </dgm:ptLst>
  <dgm:cxnLst>
    <dgm:cxn modelId="{AF94F55E-DBC2-4013-B681-BE2F71EA3445}" type="presOf" srcId="{C0DC4AC5-0C3A-458F-AA0D-7025C01613EE}" destId="{5828A2BB-2CEF-470A-A994-B5AD121370ED}" srcOrd="0" destOrd="0" presId="urn:microsoft.com/office/officeart/2005/8/layout/radial2"/>
    <dgm:cxn modelId="{95027B99-7DB9-4142-83FC-859688831A18}" type="presOf" srcId="{4409F6FC-47C0-411B-877E-BF5CDF0D3F22}" destId="{9B308314-04E7-469D-A655-1BC1A4627942}" srcOrd="0" destOrd="0" presId="urn:microsoft.com/office/officeart/2005/8/layout/radial2"/>
    <dgm:cxn modelId="{C1FEA969-6E3F-4CA1-9C7F-106BD5A8CBBF}" type="presOf" srcId="{7615CCEB-F65B-4F55-86D0-EA1E36DFDF7F}" destId="{E424CFF1-C829-4D13-89B0-46E376EEA88D}" srcOrd="0" destOrd="0" presId="urn:microsoft.com/office/officeart/2005/8/layout/radial2"/>
    <dgm:cxn modelId="{156E5783-9255-41D0-8E43-166DDF35E187}" type="presOf" srcId="{3459F78A-8C6D-410F-8990-B444E9A7D77A}" destId="{7A92D719-014A-4465-9114-92008E6EA891}" srcOrd="0" destOrd="0" presId="urn:microsoft.com/office/officeart/2005/8/layout/radial2"/>
    <dgm:cxn modelId="{B4F12535-FE97-4946-8CCF-4C6E2CB740C8}" type="presOf" srcId="{A7BAB2E8-9CC2-432A-9819-D23A65428BB2}" destId="{9B3AC573-220F-464B-91C1-5C48F5B81D24}" srcOrd="0" destOrd="0" presId="urn:microsoft.com/office/officeart/2005/8/layout/radial2"/>
    <dgm:cxn modelId="{DD2E1CC8-6752-4A0C-A721-DFEA697475BE}" srcId="{3459F78A-8C6D-410F-8990-B444E9A7D77A}" destId="{369C0EA3-4C4E-49D2-89C4-76C8190424B8}" srcOrd="3" destOrd="0" parTransId="{A7BAB2E8-9CC2-432A-9819-D23A65428BB2}" sibTransId="{B15DAAE4-8AB6-4A4F-8FA5-BD4C8DC060A7}"/>
    <dgm:cxn modelId="{AEAA22A7-DA20-49F6-85EC-223FF96C89E1}" type="presOf" srcId="{369C0EA3-4C4E-49D2-89C4-76C8190424B8}" destId="{54BCB142-C0D3-4D55-9D30-07D9C524E793}" srcOrd="0" destOrd="0" presId="urn:microsoft.com/office/officeart/2005/8/layout/radial2"/>
    <dgm:cxn modelId="{F4033A6E-5DA5-43B2-BCAB-5635B88073A3}" type="presOf" srcId="{49AD6A86-6CDF-4C6E-8C87-76B559F15177}" destId="{D06C0B27-9A79-4FE6-84C9-8D8BA01E7DDB}" srcOrd="0" destOrd="0" presId="urn:microsoft.com/office/officeart/2005/8/layout/radial2"/>
    <dgm:cxn modelId="{9B457066-C1A8-45F7-B4F2-DA0427A60BC3}" type="presOf" srcId="{4D2B058C-ED36-4E51-AD87-0C6DE0CDB100}" destId="{C879B3D5-CB87-4E24-A6D5-1E12388D445B}" srcOrd="0" destOrd="0" presId="urn:microsoft.com/office/officeart/2005/8/layout/radial2"/>
    <dgm:cxn modelId="{7451B15A-E22B-472F-B7DF-7AEB2D39FF26}" type="presOf" srcId="{8E079651-DDC3-4ED2-8EBC-BE48D6F8081C}" destId="{AAEDBDF7-81F3-4A7F-81D6-AC1EF3445537}" srcOrd="0" destOrd="0" presId="urn:microsoft.com/office/officeart/2005/8/layout/radial2"/>
    <dgm:cxn modelId="{F255BE4E-D7A7-4451-BA7C-3B8279D373B2}" srcId="{3459F78A-8C6D-410F-8990-B444E9A7D77A}" destId="{8E079651-DDC3-4ED2-8EBC-BE48D6F8081C}" srcOrd="1" destOrd="0" parTransId="{49AD6A86-6CDF-4C6E-8C87-76B559F15177}" sibTransId="{771990DB-3486-4234-A6A5-4C1949BCEC52}"/>
    <dgm:cxn modelId="{B71ED228-9B1F-4199-943C-5B86806BC7FD}" srcId="{3459F78A-8C6D-410F-8990-B444E9A7D77A}" destId="{4409F6FC-47C0-411B-877E-BF5CDF0D3F22}" srcOrd="2" destOrd="0" parTransId="{7615CCEB-F65B-4F55-86D0-EA1E36DFDF7F}" sibTransId="{6B051E02-53B5-49CF-A455-258F46180BD0}"/>
    <dgm:cxn modelId="{D8F46028-681D-4D0A-A6E9-92BE2D7D6FD0}" srcId="{3459F78A-8C6D-410F-8990-B444E9A7D77A}" destId="{4D2B058C-ED36-4E51-AD87-0C6DE0CDB100}" srcOrd="0" destOrd="0" parTransId="{C0DC4AC5-0C3A-458F-AA0D-7025C01613EE}" sibTransId="{145183FE-2262-473D-9F4F-39B774691EBD}"/>
    <dgm:cxn modelId="{7118B942-7B69-4F92-9589-49FD4DFEF858}" type="presParOf" srcId="{7A92D719-014A-4465-9114-92008E6EA891}" destId="{BA8F586A-3ACF-49E7-835C-DA523744AB7C}" srcOrd="0" destOrd="0" presId="urn:microsoft.com/office/officeart/2005/8/layout/radial2"/>
    <dgm:cxn modelId="{44B8D115-8631-4FB5-946A-847FE3D7EAA6}" type="presParOf" srcId="{BA8F586A-3ACF-49E7-835C-DA523744AB7C}" destId="{C158B1D5-37A5-416C-B6D4-8ED0021FDD8B}" srcOrd="0" destOrd="0" presId="urn:microsoft.com/office/officeart/2005/8/layout/radial2"/>
    <dgm:cxn modelId="{1161076C-4324-4DCA-BB24-A66F61F1E512}" type="presParOf" srcId="{C158B1D5-37A5-416C-B6D4-8ED0021FDD8B}" destId="{4F9DCC06-C4E5-4BB3-ACE1-FB3D0327B363}" srcOrd="0" destOrd="0" presId="urn:microsoft.com/office/officeart/2005/8/layout/radial2"/>
    <dgm:cxn modelId="{3BB34C27-B108-4FF8-BDD2-88CF81A9A3BD}" type="presParOf" srcId="{C158B1D5-37A5-416C-B6D4-8ED0021FDD8B}" destId="{EEA3483F-7566-4804-AAF0-4FC92F339CF9}" srcOrd="1" destOrd="0" presId="urn:microsoft.com/office/officeart/2005/8/layout/radial2"/>
    <dgm:cxn modelId="{B5FFA8F5-B3CE-42D9-B737-B07FE200FDCE}" type="presParOf" srcId="{BA8F586A-3ACF-49E7-835C-DA523744AB7C}" destId="{5828A2BB-2CEF-470A-A994-B5AD121370ED}" srcOrd="1" destOrd="0" presId="urn:microsoft.com/office/officeart/2005/8/layout/radial2"/>
    <dgm:cxn modelId="{8F04B47D-BBEE-44E7-B6B2-0EB4AFAF06DE}" type="presParOf" srcId="{BA8F586A-3ACF-49E7-835C-DA523744AB7C}" destId="{07A45DF6-0015-4397-A698-07E72E9DB1BF}" srcOrd="2" destOrd="0" presId="urn:microsoft.com/office/officeart/2005/8/layout/radial2"/>
    <dgm:cxn modelId="{73E43560-0D1F-4FA5-AB0C-4B271AF3AC2C}" type="presParOf" srcId="{07A45DF6-0015-4397-A698-07E72E9DB1BF}" destId="{C879B3D5-CB87-4E24-A6D5-1E12388D445B}" srcOrd="0" destOrd="0" presId="urn:microsoft.com/office/officeart/2005/8/layout/radial2"/>
    <dgm:cxn modelId="{5CA932B8-5BBB-4FC9-8701-44F9584EF925}" type="presParOf" srcId="{07A45DF6-0015-4397-A698-07E72E9DB1BF}" destId="{0E092F71-8BD1-4A65-BFCE-C5E3916F2BF2}" srcOrd="1" destOrd="0" presId="urn:microsoft.com/office/officeart/2005/8/layout/radial2"/>
    <dgm:cxn modelId="{A8A6956B-3088-4F31-8D67-6EA523EF61B1}" type="presParOf" srcId="{BA8F586A-3ACF-49E7-835C-DA523744AB7C}" destId="{D06C0B27-9A79-4FE6-84C9-8D8BA01E7DDB}" srcOrd="3" destOrd="0" presId="urn:microsoft.com/office/officeart/2005/8/layout/radial2"/>
    <dgm:cxn modelId="{463F6FED-4692-494B-B8ED-2726DF19A864}" type="presParOf" srcId="{BA8F586A-3ACF-49E7-835C-DA523744AB7C}" destId="{A8F47696-81BF-4933-B158-03C457E85C87}" srcOrd="4" destOrd="0" presId="urn:microsoft.com/office/officeart/2005/8/layout/radial2"/>
    <dgm:cxn modelId="{B15F6294-14D2-42DB-BF19-236FA8A95ACE}" type="presParOf" srcId="{A8F47696-81BF-4933-B158-03C457E85C87}" destId="{AAEDBDF7-81F3-4A7F-81D6-AC1EF3445537}" srcOrd="0" destOrd="0" presId="urn:microsoft.com/office/officeart/2005/8/layout/radial2"/>
    <dgm:cxn modelId="{CF3B9458-4D60-4477-9730-5AAAD4879951}" type="presParOf" srcId="{A8F47696-81BF-4933-B158-03C457E85C87}" destId="{7777D160-A0A5-4006-A7EF-9600DE99FC62}" srcOrd="1" destOrd="0" presId="urn:microsoft.com/office/officeart/2005/8/layout/radial2"/>
    <dgm:cxn modelId="{86CCB651-6F69-4AB1-A5D1-96889128AA23}" type="presParOf" srcId="{BA8F586A-3ACF-49E7-835C-DA523744AB7C}" destId="{E424CFF1-C829-4D13-89B0-46E376EEA88D}" srcOrd="5" destOrd="0" presId="urn:microsoft.com/office/officeart/2005/8/layout/radial2"/>
    <dgm:cxn modelId="{00579504-D3C0-48D9-9CA9-BD2115D1EE09}" type="presParOf" srcId="{BA8F586A-3ACF-49E7-835C-DA523744AB7C}" destId="{49B59934-7A37-49FF-8C49-74CE257F2034}" srcOrd="6" destOrd="0" presId="urn:microsoft.com/office/officeart/2005/8/layout/radial2"/>
    <dgm:cxn modelId="{E236B433-75CA-4CF3-8B8A-9FA838989B9E}" type="presParOf" srcId="{49B59934-7A37-49FF-8C49-74CE257F2034}" destId="{9B308314-04E7-469D-A655-1BC1A4627942}" srcOrd="0" destOrd="0" presId="urn:microsoft.com/office/officeart/2005/8/layout/radial2"/>
    <dgm:cxn modelId="{021B138A-B8B8-4A95-8E99-50E8E5B87D76}" type="presParOf" srcId="{49B59934-7A37-49FF-8C49-74CE257F2034}" destId="{89421609-E67D-4022-B851-628F6A9DE2EE}" srcOrd="1" destOrd="0" presId="urn:microsoft.com/office/officeart/2005/8/layout/radial2"/>
    <dgm:cxn modelId="{FE4E0F72-B77C-4932-AF5C-BCEE241E1502}" type="presParOf" srcId="{BA8F586A-3ACF-49E7-835C-DA523744AB7C}" destId="{9B3AC573-220F-464B-91C1-5C48F5B81D24}" srcOrd="7" destOrd="0" presId="urn:microsoft.com/office/officeart/2005/8/layout/radial2"/>
    <dgm:cxn modelId="{80D64BF5-5BDF-43F1-9C2D-1B81EF087E09}" type="presParOf" srcId="{BA8F586A-3ACF-49E7-835C-DA523744AB7C}" destId="{C38AA175-EBEC-431B-8636-196F1392BF64}" srcOrd="8" destOrd="0" presId="urn:microsoft.com/office/officeart/2005/8/layout/radial2"/>
    <dgm:cxn modelId="{A5BA73C7-6B0C-4E49-BBF9-771CB073A860}" type="presParOf" srcId="{C38AA175-EBEC-431B-8636-196F1392BF64}" destId="{54BCB142-C0D3-4D55-9D30-07D9C524E793}" srcOrd="0" destOrd="0" presId="urn:microsoft.com/office/officeart/2005/8/layout/radial2"/>
    <dgm:cxn modelId="{BA8FBA8E-07C9-4BFF-AE4E-1E1DCB3DFA26}" type="presParOf" srcId="{C38AA175-EBEC-431B-8636-196F1392BF64}" destId="{1C1C8F12-2B89-42A6-830E-88F48FD2A2A3}" srcOrd="1"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D05C9B-18CA-437B-85A1-06DC95F0DC8C}">
      <dsp:nvSpPr>
        <dsp:cNvPr id="0" name=""/>
        <dsp:cNvSpPr/>
      </dsp:nvSpPr>
      <dsp:spPr>
        <a:xfrm>
          <a:off x="3177312" y="1881913"/>
          <a:ext cx="1341573" cy="1341573"/>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IN" sz="1000" kern="1200"/>
            <a:t>Pharmacy Management System</a:t>
          </a:r>
        </a:p>
      </dsp:txBody>
      <dsp:txXfrm>
        <a:off x="3373781" y="2078382"/>
        <a:ext cx="948635" cy="948635"/>
      </dsp:txXfrm>
    </dsp:sp>
    <dsp:sp modelId="{294C12A2-F5C9-4B8C-9072-EE364FFA1192}">
      <dsp:nvSpPr>
        <dsp:cNvPr id="0" name=""/>
        <dsp:cNvSpPr/>
      </dsp:nvSpPr>
      <dsp:spPr>
        <a:xfrm rot="16200000">
          <a:off x="3705879" y="1393556"/>
          <a:ext cx="284439" cy="45613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IN" sz="800" kern="1200"/>
        </a:p>
      </dsp:txBody>
      <dsp:txXfrm>
        <a:off x="3748545" y="1527449"/>
        <a:ext cx="199107" cy="273681"/>
      </dsp:txXfrm>
    </dsp:sp>
    <dsp:sp modelId="{44B3E297-B657-4433-89AE-07F58F0747E7}">
      <dsp:nvSpPr>
        <dsp:cNvPr id="0" name=""/>
        <dsp:cNvSpPr/>
      </dsp:nvSpPr>
      <dsp:spPr>
        <a:xfrm>
          <a:off x="3177312" y="3660"/>
          <a:ext cx="1341573" cy="1341573"/>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IN" sz="1000" kern="1200"/>
            <a:t>Products</a:t>
          </a:r>
        </a:p>
      </dsp:txBody>
      <dsp:txXfrm>
        <a:off x="3373781" y="200129"/>
        <a:ext cx="948635" cy="948635"/>
      </dsp:txXfrm>
    </dsp:sp>
    <dsp:sp modelId="{8758ECD7-41BF-40D3-BA40-82E5120F6E0E}">
      <dsp:nvSpPr>
        <dsp:cNvPr id="0" name=""/>
        <dsp:cNvSpPr/>
      </dsp:nvSpPr>
      <dsp:spPr>
        <a:xfrm rot="19800000">
          <a:off x="4512215" y="1859094"/>
          <a:ext cx="284439" cy="45613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IN" sz="800" kern="1200"/>
        </a:p>
      </dsp:txBody>
      <dsp:txXfrm>
        <a:off x="4517931" y="1971654"/>
        <a:ext cx="199107" cy="273681"/>
      </dsp:txXfrm>
    </dsp:sp>
    <dsp:sp modelId="{D47A23A4-1E5B-4971-A1F6-8488D946A96D}">
      <dsp:nvSpPr>
        <dsp:cNvPr id="0" name=""/>
        <dsp:cNvSpPr/>
      </dsp:nvSpPr>
      <dsp:spPr>
        <a:xfrm>
          <a:off x="4803927" y="942786"/>
          <a:ext cx="1341573" cy="1341573"/>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IN" sz="1000" kern="1200"/>
            <a:t>Purchase</a:t>
          </a:r>
        </a:p>
      </dsp:txBody>
      <dsp:txXfrm>
        <a:off x="5000396" y="1139255"/>
        <a:ext cx="948635" cy="948635"/>
      </dsp:txXfrm>
    </dsp:sp>
    <dsp:sp modelId="{AE21A07C-0D27-4721-B2D2-19C60416FA72}">
      <dsp:nvSpPr>
        <dsp:cNvPr id="0" name=""/>
        <dsp:cNvSpPr/>
      </dsp:nvSpPr>
      <dsp:spPr>
        <a:xfrm rot="1800000">
          <a:off x="4512215" y="2790170"/>
          <a:ext cx="284439" cy="45613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IN" sz="800" kern="1200"/>
        </a:p>
      </dsp:txBody>
      <dsp:txXfrm>
        <a:off x="4517931" y="2860064"/>
        <a:ext cx="199107" cy="273681"/>
      </dsp:txXfrm>
    </dsp:sp>
    <dsp:sp modelId="{AE92CBCE-B57D-43BD-98B4-87DF1E33199F}">
      <dsp:nvSpPr>
        <dsp:cNvPr id="0" name=""/>
        <dsp:cNvSpPr/>
      </dsp:nvSpPr>
      <dsp:spPr>
        <a:xfrm>
          <a:off x="4803927" y="2821039"/>
          <a:ext cx="1341573" cy="1341573"/>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IN" sz="1000" kern="1200"/>
            <a:t>Billing</a:t>
          </a:r>
        </a:p>
      </dsp:txBody>
      <dsp:txXfrm>
        <a:off x="5000396" y="3017508"/>
        <a:ext cx="948635" cy="948635"/>
      </dsp:txXfrm>
    </dsp:sp>
    <dsp:sp modelId="{ED11F964-ADD2-485C-8BA5-A00F5AE3B271}">
      <dsp:nvSpPr>
        <dsp:cNvPr id="0" name=""/>
        <dsp:cNvSpPr/>
      </dsp:nvSpPr>
      <dsp:spPr>
        <a:xfrm rot="5400000">
          <a:off x="3705879" y="3255708"/>
          <a:ext cx="284439" cy="45613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IN" sz="800" kern="1200"/>
        </a:p>
      </dsp:txBody>
      <dsp:txXfrm>
        <a:off x="3748545" y="3304269"/>
        <a:ext cx="199107" cy="273681"/>
      </dsp:txXfrm>
    </dsp:sp>
    <dsp:sp modelId="{E09692CC-747D-42CA-93D9-DF3638632FDA}">
      <dsp:nvSpPr>
        <dsp:cNvPr id="0" name=""/>
        <dsp:cNvSpPr/>
      </dsp:nvSpPr>
      <dsp:spPr>
        <a:xfrm>
          <a:off x="3177312" y="3760165"/>
          <a:ext cx="1341573" cy="1341573"/>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IN" sz="1000" kern="1200"/>
            <a:t>Customer</a:t>
          </a:r>
        </a:p>
      </dsp:txBody>
      <dsp:txXfrm>
        <a:off x="3373781" y="3956634"/>
        <a:ext cx="948635" cy="948635"/>
      </dsp:txXfrm>
    </dsp:sp>
    <dsp:sp modelId="{296276DE-3F8A-4EB0-8AF9-D0F18966BB3F}">
      <dsp:nvSpPr>
        <dsp:cNvPr id="0" name=""/>
        <dsp:cNvSpPr/>
      </dsp:nvSpPr>
      <dsp:spPr>
        <a:xfrm rot="9000000">
          <a:off x="2899543" y="2790170"/>
          <a:ext cx="284439" cy="45613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IN" sz="800" kern="1200"/>
        </a:p>
      </dsp:txBody>
      <dsp:txXfrm rot="10800000">
        <a:off x="2979159" y="2860064"/>
        <a:ext cx="199107" cy="273681"/>
      </dsp:txXfrm>
    </dsp:sp>
    <dsp:sp modelId="{4F2398BA-0A14-4276-B50D-552D7D39A693}">
      <dsp:nvSpPr>
        <dsp:cNvPr id="0" name=""/>
        <dsp:cNvSpPr/>
      </dsp:nvSpPr>
      <dsp:spPr>
        <a:xfrm>
          <a:off x="1550697" y="2821039"/>
          <a:ext cx="1341573" cy="1341573"/>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IN" sz="1000" kern="1200"/>
            <a:t>Supplier</a:t>
          </a:r>
        </a:p>
      </dsp:txBody>
      <dsp:txXfrm>
        <a:off x="1747166" y="3017508"/>
        <a:ext cx="948635" cy="948635"/>
      </dsp:txXfrm>
    </dsp:sp>
    <dsp:sp modelId="{79AC0505-E802-49E1-9AFF-F1C8D38C33A4}">
      <dsp:nvSpPr>
        <dsp:cNvPr id="0" name=""/>
        <dsp:cNvSpPr/>
      </dsp:nvSpPr>
      <dsp:spPr>
        <a:xfrm rot="12600000">
          <a:off x="2899543" y="1859094"/>
          <a:ext cx="284439" cy="45613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IN" sz="800" kern="1200"/>
        </a:p>
      </dsp:txBody>
      <dsp:txXfrm rot="10800000">
        <a:off x="2979159" y="1971654"/>
        <a:ext cx="199107" cy="273681"/>
      </dsp:txXfrm>
    </dsp:sp>
    <dsp:sp modelId="{C374D516-ACB2-4178-A65C-4AB6B8CCDD50}">
      <dsp:nvSpPr>
        <dsp:cNvPr id="0" name=""/>
        <dsp:cNvSpPr/>
      </dsp:nvSpPr>
      <dsp:spPr>
        <a:xfrm>
          <a:off x="1550697" y="942786"/>
          <a:ext cx="1341573" cy="1341573"/>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IN" sz="1000" kern="1200"/>
            <a:t>Order</a:t>
          </a:r>
        </a:p>
      </dsp:txBody>
      <dsp:txXfrm>
        <a:off x="1747166" y="1139255"/>
        <a:ext cx="948635" cy="9486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3AC573-220F-464B-91C1-5C48F5B81D24}">
      <dsp:nvSpPr>
        <dsp:cNvPr id="0" name=""/>
        <dsp:cNvSpPr/>
      </dsp:nvSpPr>
      <dsp:spPr>
        <a:xfrm rot="4009705">
          <a:off x="1617442" y="3874393"/>
          <a:ext cx="1043882" cy="51855"/>
        </a:xfrm>
        <a:custGeom>
          <a:avLst/>
          <a:gdLst/>
          <a:ahLst/>
          <a:cxnLst/>
          <a:rect l="0" t="0" r="0" b="0"/>
          <a:pathLst>
            <a:path>
              <a:moveTo>
                <a:pt x="0" y="25927"/>
              </a:moveTo>
              <a:lnTo>
                <a:pt x="1043882" y="25927"/>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24CFF1-C829-4D13-89B0-46E376EEA88D}">
      <dsp:nvSpPr>
        <dsp:cNvPr id="0" name=""/>
        <dsp:cNvSpPr/>
      </dsp:nvSpPr>
      <dsp:spPr>
        <a:xfrm rot="1719739">
          <a:off x="2318454" y="3141561"/>
          <a:ext cx="270457" cy="51855"/>
        </a:xfrm>
        <a:custGeom>
          <a:avLst/>
          <a:gdLst/>
          <a:ahLst/>
          <a:cxnLst/>
          <a:rect l="0" t="0" r="0" b="0"/>
          <a:pathLst>
            <a:path>
              <a:moveTo>
                <a:pt x="0" y="25927"/>
              </a:moveTo>
              <a:lnTo>
                <a:pt x="270457" y="25927"/>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6C0B27-9A79-4FE6-84C9-8D8BA01E7DDB}">
      <dsp:nvSpPr>
        <dsp:cNvPr id="0" name=""/>
        <dsp:cNvSpPr/>
      </dsp:nvSpPr>
      <dsp:spPr>
        <a:xfrm rot="19880261">
          <a:off x="2318454" y="2245357"/>
          <a:ext cx="270457" cy="51855"/>
        </a:xfrm>
        <a:custGeom>
          <a:avLst/>
          <a:gdLst/>
          <a:ahLst/>
          <a:cxnLst/>
          <a:rect l="0" t="0" r="0" b="0"/>
          <a:pathLst>
            <a:path>
              <a:moveTo>
                <a:pt x="0" y="25927"/>
              </a:moveTo>
              <a:lnTo>
                <a:pt x="270457" y="25927"/>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828A2BB-2CEF-470A-A994-B5AD121370ED}">
      <dsp:nvSpPr>
        <dsp:cNvPr id="0" name=""/>
        <dsp:cNvSpPr/>
      </dsp:nvSpPr>
      <dsp:spPr>
        <a:xfrm rot="17213231">
          <a:off x="1515511" y="1545618"/>
          <a:ext cx="933753" cy="51855"/>
        </a:xfrm>
        <a:custGeom>
          <a:avLst/>
          <a:gdLst/>
          <a:ahLst/>
          <a:cxnLst/>
          <a:rect l="0" t="0" r="0" b="0"/>
          <a:pathLst>
            <a:path>
              <a:moveTo>
                <a:pt x="0" y="25927"/>
              </a:moveTo>
              <a:lnTo>
                <a:pt x="933753" y="25927"/>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A3483F-7566-4804-AAF0-4FC92F339CF9}">
      <dsp:nvSpPr>
        <dsp:cNvPr id="0" name=""/>
        <dsp:cNvSpPr/>
      </dsp:nvSpPr>
      <dsp:spPr>
        <a:xfrm>
          <a:off x="689620" y="2061758"/>
          <a:ext cx="1194248" cy="131525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79B3D5-CB87-4E24-A6D5-1E12388D445B}">
      <dsp:nvSpPr>
        <dsp:cNvPr id="0" name=""/>
        <dsp:cNvSpPr/>
      </dsp:nvSpPr>
      <dsp:spPr>
        <a:xfrm>
          <a:off x="1730397" y="55742"/>
          <a:ext cx="1092617" cy="1092617"/>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IN" sz="1300" kern="1200"/>
            <a:t>Purchase</a:t>
          </a:r>
        </a:p>
      </dsp:txBody>
      <dsp:txXfrm>
        <a:off x="1890407" y="215752"/>
        <a:ext cx="772597" cy="772597"/>
      </dsp:txXfrm>
    </dsp:sp>
    <dsp:sp modelId="{AAEDBDF7-81F3-4A7F-81D6-AC1EF3445537}">
      <dsp:nvSpPr>
        <dsp:cNvPr id="0" name=""/>
        <dsp:cNvSpPr/>
      </dsp:nvSpPr>
      <dsp:spPr>
        <a:xfrm>
          <a:off x="2505396" y="1398079"/>
          <a:ext cx="1092617" cy="1092617"/>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IN" sz="1300" kern="1200"/>
            <a:t>Products</a:t>
          </a:r>
        </a:p>
      </dsp:txBody>
      <dsp:txXfrm>
        <a:off x="2665406" y="1558089"/>
        <a:ext cx="772597" cy="772597"/>
      </dsp:txXfrm>
    </dsp:sp>
    <dsp:sp modelId="{9B308314-04E7-469D-A655-1BC1A4627942}">
      <dsp:nvSpPr>
        <dsp:cNvPr id="0" name=""/>
        <dsp:cNvSpPr/>
      </dsp:nvSpPr>
      <dsp:spPr>
        <a:xfrm>
          <a:off x="2505396" y="2948077"/>
          <a:ext cx="1092617" cy="1092617"/>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IN" sz="1300" kern="1200"/>
            <a:t>Billing</a:t>
          </a:r>
        </a:p>
      </dsp:txBody>
      <dsp:txXfrm>
        <a:off x="2665406" y="3108087"/>
        <a:ext cx="772597" cy="772597"/>
      </dsp:txXfrm>
    </dsp:sp>
    <dsp:sp modelId="{54BCB142-C0D3-4D55-9D30-07D9C524E793}">
      <dsp:nvSpPr>
        <dsp:cNvPr id="0" name=""/>
        <dsp:cNvSpPr/>
      </dsp:nvSpPr>
      <dsp:spPr>
        <a:xfrm>
          <a:off x="2013416" y="4336086"/>
          <a:ext cx="1092617" cy="1092617"/>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IN" sz="1300" kern="1200"/>
            <a:t>Sale</a:t>
          </a:r>
        </a:p>
      </dsp:txBody>
      <dsp:txXfrm>
        <a:off x="2173426" y="4496096"/>
        <a:ext cx="772597" cy="772597"/>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1D8BD707-D9CF-40AE-B4C6-C98DA3205C09}" type="datetimeFigureOut">
              <a:rPr lang="en-US" smtClean="0"/>
              <a:pPr/>
              <a:t>9/29/2020</a:t>
            </a:fld>
            <a:endParaRPr lang="en-US" dirty="0"/>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dirty="0"/>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B6F15528-21DE-4FAA-801E-634DDDAF4B2B}" type="slidenum">
              <a:rPr lang="en-US" smtClean="0"/>
              <a:pPr/>
              <a:t>‹#›</a:t>
            </a:fld>
            <a:endParaRPr lang="en-US" dirty="0"/>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9/29/2020</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dirty="0"/>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9/29/2020</a:t>
            </a:fld>
            <a:endParaRPr lang="en-US" dirty="0"/>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1D8BD707-D9CF-40AE-B4C6-C98DA3205C09}" type="datetimeFigureOut">
              <a:rPr lang="en-US" smtClean="0"/>
              <a:pPr/>
              <a:t>9/29/2020</a:t>
            </a:fld>
            <a:endParaRPr lang="en-US" dirty="0"/>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304800"/>
            <a:ext cx="3313355" cy="1702160"/>
          </a:xfrm>
        </p:spPr>
        <p:txBody>
          <a:bodyPr>
            <a:normAutofit fontScale="90000"/>
          </a:bodyPr>
          <a:lstStyle/>
          <a:p>
            <a:r>
              <a:rPr lang="en-US" b="1" dirty="0" smtClean="0"/>
              <a:t>Pharmacy Management System</a:t>
            </a:r>
            <a:endParaRPr lang="en-IN" b="1" dirty="0"/>
          </a:p>
        </p:txBody>
      </p:sp>
      <p:sp>
        <p:nvSpPr>
          <p:cNvPr id="3" name="Subtitle 2"/>
          <p:cNvSpPr>
            <a:spLocks noGrp="1"/>
          </p:cNvSpPr>
          <p:nvPr>
            <p:ph type="subTitle" idx="1"/>
          </p:nvPr>
        </p:nvSpPr>
        <p:spPr>
          <a:xfrm>
            <a:off x="4800600" y="4495800"/>
            <a:ext cx="3309803" cy="1260629"/>
          </a:xfrm>
        </p:spPr>
        <p:txBody>
          <a:bodyPr>
            <a:normAutofit fontScale="85000" lnSpcReduction="20000"/>
          </a:bodyPr>
          <a:lstStyle/>
          <a:p>
            <a:pPr algn="ctr"/>
            <a:r>
              <a:rPr lang="en-IN" dirty="0">
                <a:solidFill>
                  <a:schemeClr val="tx1"/>
                </a:solidFill>
              </a:rPr>
              <a:t>Submitted By</a:t>
            </a:r>
          </a:p>
          <a:p>
            <a:pPr algn="ctr"/>
            <a:r>
              <a:rPr lang="en-IN" b="1" dirty="0">
                <a:solidFill>
                  <a:schemeClr val="tx1"/>
                </a:solidFill>
              </a:rPr>
              <a:t>SAQIB AHMED. O</a:t>
            </a:r>
            <a:endParaRPr lang="en-IN" dirty="0">
              <a:solidFill>
                <a:schemeClr val="tx1"/>
              </a:solidFill>
            </a:endParaRPr>
          </a:p>
          <a:p>
            <a:pPr algn="ctr"/>
            <a:r>
              <a:rPr lang="en-IN" dirty="0">
                <a:solidFill>
                  <a:schemeClr val="tx1"/>
                </a:solidFill>
              </a:rPr>
              <a:t>(</a:t>
            </a:r>
            <a:r>
              <a:rPr lang="en-IN" b="1" dirty="0">
                <a:solidFill>
                  <a:schemeClr val="tx1"/>
                </a:solidFill>
              </a:rPr>
              <a:t>Register No</a:t>
            </a:r>
            <a:r>
              <a:rPr lang="en-IN" dirty="0">
                <a:solidFill>
                  <a:schemeClr val="tx1"/>
                </a:solidFill>
              </a:rPr>
              <a:t>: 31918P19004)</a:t>
            </a:r>
          </a:p>
          <a:p>
            <a:pPr algn="ctr"/>
            <a:r>
              <a:rPr lang="en-US" dirty="0" smtClean="0">
                <a:solidFill>
                  <a:schemeClr val="tx1"/>
                </a:solidFill>
              </a:rPr>
              <a:t>Mazharul </a:t>
            </a:r>
            <a:r>
              <a:rPr lang="en-US" dirty="0" err="1" smtClean="0">
                <a:solidFill>
                  <a:schemeClr val="tx1"/>
                </a:solidFill>
              </a:rPr>
              <a:t>Uloom</a:t>
            </a:r>
            <a:r>
              <a:rPr lang="en-US" dirty="0" smtClean="0">
                <a:solidFill>
                  <a:schemeClr val="tx1"/>
                </a:solidFill>
              </a:rPr>
              <a:t> College,</a:t>
            </a:r>
          </a:p>
          <a:p>
            <a:pPr algn="ctr"/>
            <a:r>
              <a:rPr lang="en-US" dirty="0" err="1" smtClean="0">
                <a:solidFill>
                  <a:schemeClr val="tx1"/>
                </a:solidFill>
              </a:rPr>
              <a:t>Ambur</a:t>
            </a:r>
            <a:r>
              <a:rPr lang="en-US" dirty="0" smtClean="0">
                <a:solidFill>
                  <a:schemeClr val="tx1"/>
                </a:solidFill>
              </a:rPr>
              <a:t> – 635802.</a:t>
            </a:r>
            <a:endParaRPr lang="en-IN" dirty="0">
              <a:solidFill>
                <a:schemeClr val="tx1"/>
              </a:solidFill>
            </a:endParaRPr>
          </a:p>
        </p:txBody>
      </p:sp>
    </p:spTree>
    <p:extLst>
      <p:ext uri="{BB962C8B-B14F-4D97-AF65-F5344CB8AC3E}">
        <p14:creationId xmlns:p14="http://schemas.microsoft.com/office/powerpoint/2010/main" val="17978333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48200" y="0"/>
            <a:ext cx="3505200" cy="523220"/>
          </a:xfrm>
          <a:prstGeom prst="rect">
            <a:avLst/>
          </a:prstGeom>
          <a:noFill/>
        </p:spPr>
        <p:txBody>
          <a:bodyPr wrap="square" rtlCol="0">
            <a:spAutoFit/>
          </a:bodyPr>
          <a:lstStyle/>
          <a:p>
            <a:pPr algn="ctr"/>
            <a:r>
              <a:rPr lang="en-US" sz="2800" b="1" dirty="0" smtClean="0">
                <a:solidFill>
                  <a:schemeClr val="accent1">
                    <a:lumMod val="60000"/>
                    <a:lumOff val="40000"/>
                  </a:schemeClr>
                </a:solidFill>
              </a:rPr>
              <a:t>Screen Shot</a:t>
            </a:r>
          </a:p>
        </p:txBody>
      </p:sp>
      <p:sp>
        <p:nvSpPr>
          <p:cNvPr id="5" name="TextBox 4"/>
          <p:cNvSpPr txBox="1"/>
          <p:nvPr/>
        </p:nvSpPr>
        <p:spPr>
          <a:xfrm>
            <a:off x="762000" y="1099250"/>
            <a:ext cx="2971800" cy="369332"/>
          </a:xfrm>
          <a:prstGeom prst="rect">
            <a:avLst/>
          </a:prstGeom>
          <a:noFill/>
        </p:spPr>
        <p:txBody>
          <a:bodyPr wrap="square" rtlCol="0">
            <a:spAutoFit/>
          </a:bodyPr>
          <a:lstStyle/>
          <a:p>
            <a:r>
              <a:rPr lang="en-US" dirty="0" smtClean="0"/>
              <a:t>Add  </a:t>
            </a:r>
            <a:r>
              <a:rPr lang="en-US" dirty="0"/>
              <a:t>P</a:t>
            </a:r>
            <a:r>
              <a:rPr lang="en-US" dirty="0" smtClean="0"/>
              <a:t>roducts:</a:t>
            </a:r>
            <a:endParaRPr lang="en-IN" dirty="0"/>
          </a:p>
        </p:txBody>
      </p:sp>
      <p:pic>
        <p:nvPicPr>
          <p:cNvPr id="7" name="Picture 6"/>
          <p:cNvPicPr/>
          <p:nvPr/>
        </p:nvPicPr>
        <p:blipFill>
          <a:blip r:embed="rId2"/>
          <a:stretch>
            <a:fillRect/>
          </a:stretch>
        </p:blipFill>
        <p:spPr>
          <a:xfrm>
            <a:off x="990600" y="1600200"/>
            <a:ext cx="7467600" cy="4724400"/>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03194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48200" y="0"/>
            <a:ext cx="3505200" cy="523220"/>
          </a:xfrm>
          <a:prstGeom prst="rect">
            <a:avLst/>
          </a:prstGeom>
          <a:noFill/>
        </p:spPr>
        <p:txBody>
          <a:bodyPr wrap="square" rtlCol="0">
            <a:spAutoFit/>
          </a:bodyPr>
          <a:lstStyle/>
          <a:p>
            <a:pPr algn="ctr"/>
            <a:r>
              <a:rPr lang="en-US" sz="2800" b="1" dirty="0" smtClean="0">
                <a:solidFill>
                  <a:schemeClr val="accent1">
                    <a:lumMod val="60000"/>
                    <a:lumOff val="40000"/>
                  </a:schemeClr>
                </a:solidFill>
              </a:rPr>
              <a:t>Screen Shot</a:t>
            </a:r>
          </a:p>
        </p:txBody>
      </p:sp>
      <p:sp>
        <p:nvSpPr>
          <p:cNvPr id="5" name="TextBox 4"/>
          <p:cNvSpPr txBox="1"/>
          <p:nvPr/>
        </p:nvSpPr>
        <p:spPr>
          <a:xfrm>
            <a:off x="762000" y="1099250"/>
            <a:ext cx="2971800" cy="369332"/>
          </a:xfrm>
          <a:prstGeom prst="rect">
            <a:avLst/>
          </a:prstGeom>
          <a:noFill/>
        </p:spPr>
        <p:txBody>
          <a:bodyPr wrap="square" rtlCol="0">
            <a:spAutoFit/>
          </a:bodyPr>
          <a:lstStyle/>
          <a:p>
            <a:r>
              <a:rPr lang="en-US" dirty="0" smtClean="0"/>
              <a:t>Add  Supplier:</a:t>
            </a:r>
            <a:endParaRPr lang="en-IN" dirty="0"/>
          </a:p>
        </p:txBody>
      </p:sp>
      <p:pic>
        <p:nvPicPr>
          <p:cNvPr id="6" name="Picture 5"/>
          <p:cNvPicPr/>
          <p:nvPr/>
        </p:nvPicPr>
        <p:blipFill>
          <a:blip r:embed="rId2"/>
          <a:stretch>
            <a:fillRect/>
          </a:stretch>
        </p:blipFill>
        <p:spPr>
          <a:xfrm>
            <a:off x="868044" y="1676400"/>
            <a:ext cx="7742555" cy="4800600"/>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25159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48200" y="0"/>
            <a:ext cx="3505200" cy="523220"/>
          </a:xfrm>
          <a:prstGeom prst="rect">
            <a:avLst/>
          </a:prstGeom>
          <a:noFill/>
        </p:spPr>
        <p:txBody>
          <a:bodyPr wrap="square" rtlCol="0">
            <a:spAutoFit/>
          </a:bodyPr>
          <a:lstStyle/>
          <a:p>
            <a:pPr algn="ctr"/>
            <a:r>
              <a:rPr lang="en-US" sz="2800" b="1" dirty="0" smtClean="0">
                <a:solidFill>
                  <a:schemeClr val="accent1">
                    <a:lumMod val="60000"/>
                    <a:lumOff val="40000"/>
                  </a:schemeClr>
                </a:solidFill>
              </a:rPr>
              <a:t>Screen Shot</a:t>
            </a:r>
          </a:p>
        </p:txBody>
      </p:sp>
      <p:sp>
        <p:nvSpPr>
          <p:cNvPr id="5" name="TextBox 4"/>
          <p:cNvSpPr txBox="1"/>
          <p:nvPr/>
        </p:nvSpPr>
        <p:spPr>
          <a:xfrm>
            <a:off x="762000" y="933179"/>
            <a:ext cx="2971800" cy="369332"/>
          </a:xfrm>
          <a:prstGeom prst="rect">
            <a:avLst/>
          </a:prstGeom>
          <a:noFill/>
        </p:spPr>
        <p:txBody>
          <a:bodyPr wrap="square" rtlCol="0">
            <a:spAutoFit/>
          </a:bodyPr>
          <a:lstStyle/>
          <a:p>
            <a:r>
              <a:rPr lang="en-US" dirty="0" smtClean="0"/>
              <a:t>Billing to Customer:</a:t>
            </a:r>
            <a:endParaRPr lang="en-IN" dirty="0"/>
          </a:p>
        </p:txBody>
      </p:sp>
      <p:pic>
        <p:nvPicPr>
          <p:cNvPr id="7" name="Picture 6"/>
          <p:cNvPicPr/>
          <p:nvPr/>
        </p:nvPicPr>
        <p:blipFill>
          <a:blip r:embed="rId2"/>
          <a:stretch>
            <a:fillRect/>
          </a:stretch>
        </p:blipFill>
        <p:spPr>
          <a:xfrm>
            <a:off x="762000" y="1468582"/>
            <a:ext cx="7848600" cy="5008418"/>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46167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48200" y="0"/>
            <a:ext cx="3505200" cy="523220"/>
          </a:xfrm>
          <a:prstGeom prst="rect">
            <a:avLst/>
          </a:prstGeom>
          <a:noFill/>
        </p:spPr>
        <p:txBody>
          <a:bodyPr wrap="square" rtlCol="0">
            <a:spAutoFit/>
          </a:bodyPr>
          <a:lstStyle/>
          <a:p>
            <a:pPr algn="ctr"/>
            <a:r>
              <a:rPr lang="en-US" sz="2800" b="1" dirty="0" smtClean="0">
                <a:solidFill>
                  <a:schemeClr val="accent1">
                    <a:lumMod val="60000"/>
                    <a:lumOff val="40000"/>
                  </a:schemeClr>
                </a:solidFill>
              </a:rPr>
              <a:t>Screen Shot</a:t>
            </a:r>
          </a:p>
        </p:txBody>
      </p:sp>
      <p:sp>
        <p:nvSpPr>
          <p:cNvPr id="5" name="TextBox 4"/>
          <p:cNvSpPr txBox="1"/>
          <p:nvPr/>
        </p:nvSpPr>
        <p:spPr>
          <a:xfrm>
            <a:off x="762000" y="748513"/>
            <a:ext cx="2971800" cy="369332"/>
          </a:xfrm>
          <a:prstGeom prst="rect">
            <a:avLst/>
          </a:prstGeom>
          <a:noFill/>
        </p:spPr>
        <p:txBody>
          <a:bodyPr wrap="square" rtlCol="0">
            <a:spAutoFit/>
          </a:bodyPr>
          <a:lstStyle/>
          <a:p>
            <a:r>
              <a:rPr lang="en-US" dirty="0" smtClean="0"/>
              <a:t>Customer View:</a:t>
            </a:r>
            <a:endParaRPr lang="en-IN" dirty="0"/>
          </a:p>
        </p:txBody>
      </p:sp>
      <p:pic>
        <p:nvPicPr>
          <p:cNvPr id="6" name="Picture 5"/>
          <p:cNvPicPr/>
          <p:nvPr/>
        </p:nvPicPr>
        <p:blipFill>
          <a:blip r:embed="rId2"/>
          <a:stretch>
            <a:fillRect/>
          </a:stretch>
        </p:blipFill>
        <p:spPr>
          <a:xfrm>
            <a:off x="762000" y="1302510"/>
            <a:ext cx="7848600" cy="5174489"/>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03390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48200" y="0"/>
            <a:ext cx="3505200" cy="523220"/>
          </a:xfrm>
          <a:prstGeom prst="rect">
            <a:avLst/>
          </a:prstGeom>
          <a:noFill/>
        </p:spPr>
        <p:txBody>
          <a:bodyPr wrap="square" rtlCol="0">
            <a:spAutoFit/>
          </a:bodyPr>
          <a:lstStyle/>
          <a:p>
            <a:pPr algn="ctr"/>
            <a:r>
              <a:rPr lang="en-US" sz="2800" b="1" dirty="0" smtClean="0">
                <a:solidFill>
                  <a:schemeClr val="accent1">
                    <a:lumMod val="60000"/>
                    <a:lumOff val="40000"/>
                  </a:schemeClr>
                </a:solidFill>
              </a:rPr>
              <a:t>Screen Shot</a:t>
            </a:r>
          </a:p>
        </p:txBody>
      </p:sp>
      <p:sp>
        <p:nvSpPr>
          <p:cNvPr id="5" name="TextBox 4"/>
          <p:cNvSpPr txBox="1"/>
          <p:nvPr/>
        </p:nvSpPr>
        <p:spPr>
          <a:xfrm>
            <a:off x="762000" y="748513"/>
            <a:ext cx="2971800" cy="369332"/>
          </a:xfrm>
          <a:prstGeom prst="rect">
            <a:avLst/>
          </a:prstGeom>
          <a:noFill/>
        </p:spPr>
        <p:txBody>
          <a:bodyPr wrap="square" rtlCol="0">
            <a:spAutoFit/>
          </a:bodyPr>
          <a:lstStyle/>
          <a:p>
            <a:r>
              <a:rPr lang="en-US" dirty="0" smtClean="0"/>
              <a:t>Product List:</a:t>
            </a:r>
            <a:endParaRPr lang="en-IN" dirty="0"/>
          </a:p>
        </p:txBody>
      </p:sp>
      <p:pic>
        <p:nvPicPr>
          <p:cNvPr id="7" name="Picture 6"/>
          <p:cNvPicPr/>
          <p:nvPr/>
        </p:nvPicPr>
        <p:blipFill>
          <a:blip r:embed="rId2"/>
          <a:stretch>
            <a:fillRect/>
          </a:stretch>
        </p:blipFill>
        <p:spPr>
          <a:xfrm>
            <a:off x="762000" y="1117844"/>
            <a:ext cx="7924800" cy="5359155"/>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0930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48200" y="0"/>
            <a:ext cx="3505200" cy="523220"/>
          </a:xfrm>
          <a:prstGeom prst="rect">
            <a:avLst/>
          </a:prstGeom>
          <a:noFill/>
        </p:spPr>
        <p:txBody>
          <a:bodyPr wrap="square" rtlCol="0">
            <a:spAutoFit/>
          </a:bodyPr>
          <a:lstStyle/>
          <a:p>
            <a:pPr algn="ctr"/>
            <a:r>
              <a:rPr lang="en-US" sz="2800" b="1" dirty="0" smtClean="0">
                <a:solidFill>
                  <a:schemeClr val="accent1">
                    <a:lumMod val="60000"/>
                    <a:lumOff val="40000"/>
                  </a:schemeClr>
                </a:solidFill>
              </a:rPr>
              <a:t>Conclusion</a:t>
            </a:r>
          </a:p>
        </p:txBody>
      </p:sp>
      <p:sp>
        <p:nvSpPr>
          <p:cNvPr id="3" name="Rectangle 2"/>
          <p:cNvSpPr/>
          <p:nvPr/>
        </p:nvSpPr>
        <p:spPr>
          <a:xfrm>
            <a:off x="762000" y="1028342"/>
            <a:ext cx="7772400" cy="3139321"/>
          </a:xfrm>
          <a:prstGeom prst="rect">
            <a:avLst/>
          </a:prstGeom>
        </p:spPr>
        <p:txBody>
          <a:bodyPr wrap="square">
            <a:spAutoFit/>
          </a:bodyPr>
          <a:lstStyle/>
          <a:p>
            <a:r>
              <a:rPr lang="en-IN" dirty="0" smtClean="0"/>
              <a:t>	This </a:t>
            </a:r>
            <a:r>
              <a:rPr lang="en-IN" dirty="0"/>
              <a:t>Projects ”Pharmacy Management System” has been developed to provide and overcome the problem faced by the present system</a:t>
            </a:r>
            <a:r>
              <a:rPr lang="en-IN" dirty="0" smtClean="0"/>
              <a:t>.</a:t>
            </a:r>
          </a:p>
          <a:p>
            <a:r>
              <a:rPr lang="en-IN" dirty="0" smtClean="0"/>
              <a:t>	The </a:t>
            </a:r>
            <a:r>
              <a:rPr lang="en-IN" dirty="0"/>
              <a:t>developed package was found to work out the operation in the present system. The developed package was found to work out the operation effectively. The objective was to reduce inconsistency, limiting redundancy , accessing data within less time to be achieved. It is user friendly, fast, secure and optimized. It helps to manage and provide more efficiency in work. </a:t>
            </a:r>
            <a:r>
              <a:rPr lang="en-IN" dirty="0" smtClean="0"/>
              <a:t>	This </a:t>
            </a:r>
            <a:r>
              <a:rPr lang="en-IN" dirty="0"/>
              <a:t>Projects is highly flexible for future addition and can adapt to any requirement.</a:t>
            </a:r>
          </a:p>
        </p:txBody>
      </p:sp>
    </p:spTree>
    <p:extLst>
      <p:ext uri="{BB962C8B-B14F-4D97-AF65-F5344CB8AC3E}">
        <p14:creationId xmlns:p14="http://schemas.microsoft.com/office/powerpoint/2010/main" val="3913279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48200" y="0"/>
            <a:ext cx="3505200" cy="584775"/>
          </a:xfrm>
          <a:prstGeom prst="rect">
            <a:avLst/>
          </a:prstGeom>
          <a:noFill/>
        </p:spPr>
        <p:txBody>
          <a:bodyPr wrap="square" rtlCol="0">
            <a:spAutoFit/>
          </a:bodyPr>
          <a:lstStyle/>
          <a:p>
            <a:pPr algn="ctr"/>
            <a:r>
              <a:rPr lang="en-US" sz="3200" b="1" dirty="0" smtClean="0">
                <a:solidFill>
                  <a:schemeClr val="accent1">
                    <a:lumMod val="60000"/>
                    <a:lumOff val="40000"/>
                  </a:schemeClr>
                </a:solidFill>
              </a:rPr>
              <a:t>Introduction</a:t>
            </a:r>
            <a:endParaRPr lang="en-IN" b="1" dirty="0">
              <a:solidFill>
                <a:schemeClr val="accent1">
                  <a:lumMod val="60000"/>
                  <a:lumOff val="40000"/>
                </a:schemeClr>
              </a:solidFill>
            </a:endParaRPr>
          </a:p>
        </p:txBody>
      </p:sp>
      <p:sp>
        <p:nvSpPr>
          <p:cNvPr id="3" name="Rectangle 2"/>
          <p:cNvSpPr/>
          <p:nvPr/>
        </p:nvSpPr>
        <p:spPr>
          <a:xfrm>
            <a:off x="457200" y="1371600"/>
            <a:ext cx="8229600" cy="3970318"/>
          </a:xfrm>
          <a:prstGeom prst="rect">
            <a:avLst/>
          </a:prstGeom>
        </p:spPr>
        <p:txBody>
          <a:bodyPr wrap="square">
            <a:spAutoFit/>
          </a:bodyPr>
          <a:lstStyle/>
          <a:p>
            <a:endParaRPr lang="en-IN" dirty="0"/>
          </a:p>
          <a:p>
            <a:pPr marL="285750" indent="-285750">
              <a:buFont typeface="Wingdings" pitchFamily="2" charset="2"/>
              <a:buChar char="Ø"/>
            </a:pPr>
            <a:r>
              <a:rPr lang="en-IN" dirty="0"/>
              <a:t>	</a:t>
            </a:r>
            <a:r>
              <a:rPr lang="en-IN" dirty="0" smtClean="0"/>
              <a:t>The main purpose </a:t>
            </a:r>
            <a:r>
              <a:rPr lang="en-IN" dirty="0"/>
              <a:t>of this Pharmacy Management System project is to improve the maintenance and manipulation of the drugs in the medicals. </a:t>
            </a:r>
            <a:endParaRPr lang="en-IN" dirty="0" smtClean="0"/>
          </a:p>
          <a:p>
            <a:endParaRPr lang="en-IN" dirty="0" smtClean="0"/>
          </a:p>
          <a:p>
            <a:pPr marL="285750" indent="-285750">
              <a:buFont typeface="Wingdings" pitchFamily="2" charset="2"/>
              <a:buChar char="Ø"/>
            </a:pPr>
            <a:r>
              <a:rPr lang="en-IN" dirty="0"/>
              <a:t>	</a:t>
            </a:r>
            <a:r>
              <a:rPr lang="en-IN" dirty="0" smtClean="0"/>
              <a:t>The </a:t>
            </a:r>
            <a:r>
              <a:rPr lang="en-IN" dirty="0"/>
              <a:t>pharmacy management system will be used to minimize the time and resource by maintaining the details of the drug systemically so that the data can be used in possible quickest time. While the resource which is minimized are workforce, money, papers, etc. </a:t>
            </a:r>
            <a:endParaRPr lang="en-IN" dirty="0" smtClean="0"/>
          </a:p>
          <a:p>
            <a:endParaRPr lang="en-IN" dirty="0" smtClean="0"/>
          </a:p>
          <a:p>
            <a:pPr marL="285750" indent="-285750">
              <a:buFont typeface="Wingdings" pitchFamily="2" charset="2"/>
              <a:buChar char="Ø"/>
            </a:pPr>
            <a:r>
              <a:rPr lang="en-IN" dirty="0"/>
              <a:t>	</a:t>
            </a:r>
            <a:r>
              <a:rPr lang="en-IN" dirty="0" smtClean="0"/>
              <a:t>This system </a:t>
            </a:r>
            <a:r>
              <a:rPr lang="en-IN" dirty="0"/>
              <a:t>is user-friendly and will help the </a:t>
            </a:r>
            <a:r>
              <a:rPr lang="en-IN" dirty="0" smtClean="0"/>
              <a:t>pharmacist, in all forms of dealing with pharmacy and it  will </a:t>
            </a:r>
            <a:r>
              <a:rPr lang="en-IN" dirty="0"/>
              <a:t>reduce the burden on pharmacist and will make the system efficient by providing the more accurate details about drugs in the medical.</a:t>
            </a:r>
          </a:p>
        </p:txBody>
      </p:sp>
    </p:spTree>
    <p:extLst>
      <p:ext uri="{BB962C8B-B14F-4D97-AF65-F5344CB8AC3E}">
        <p14:creationId xmlns:p14="http://schemas.microsoft.com/office/powerpoint/2010/main" val="38969882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48200" y="0"/>
            <a:ext cx="3505200" cy="461665"/>
          </a:xfrm>
          <a:prstGeom prst="rect">
            <a:avLst/>
          </a:prstGeom>
          <a:noFill/>
        </p:spPr>
        <p:txBody>
          <a:bodyPr wrap="square" rtlCol="0">
            <a:spAutoFit/>
          </a:bodyPr>
          <a:lstStyle/>
          <a:p>
            <a:pPr algn="ctr"/>
            <a:r>
              <a:rPr lang="en-US" sz="2400" b="1" dirty="0" smtClean="0">
                <a:solidFill>
                  <a:schemeClr val="accent1">
                    <a:lumMod val="60000"/>
                    <a:lumOff val="40000"/>
                  </a:schemeClr>
                </a:solidFill>
              </a:rPr>
              <a:t>System Configuration</a:t>
            </a:r>
            <a:endParaRPr lang="en-IN" sz="1400" b="1" dirty="0">
              <a:solidFill>
                <a:schemeClr val="accent1">
                  <a:lumMod val="60000"/>
                  <a:lumOff val="40000"/>
                </a:schemeClr>
              </a:solidFill>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685800"/>
            <a:ext cx="7056438" cy="5936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94652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48200" y="0"/>
            <a:ext cx="3505200" cy="584775"/>
          </a:xfrm>
          <a:prstGeom prst="rect">
            <a:avLst/>
          </a:prstGeom>
          <a:noFill/>
        </p:spPr>
        <p:txBody>
          <a:bodyPr wrap="square" rtlCol="0">
            <a:spAutoFit/>
          </a:bodyPr>
          <a:lstStyle/>
          <a:p>
            <a:pPr algn="ctr"/>
            <a:r>
              <a:rPr lang="en-US" sz="3200" b="1" dirty="0" smtClean="0">
                <a:solidFill>
                  <a:schemeClr val="accent1">
                    <a:lumMod val="60000"/>
                    <a:lumOff val="40000"/>
                  </a:schemeClr>
                </a:solidFill>
              </a:rPr>
              <a:t>System Design</a:t>
            </a:r>
            <a:endParaRPr lang="en-IN" b="1" dirty="0">
              <a:solidFill>
                <a:schemeClr val="accent1">
                  <a:lumMod val="60000"/>
                  <a:lumOff val="40000"/>
                </a:schemeClr>
              </a:solidFill>
            </a:endParaRPr>
          </a:p>
        </p:txBody>
      </p:sp>
      <p:sp>
        <p:nvSpPr>
          <p:cNvPr id="3" name="Rounded Rectangle 2"/>
          <p:cNvSpPr/>
          <p:nvPr/>
        </p:nvSpPr>
        <p:spPr>
          <a:xfrm>
            <a:off x="1200150" y="2265045"/>
            <a:ext cx="1123950" cy="428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100">
                <a:effectLst/>
                <a:ea typeface="Calibri"/>
                <a:cs typeface="Times New Roman"/>
              </a:rPr>
              <a:t>ADMIN</a:t>
            </a:r>
          </a:p>
        </p:txBody>
      </p:sp>
      <p:sp>
        <p:nvSpPr>
          <p:cNvPr id="4" name="Oval 3"/>
          <p:cNvSpPr/>
          <p:nvPr/>
        </p:nvSpPr>
        <p:spPr>
          <a:xfrm>
            <a:off x="2514600" y="3028950"/>
            <a:ext cx="1866900" cy="9620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100">
                <a:effectLst/>
                <a:ea typeface="Calibri"/>
                <a:cs typeface="Times New Roman"/>
              </a:rPr>
              <a:t>Login Validation</a:t>
            </a:r>
          </a:p>
        </p:txBody>
      </p:sp>
      <p:cxnSp>
        <p:nvCxnSpPr>
          <p:cNvPr id="5" name="Straight Connector 4"/>
          <p:cNvCxnSpPr/>
          <p:nvPr/>
        </p:nvCxnSpPr>
        <p:spPr>
          <a:xfrm>
            <a:off x="2428875" y="2495550"/>
            <a:ext cx="971550" cy="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6" name="Straight Arrow Connector 5"/>
          <p:cNvCxnSpPr/>
          <p:nvPr/>
        </p:nvCxnSpPr>
        <p:spPr>
          <a:xfrm>
            <a:off x="3400425" y="2476500"/>
            <a:ext cx="0" cy="4572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 name="Rounded Rectangle 6"/>
          <p:cNvSpPr/>
          <p:nvPr/>
        </p:nvSpPr>
        <p:spPr>
          <a:xfrm>
            <a:off x="2019300" y="4600575"/>
            <a:ext cx="2876550" cy="419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100">
                <a:effectLst/>
                <a:ea typeface="Calibri"/>
                <a:cs typeface="Times New Roman"/>
              </a:rPr>
              <a:t>Pharmacy Management System</a:t>
            </a:r>
          </a:p>
        </p:txBody>
      </p:sp>
      <p:sp>
        <p:nvSpPr>
          <p:cNvPr id="8" name="Rectangle 7"/>
          <p:cNvSpPr/>
          <p:nvPr/>
        </p:nvSpPr>
        <p:spPr>
          <a:xfrm>
            <a:off x="5695950" y="3257550"/>
            <a:ext cx="1562100" cy="571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100">
                <a:effectLst/>
                <a:ea typeface="Calibri"/>
                <a:cs typeface="Times New Roman"/>
              </a:rPr>
              <a:t>Unauthorized </a:t>
            </a:r>
          </a:p>
        </p:txBody>
      </p:sp>
      <p:cxnSp>
        <p:nvCxnSpPr>
          <p:cNvPr id="9" name="Straight Arrow Connector 8"/>
          <p:cNvCxnSpPr/>
          <p:nvPr/>
        </p:nvCxnSpPr>
        <p:spPr>
          <a:xfrm>
            <a:off x="4486275" y="3524250"/>
            <a:ext cx="981075" cy="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10" name="Straight Arrow Connector 9"/>
          <p:cNvCxnSpPr/>
          <p:nvPr/>
        </p:nvCxnSpPr>
        <p:spPr>
          <a:xfrm>
            <a:off x="3400425" y="4095750"/>
            <a:ext cx="0" cy="4000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1" name="Rectangle 9"/>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 name="Rectangle 11"/>
          <p:cNvSpPr>
            <a:spLocks noChangeArrowheads="1"/>
          </p:cNvSpPr>
          <p:nvPr/>
        </p:nvSpPr>
        <p:spPr bwMode="auto">
          <a:xfrm>
            <a:off x="1524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cs typeface="Arial" pitchFamily="34" charset="0"/>
              </a:rPr>
              <a:t/>
            </a:r>
            <a:br>
              <a:rPr kumimoji="0" lang="en-US" sz="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 name="Rectangle 15"/>
          <p:cNvSpPr>
            <a:spLocks noChangeArrowheads="1"/>
          </p:cNvSpPr>
          <p:nvPr/>
        </p:nvSpPr>
        <p:spPr bwMode="auto">
          <a:xfrm>
            <a:off x="1524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000125" algn="l"/>
              </a:tabLst>
            </a:pPr>
            <a:endPar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000125" algn="l"/>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000125" algn="l"/>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 name="TextBox 13"/>
          <p:cNvSpPr txBox="1"/>
          <p:nvPr/>
        </p:nvSpPr>
        <p:spPr>
          <a:xfrm>
            <a:off x="1200150" y="1371600"/>
            <a:ext cx="3181350" cy="369332"/>
          </a:xfrm>
          <a:prstGeom prst="rect">
            <a:avLst/>
          </a:prstGeom>
          <a:noFill/>
        </p:spPr>
        <p:txBody>
          <a:bodyPr wrap="square" rtlCol="0">
            <a:spAutoFit/>
          </a:bodyPr>
          <a:lstStyle/>
          <a:p>
            <a:r>
              <a:rPr lang="en-US" dirty="0" smtClean="0"/>
              <a:t>Architectural Design</a:t>
            </a:r>
            <a:endParaRPr lang="en-IN" dirty="0"/>
          </a:p>
        </p:txBody>
      </p:sp>
    </p:spTree>
    <p:extLst>
      <p:ext uri="{BB962C8B-B14F-4D97-AF65-F5344CB8AC3E}">
        <p14:creationId xmlns:p14="http://schemas.microsoft.com/office/powerpoint/2010/main" val="18454086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 name="Diagram 48"/>
          <p:cNvGraphicFramePr/>
          <p:nvPr>
            <p:extLst>
              <p:ext uri="{D42A27DB-BD31-4B8C-83A1-F6EECF244321}">
                <p14:modId xmlns:p14="http://schemas.microsoft.com/office/powerpoint/2010/main" val="1265148479"/>
              </p:ext>
            </p:extLst>
          </p:nvPr>
        </p:nvGraphicFramePr>
        <p:xfrm>
          <a:off x="838200" y="1066800"/>
          <a:ext cx="7696199"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0" name="TextBox 49"/>
          <p:cNvSpPr txBox="1"/>
          <p:nvPr/>
        </p:nvSpPr>
        <p:spPr>
          <a:xfrm>
            <a:off x="4641273" y="91964"/>
            <a:ext cx="3505200" cy="400110"/>
          </a:xfrm>
          <a:prstGeom prst="rect">
            <a:avLst/>
          </a:prstGeom>
          <a:noFill/>
        </p:spPr>
        <p:txBody>
          <a:bodyPr wrap="square" rtlCol="0">
            <a:spAutoFit/>
          </a:bodyPr>
          <a:lstStyle/>
          <a:p>
            <a:pPr algn="ctr"/>
            <a:r>
              <a:rPr lang="en-US" sz="2000" b="1" dirty="0" smtClean="0">
                <a:solidFill>
                  <a:schemeClr val="accent1">
                    <a:lumMod val="60000"/>
                    <a:lumOff val="40000"/>
                  </a:schemeClr>
                </a:solidFill>
              </a:rPr>
              <a:t>Context Level Diagram</a:t>
            </a:r>
            <a:endParaRPr lang="en-IN" sz="1200" b="1" dirty="0">
              <a:solidFill>
                <a:schemeClr val="accent1">
                  <a:lumMod val="60000"/>
                  <a:lumOff val="40000"/>
                </a:schemeClr>
              </a:solidFill>
            </a:endParaRPr>
          </a:p>
        </p:txBody>
      </p:sp>
    </p:spTree>
    <p:extLst>
      <p:ext uri="{BB962C8B-B14F-4D97-AF65-F5344CB8AC3E}">
        <p14:creationId xmlns:p14="http://schemas.microsoft.com/office/powerpoint/2010/main" val="31580930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692625265"/>
              </p:ext>
            </p:extLst>
          </p:nvPr>
        </p:nvGraphicFramePr>
        <p:xfrm>
          <a:off x="1095375" y="709612"/>
          <a:ext cx="6953250" cy="54387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4641273" y="91964"/>
            <a:ext cx="3505200" cy="400110"/>
          </a:xfrm>
          <a:prstGeom prst="rect">
            <a:avLst/>
          </a:prstGeom>
          <a:noFill/>
        </p:spPr>
        <p:txBody>
          <a:bodyPr wrap="square" rtlCol="0">
            <a:spAutoFit/>
          </a:bodyPr>
          <a:lstStyle/>
          <a:p>
            <a:pPr algn="ctr"/>
            <a:r>
              <a:rPr lang="en-US" sz="2000" b="1" dirty="0" smtClean="0">
                <a:solidFill>
                  <a:schemeClr val="accent1">
                    <a:lumMod val="60000"/>
                    <a:lumOff val="40000"/>
                  </a:schemeClr>
                </a:solidFill>
              </a:rPr>
              <a:t>Level One Diagram</a:t>
            </a:r>
            <a:endParaRPr lang="en-IN" sz="1200" b="1" dirty="0">
              <a:solidFill>
                <a:schemeClr val="accent1">
                  <a:lumMod val="60000"/>
                  <a:lumOff val="40000"/>
                </a:schemeClr>
              </a:solidFill>
            </a:endParaRPr>
          </a:p>
        </p:txBody>
      </p:sp>
      <p:cxnSp>
        <p:nvCxnSpPr>
          <p:cNvPr id="9" name="Straight Arrow Connector 8"/>
          <p:cNvCxnSpPr/>
          <p:nvPr/>
        </p:nvCxnSpPr>
        <p:spPr>
          <a:xfrm>
            <a:off x="4267200" y="1143000"/>
            <a:ext cx="990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4267200" y="1330353"/>
            <a:ext cx="990600" cy="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5562600" y="838200"/>
            <a:ext cx="1905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Supplier</a:t>
            </a:r>
            <a:endParaRPr lang="en-IN" dirty="0"/>
          </a:p>
        </p:txBody>
      </p:sp>
      <p:sp>
        <p:nvSpPr>
          <p:cNvPr id="17" name="Text Box 55"/>
          <p:cNvSpPr txBox="1"/>
          <p:nvPr/>
        </p:nvSpPr>
        <p:spPr>
          <a:xfrm>
            <a:off x="4195762" y="732234"/>
            <a:ext cx="1223963" cy="258366"/>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IN" sz="1000" dirty="0">
                <a:effectLst/>
                <a:ea typeface="Calibri"/>
                <a:cs typeface="Times New Roman"/>
              </a:rPr>
              <a:t>Supply products</a:t>
            </a:r>
            <a:endParaRPr lang="en-IN" sz="1400" dirty="0">
              <a:effectLst/>
              <a:ea typeface="Calibri"/>
              <a:cs typeface="Times New Roman"/>
            </a:endParaRPr>
          </a:p>
        </p:txBody>
      </p:sp>
      <p:sp>
        <p:nvSpPr>
          <p:cNvPr id="16" name="Oval 15"/>
          <p:cNvSpPr/>
          <p:nvPr/>
        </p:nvSpPr>
        <p:spPr>
          <a:xfrm>
            <a:off x="5791200" y="5181600"/>
            <a:ext cx="1905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Customer</a:t>
            </a:r>
            <a:endParaRPr lang="en-IN" dirty="0"/>
          </a:p>
        </p:txBody>
      </p:sp>
      <p:sp>
        <p:nvSpPr>
          <p:cNvPr id="18" name="Text Box 55"/>
          <p:cNvSpPr txBox="1"/>
          <p:nvPr/>
        </p:nvSpPr>
        <p:spPr>
          <a:xfrm>
            <a:off x="4209612" y="1508109"/>
            <a:ext cx="1133475" cy="211931"/>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IN" sz="1000" dirty="0" smtClean="0">
                <a:ea typeface="Calibri"/>
                <a:cs typeface="Times New Roman"/>
              </a:rPr>
              <a:t>Order</a:t>
            </a:r>
            <a:r>
              <a:rPr lang="en-IN" sz="1000" dirty="0" smtClean="0">
                <a:effectLst/>
                <a:ea typeface="Calibri"/>
                <a:cs typeface="Times New Roman"/>
              </a:rPr>
              <a:t> </a:t>
            </a:r>
            <a:r>
              <a:rPr lang="en-IN" sz="1000" dirty="0">
                <a:effectLst/>
                <a:ea typeface="Calibri"/>
                <a:cs typeface="Times New Roman"/>
              </a:rPr>
              <a:t>products</a:t>
            </a:r>
            <a:endParaRPr lang="en-IN" sz="1100" dirty="0">
              <a:effectLst/>
              <a:ea typeface="Calibri"/>
              <a:cs typeface="Times New Roman"/>
            </a:endParaRPr>
          </a:p>
        </p:txBody>
      </p:sp>
      <p:cxnSp>
        <p:nvCxnSpPr>
          <p:cNvPr id="20" name="Elbow Connector 19"/>
          <p:cNvCxnSpPr/>
          <p:nvPr/>
        </p:nvCxnSpPr>
        <p:spPr>
          <a:xfrm rot="16200000" flipH="1">
            <a:off x="4705350" y="2914649"/>
            <a:ext cx="2286001" cy="1790700"/>
          </a:xfrm>
          <a:prstGeom prst="bentConnector3">
            <a:avLst>
              <a:gd name="adj1" fmla="val 4546"/>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2" name="Text Box 55"/>
          <p:cNvSpPr txBox="1"/>
          <p:nvPr/>
        </p:nvSpPr>
        <p:spPr>
          <a:xfrm>
            <a:off x="5419725" y="2378869"/>
            <a:ext cx="1514475" cy="288130"/>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IN" sz="1000" dirty="0" smtClean="0">
                <a:effectLst/>
                <a:ea typeface="Calibri"/>
                <a:cs typeface="Times New Roman"/>
              </a:rPr>
              <a:t>Product Information</a:t>
            </a:r>
            <a:endParaRPr lang="en-IN" sz="1100" dirty="0">
              <a:effectLst/>
              <a:ea typeface="Calibri"/>
              <a:cs typeface="Times New Roman"/>
            </a:endParaRPr>
          </a:p>
        </p:txBody>
      </p:sp>
      <p:cxnSp>
        <p:nvCxnSpPr>
          <p:cNvPr id="24" name="Elbow Connector 23"/>
          <p:cNvCxnSpPr/>
          <p:nvPr/>
        </p:nvCxnSpPr>
        <p:spPr>
          <a:xfrm>
            <a:off x="4953000" y="4191000"/>
            <a:ext cx="1440873" cy="762000"/>
          </a:xfrm>
          <a:prstGeom prst="bentConnector3">
            <a:avLst>
              <a:gd name="adj1" fmla="val 100000"/>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 Box 55"/>
          <p:cNvSpPr txBox="1"/>
          <p:nvPr/>
        </p:nvSpPr>
        <p:spPr>
          <a:xfrm>
            <a:off x="4953001" y="3810000"/>
            <a:ext cx="1440872" cy="190500"/>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IN" sz="1050" dirty="0" smtClean="0">
                <a:effectLst/>
                <a:ea typeface="Calibri"/>
                <a:cs typeface="Times New Roman"/>
              </a:rPr>
              <a:t>Bill to Customer</a:t>
            </a:r>
            <a:endParaRPr lang="en-IN" sz="800" dirty="0" smtClean="0">
              <a:effectLst/>
              <a:ea typeface="Calibri"/>
              <a:cs typeface="Times New Roman"/>
            </a:endParaRPr>
          </a:p>
        </p:txBody>
      </p:sp>
      <p:cxnSp>
        <p:nvCxnSpPr>
          <p:cNvPr id="45" name="Straight Arrow Connector 44"/>
          <p:cNvCxnSpPr/>
          <p:nvPr/>
        </p:nvCxnSpPr>
        <p:spPr>
          <a:xfrm>
            <a:off x="4419600" y="5518960"/>
            <a:ext cx="990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flipV="1">
            <a:off x="4419600" y="5706313"/>
            <a:ext cx="990600" cy="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Text Box 55"/>
          <p:cNvSpPr txBox="1"/>
          <p:nvPr/>
        </p:nvSpPr>
        <p:spPr>
          <a:xfrm>
            <a:off x="4348162" y="5108194"/>
            <a:ext cx="1223963" cy="258366"/>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IN" sz="1000" dirty="0" smtClean="0">
                <a:ea typeface="Calibri"/>
                <a:cs typeface="Times New Roman"/>
              </a:rPr>
              <a:t>Sale</a:t>
            </a:r>
            <a:r>
              <a:rPr lang="en-IN" sz="1000" dirty="0" smtClean="0">
                <a:effectLst/>
                <a:ea typeface="Calibri"/>
                <a:cs typeface="Times New Roman"/>
              </a:rPr>
              <a:t> </a:t>
            </a:r>
            <a:r>
              <a:rPr lang="en-IN" sz="1000" dirty="0">
                <a:effectLst/>
                <a:ea typeface="Calibri"/>
                <a:cs typeface="Times New Roman"/>
              </a:rPr>
              <a:t>products</a:t>
            </a:r>
            <a:endParaRPr lang="en-IN" sz="1400" dirty="0">
              <a:effectLst/>
              <a:ea typeface="Calibri"/>
              <a:cs typeface="Times New Roman"/>
            </a:endParaRPr>
          </a:p>
        </p:txBody>
      </p:sp>
      <p:sp>
        <p:nvSpPr>
          <p:cNvPr id="48" name="Text Box 55"/>
          <p:cNvSpPr txBox="1"/>
          <p:nvPr/>
        </p:nvSpPr>
        <p:spPr>
          <a:xfrm>
            <a:off x="4362012" y="5884069"/>
            <a:ext cx="1133475" cy="211931"/>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IN" sz="1000" dirty="0" smtClean="0">
                <a:ea typeface="Calibri"/>
                <a:cs typeface="Times New Roman"/>
              </a:rPr>
              <a:t>Order</a:t>
            </a:r>
            <a:r>
              <a:rPr lang="en-IN" sz="1000" dirty="0" smtClean="0">
                <a:effectLst/>
                <a:ea typeface="Calibri"/>
                <a:cs typeface="Times New Roman"/>
              </a:rPr>
              <a:t> </a:t>
            </a:r>
            <a:r>
              <a:rPr lang="en-IN" sz="1000" dirty="0">
                <a:effectLst/>
                <a:ea typeface="Calibri"/>
                <a:cs typeface="Times New Roman"/>
              </a:rPr>
              <a:t>products</a:t>
            </a:r>
            <a:endParaRPr lang="en-IN" sz="1100" dirty="0">
              <a:effectLst/>
              <a:ea typeface="Calibri"/>
              <a:cs typeface="Times New Roman"/>
            </a:endParaRPr>
          </a:p>
        </p:txBody>
      </p:sp>
    </p:spTree>
    <p:extLst>
      <p:ext uri="{BB962C8B-B14F-4D97-AF65-F5344CB8AC3E}">
        <p14:creationId xmlns:p14="http://schemas.microsoft.com/office/powerpoint/2010/main" val="16420199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48200" y="0"/>
            <a:ext cx="3505200" cy="523220"/>
          </a:xfrm>
          <a:prstGeom prst="rect">
            <a:avLst/>
          </a:prstGeom>
          <a:noFill/>
        </p:spPr>
        <p:txBody>
          <a:bodyPr wrap="square" rtlCol="0">
            <a:spAutoFit/>
          </a:bodyPr>
          <a:lstStyle/>
          <a:p>
            <a:pPr algn="ctr"/>
            <a:r>
              <a:rPr lang="en-US" sz="2800" b="1" dirty="0" smtClean="0">
                <a:solidFill>
                  <a:schemeClr val="accent1">
                    <a:lumMod val="60000"/>
                    <a:lumOff val="40000"/>
                  </a:schemeClr>
                </a:solidFill>
              </a:rPr>
              <a:t>Project Description</a:t>
            </a:r>
            <a:endParaRPr lang="en-IN" sz="1600" b="1" dirty="0">
              <a:solidFill>
                <a:schemeClr val="accent1">
                  <a:lumMod val="60000"/>
                  <a:lumOff val="40000"/>
                </a:schemeClr>
              </a:solidFill>
            </a:endParaRPr>
          </a:p>
        </p:txBody>
      </p:sp>
      <p:sp>
        <p:nvSpPr>
          <p:cNvPr id="3" name="Rectangle 2"/>
          <p:cNvSpPr/>
          <p:nvPr/>
        </p:nvSpPr>
        <p:spPr>
          <a:xfrm>
            <a:off x="381000" y="1086683"/>
            <a:ext cx="8305800" cy="4862870"/>
          </a:xfrm>
          <a:prstGeom prst="rect">
            <a:avLst/>
          </a:prstGeom>
        </p:spPr>
        <p:txBody>
          <a:bodyPr wrap="square">
            <a:spAutoFit/>
          </a:bodyPr>
          <a:lstStyle/>
          <a:p>
            <a:r>
              <a:rPr lang="en-IN" b="1" dirty="0"/>
              <a:t>Problem Definition</a:t>
            </a:r>
            <a:r>
              <a:rPr lang="en-IN" b="1" dirty="0" smtClean="0"/>
              <a:t>:</a:t>
            </a:r>
          </a:p>
          <a:p>
            <a:endParaRPr lang="en-IN" dirty="0"/>
          </a:p>
          <a:p>
            <a:r>
              <a:rPr lang="en-IN" b="1" dirty="0"/>
              <a:t>	</a:t>
            </a:r>
            <a:r>
              <a:rPr lang="en-IN" sz="1600" dirty="0"/>
              <a:t> The Owner of the pharmacy needs to maintain the products details in notebooks. They need to search for the products manually . Whether the products need to buy or not. Not available of the quantity of the stock. Need to Bills manually for the sale of the products medicine. To avoid these kind of problems we are making it as system wise billing mechanism. The Expiry date of the each products is cannot be maintain manually. This can be achieved with the help of the system</a:t>
            </a:r>
            <a:r>
              <a:rPr lang="en-IN" sz="1600" dirty="0" smtClean="0"/>
              <a:t>.</a:t>
            </a:r>
          </a:p>
          <a:p>
            <a:endParaRPr lang="en-IN" dirty="0"/>
          </a:p>
          <a:p>
            <a:r>
              <a:rPr lang="en-IN" b="1" dirty="0"/>
              <a:t>Module Description</a:t>
            </a:r>
            <a:r>
              <a:rPr lang="en-IN" b="1" dirty="0" smtClean="0"/>
              <a:t>:</a:t>
            </a:r>
          </a:p>
          <a:p>
            <a:endParaRPr lang="en-IN" dirty="0"/>
          </a:p>
          <a:p>
            <a:pPr marL="285750" lvl="0" indent="-285750">
              <a:buFont typeface="Wingdings" pitchFamily="2" charset="2"/>
              <a:buChar char="Ø"/>
            </a:pPr>
            <a:r>
              <a:rPr lang="en-IN" sz="1600" dirty="0"/>
              <a:t>Administrator</a:t>
            </a:r>
          </a:p>
          <a:p>
            <a:pPr marL="285750" lvl="0" indent="-285750">
              <a:buFont typeface="Wingdings" pitchFamily="2" charset="2"/>
              <a:buChar char="Ø"/>
            </a:pPr>
            <a:r>
              <a:rPr lang="en-IN" sz="1600" dirty="0"/>
              <a:t>Medicine Search</a:t>
            </a:r>
          </a:p>
          <a:p>
            <a:pPr marL="285750" lvl="0" indent="-285750">
              <a:buFont typeface="Wingdings" pitchFamily="2" charset="2"/>
              <a:buChar char="Ø"/>
            </a:pPr>
            <a:r>
              <a:rPr lang="en-IN" sz="1600" dirty="0"/>
              <a:t>Medicine Information</a:t>
            </a:r>
          </a:p>
          <a:p>
            <a:pPr marL="285750" lvl="0" indent="-285750">
              <a:buFont typeface="Wingdings" pitchFamily="2" charset="2"/>
              <a:buChar char="Ø"/>
            </a:pPr>
            <a:r>
              <a:rPr lang="en-IN" sz="1600" dirty="0"/>
              <a:t>Purchase information</a:t>
            </a:r>
          </a:p>
          <a:p>
            <a:pPr marL="285750" lvl="0" indent="-285750">
              <a:buFont typeface="Wingdings" pitchFamily="2" charset="2"/>
              <a:buChar char="Ø"/>
            </a:pPr>
            <a:r>
              <a:rPr lang="en-IN" sz="1600" dirty="0"/>
              <a:t>Sale Information</a:t>
            </a:r>
          </a:p>
          <a:p>
            <a:pPr marL="285750" lvl="0" indent="-285750">
              <a:buFont typeface="Wingdings" pitchFamily="2" charset="2"/>
              <a:buChar char="Ø"/>
            </a:pPr>
            <a:r>
              <a:rPr lang="en-IN" sz="1600" dirty="0"/>
              <a:t>Order of the Medicine</a:t>
            </a:r>
            <a:r>
              <a:rPr lang="en-IN" sz="1600" dirty="0" smtClean="0"/>
              <a:t>.</a:t>
            </a:r>
            <a:endParaRPr lang="en-IN" sz="1600" dirty="0"/>
          </a:p>
        </p:txBody>
      </p:sp>
    </p:spTree>
    <p:extLst>
      <p:ext uri="{BB962C8B-B14F-4D97-AF65-F5344CB8AC3E}">
        <p14:creationId xmlns:p14="http://schemas.microsoft.com/office/powerpoint/2010/main" val="15575712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066800" y="1981200"/>
            <a:ext cx="6523355" cy="3965575"/>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p:cNvSpPr txBox="1"/>
          <p:nvPr/>
        </p:nvSpPr>
        <p:spPr>
          <a:xfrm>
            <a:off x="4648200" y="0"/>
            <a:ext cx="3505200" cy="523220"/>
          </a:xfrm>
          <a:prstGeom prst="rect">
            <a:avLst/>
          </a:prstGeom>
          <a:noFill/>
        </p:spPr>
        <p:txBody>
          <a:bodyPr wrap="square" rtlCol="0">
            <a:spAutoFit/>
          </a:bodyPr>
          <a:lstStyle/>
          <a:p>
            <a:pPr algn="ctr"/>
            <a:r>
              <a:rPr lang="en-US" sz="2800" b="1" dirty="0" smtClean="0">
                <a:solidFill>
                  <a:schemeClr val="accent1">
                    <a:lumMod val="60000"/>
                    <a:lumOff val="40000"/>
                  </a:schemeClr>
                </a:solidFill>
              </a:rPr>
              <a:t>Screen Shot</a:t>
            </a:r>
          </a:p>
        </p:txBody>
      </p:sp>
      <p:sp>
        <p:nvSpPr>
          <p:cNvPr id="5" name="TextBox 4"/>
          <p:cNvSpPr txBox="1"/>
          <p:nvPr/>
        </p:nvSpPr>
        <p:spPr>
          <a:xfrm>
            <a:off x="762000" y="1447800"/>
            <a:ext cx="2971800" cy="369332"/>
          </a:xfrm>
          <a:prstGeom prst="rect">
            <a:avLst/>
          </a:prstGeom>
          <a:noFill/>
        </p:spPr>
        <p:txBody>
          <a:bodyPr wrap="square" rtlCol="0">
            <a:spAutoFit/>
          </a:bodyPr>
          <a:lstStyle/>
          <a:p>
            <a:r>
              <a:rPr lang="en-US" dirty="0" smtClean="0"/>
              <a:t>Admin Login:</a:t>
            </a:r>
            <a:endParaRPr lang="en-IN" dirty="0"/>
          </a:p>
        </p:txBody>
      </p:sp>
    </p:spTree>
    <p:extLst>
      <p:ext uri="{BB962C8B-B14F-4D97-AF65-F5344CB8AC3E}">
        <p14:creationId xmlns:p14="http://schemas.microsoft.com/office/powerpoint/2010/main" val="1853080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48200" y="0"/>
            <a:ext cx="3505200" cy="523220"/>
          </a:xfrm>
          <a:prstGeom prst="rect">
            <a:avLst/>
          </a:prstGeom>
          <a:noFill/>
        </p:spPr>
        <p:txBody>
          <a:bodyPr wrap="square" rtlCol="0">
            <a:spAutoFit/>
          </a:bodyPr>
          <a:lstStyle/>
          <a:p>
            <a:pPr algn="ctr"/>
            <a:r>
              <a:rPr lang="en-US" sz="2800" b="1" dirty="0" smtClean="0">
                <a:solidFill>
                  <a:schemeClr val="accent1">
                    <a:lumMod val="60000"/>
                    <a:lumOff val="40000"/>
                  </a:schemeClr>
                </a:solidFill>
              </a:rPr>
              <a:t>Screen Shot</a:t>
            </a:r>
          </a:p>
        </p:txBody>
      </p:sp>
      <p:sp>
        <p:nvSpPr>
          <p:cNvPr id="5" name="TextBox 4"/>
          <p:cNvSpPr txBox="1"/>
          <p:nvPr/>
        </p:nvSpPr>
        <p:spPr>
          <a:xfrm>
            <a:off x="762000" y="1099250"/>
            <a:ext cx="2971800" cy="369332"/>
          </a:xfrm>
          <a:prstGeom prst="rect">
            <a:avLst/>
          </a:prstGeom>
          <a:noFill/>
        </p:spPr>
        <p:txBody>
          <a:bodyPr wrap="square" rtlCol="0">
            <a:spAutoFit/>
          </a:bodyPr>
          <a:lstStyle/>
          <a:p>
            <a:r>
              <a:rPr lang="en-US" dirty="0" smtClean="0"/>
              <a:t>Customer Login:</a:t>
            </a:r>
            <a:endParaRPr lang="en-IN" dirty="0"/>
          </a:p>
        </p:txBody>
      </p:sp>
      <p:pic>
        <p:nvPicPr>
          <p:cNvPr id="6" name="Picture 5"/>
          <p:cNvPicPr/>
          <p:nvPr/>
        </p:nvPicPr>
        <p:blipFill>
          <a:blip r:embed="rId2"/>
          <a:stretch>
            <a:fillRect/>
          </a:stretch>
        </p:blipFill>
        <p:spPr>
          <a:xfrm>
            <a:off x="990600" y="1818004"/>
            <a:ext cx="7467600" cy="4506596"/>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679896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52</TotalTime>
  <Words>113</Words>
  <Application>Microsoft Office PowerPoint</Application>
  <PresentationFormat>On-screen Show (4:3)</PresentationFormat>
  <Paragraphs>74</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Austin</vt:lpstr>
      <vt:lpstr>Pharmacy Management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Pharmacy Management System</dc:title>
  <dc:creator>ItzMe</dc:creator>
  <cp:lastModifiedBy>ItzMe</cp:lastModifiedBy>
  <cp:revision>15</cp:revision>
  <dcterms:created xsi:type="dcterms:W3CDTF">2006-08-16T00:00:00Z</dcterms:created>
  <dcterms:modified xsi:type="dcterms:W3CDTF">2020-09-29T16:37:16Z</dcterms:modified>
</cp:coreProperties>
</file>