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0512d36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0512d36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0512d36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0512d36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a434597e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a434597e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0512d366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0512d366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a434597e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a434597e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0512d36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0512d36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a434597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a434597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053ec7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053ec7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a434597e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a434597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a434597e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a434597e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0512d3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0512d3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a434597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a434597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Notes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0512d36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0512d36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a434597e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a434597e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403800" y="2614025"/>
            <a:ext cx="46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Robert C. Martin (Uncle Bob)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238800" y="238800"/>
            <a:ext cx="48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Violation of Liskov Substitution Principle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0" y="799075"/>
            <a:ext cx="3000000" cy="26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 class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var </a:t>
            </a:r>
            <a:r>
              <a:rPr b="1"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var </a:t>
            </a:r>
            <a:r>
              <a:rPr b="1"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 fun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setHeight(height: Int)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height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 fun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setWidth(width: Int)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width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area(): Int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endParaRPr b="1" sz="10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22825" y="799075"/>
            <a:ext cx="2898300" cy="26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 : Rectangle()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setHeight(height: Int)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setSide(height)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setWidth(width: Int)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setSide(width)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setSide(side: Int)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.setHeight(side)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.setWidth(side)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143950" y="799075"/>
            <a:ext cx="3000000" cy="24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 = Rectangle()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rectangle.setHeight(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rectangle.setWidth(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rectangleCheck = rectangle.area() 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square: Rectangle = Square()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square.setHeight(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square.setWidth(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squareCheck = square.area() 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false - not substitutable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293925" y="192875"/>
            <a:ext cx="35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Solution: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00" y="767775"/>
            <a:ext cx="4999875" cy="415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Principle - (ISP)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Clients should not be forced to depend on methods that they do not use.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5" y="1754275"/>
            <a:ext cx="59436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599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805" y="198325"/>
            <a:ext cx="4086225" cy="461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5"/>
          <p:cNvCxnSpPr/>
          <p:nvPr/>
        </p:nvCxnSpPr>
        <p:spPr>
          <a:xfrm>
            <a:off x="4234200" y="22950"/>
            <a:ext cx="27600" cy="509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 - (ISP)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High-level modules should not depend on low-level modules. Both should depend on the abstraction.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Abstractions should not depend on details. Details should depend on abstractions.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25" y="2081100"/>
            <a:ext cx="4355013" cy="2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50" y="1126000"/>
            <a:ext cx="3925676" cy="324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7"/>
          <p:cNvCxnSpPr/>
          <p:nvPr/>
        </p:nvCxnSpPr>
        <p:spPr>
          <a:xfrm>
            <a:off x="4234200" y="22950"/>
            <a:ext cx="27600" cy="509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375" y="648375"/>
            <a:ext cx="4577400" cy="432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SOLID Principle?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SOLID is an acronym that stands for 5 design principles.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 — Single Responsibility Principle (SRP)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 — Open/Closed Principle (OCP)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 — Liskov Substitution Principle (LSP)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— Interface Segregation Principle (ISP)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— Dependency Inversion Principle (DIP)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of Bad Code.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➢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Code Rigidity</a:t>
            </a:r>
            <a:b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Code that has dependencies in so many directions that you can’t make a change in isolation.</a:t>
            </a:r>
            <a:b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change one part of the code and it breaks the calling/dependant class and you have to fix it there. In the end, because of that one change, you end up making changes in 10 different classes.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➢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Code Fragility</a:t>
            </a:r>
            <a:b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you make a change and an unrelated piece of code breaks.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➢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Tight Coupling</a:t>
            </a:r>
            <a:b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happens when a class depends on another class.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SOLID Principle?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7"/>
              <a:t>The simplest answer is the bad code. Which again lead to slow down the production.</a:t>
            </a:r>
            <a:endParaRPr sz="5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61250" y="1671625"/>
            <a:ext cx="85206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Uncle Bob, Robert C. Martin says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Char char="➔"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don’t go fast by rushing.</a:t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Char char="➔"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don’t go fast by just making it work and releasing it as fast as you can.</a:t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Char char="➔"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wanna go fast? You do a good job.</a:t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Char char="➔"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sit carefully, think about the problem, type a little, clean it up and repeat.                                                             That’s how you go fast.</a:t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 - (SRP)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~  a module should have only one reason to change.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1708375"/>
            <a:ext cx="4399376" cy="31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5850"/>
            <a:ext cx="386715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925" y="0"/>
            <a:ext cx="3551812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>
            <a:off x="4555675" y="-18370"/>
            <a:ext cx="27600" cy="5207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Principle - (OCP)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Classes should be open for extension, but closed for modification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5" y="1726675"/>
            <a:ext cx="5454785" cy="31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" y="492925"/>
            <a:ext cx="4482201" cy="377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0"/>
          <p:cNvCxnSpPr/>
          <p:nvPr/>
        </p:nvCxnSpPr>
        <p:spPr>
          <a:xfrm>
            <a:off x="4509750" y="0"/>
            <a:ext cx="45900" cy="515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050" y="152400"/>
            <a:ext cx="39152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 Principle - (LSP)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If S is a subtype of T, then objects of type T in a program may be replaced with objects of type S without altering any of the desirable properties of that program.</a:t>
            </a:r>
            <a:endParaRPr sz="15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25" y="2020675"/>
            <a:ext cx="3659275" cy="28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