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ink/ink111.xml" ContentType="application/inkml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5" r:id="rId15"/>
    <p:sldId id="268" r:id="rId16"/>
    <p:sldId id="269" r:id="rId17"/>
    <p:sldId id="270" r:id="rId18"/>
    <p:sldId id="276" r:id="rId19"/>
    <p:sldId id="277" r:id="rId20"/>
    <p:sldId id="278" r:id="rId21"/>
    <p:sldId id="279" r:id="rId22"/>
    <p:sldId id="271" r:id="rId23"/>
    <p:sldId id="272" r:id="rId24"/>
    <p:sldId id="280" r:id="rId25"/>
    <p:sldId id="281" r:id="rId2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2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463 182 8,'5'-5'599,"-1"1"0,1-1 0,-1 0 0,0 0 0,0-1-1,5-10 1,-1 0 423,-7 14-858,0 0 0,1-1 0,-1 1 0,0-1 0,0 1 0,0-1 0,-1 1 0,1-1 0,0 0 0,-1 1 0,0-1 0,0 0 0,0 0 0,0 1 0,0-1 0,0 0-1,-1 1 1,-1-6 0,0 3 7,1-1 168,-1 1-1,0 0 1,-1-1-1,1 1 1,-1 0-1,-5-6 1,6 9-210,0 0 1,0 1 0,0-1 0,0 1-1,0-1 1,0 1 0,-1 0 0,1 0-1,0 0 1,-1 0 0,1 0-1,0 1 1,-1-1 0,1 1 0,-1-1-1,1 1 1,-1 0 0,-3 0 0,-5 1-19,-1 0 1,1 1-1,-1 0 1,1 1-1,0 0 1,0 1-1,1 0 1,-1 1 0,1 0-1,0 1 1,-12 8-1,-13 12 208,-52 48 0,67-56-208,6-4-15,0 1-1,1 0 1,1 1-1,0 0 1,1 1-1,1 0 0,-15 35 1,16-29-51,0 1 0,2 1-1,0 0 1,2 0 0,-4 44 0,8-55-26,1 1 0,0-1 0,0 0 0,2 1 1,0-1-1,0 0 0,1 0 0,1 0 0,0-1 0,1 1 1,1-1-1,0 0 0,1 0 0,11 15 0,-5-9 17,1-1 0,30 29-1,-37-42-26,0 1 0,0-1-1,0 0 1,1-1 0,-1 1-1,1-2 1,0 1-1,1-1 1,-1 0 0,14 2-1,-6-3-2,-1 0 0,1-1 0,0-1 0,-1-1 0,1 0 0,0-1 0,25-7 0,108-39-115,-109 33-40,-29 10-166,0 1 0,0-2 0,-1 0 1,11-7-1,-7 3-1220,0-2-1,-1 0 1,-1 0-1,0-1 1,-1-1-1,0 0 1,13-23-1,-14 22 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528 342 412,'2'0'214,"0"-1"0,0 0 0,0 0 0,0 0 0,0 0 0,0 0 0,0-1 0,-1 1 0,1 0 0,0-1 0,-1 1 0,1-1 0,-1 0 0,0 0 0,1 1 0,-1-1 0,0 0 0,0 0 0,0 0 0,0 0 0,0 0 0,-1 0 0,1-4 0,7-9 938,-7 13-1020,0 1 0,0-1 0,0 1 0,-1-1 0,1 0 0,0 1 1,-1-1-1,1 0 0,-1 1 0,1-1 0,-1 0 0,0 0 1,0 1-1,0-1 0,0 0 0,0-3 0,0 3-46,-1-1 0,1 1 0,0-1 0,0 1 0,0-1 0,0 1 0,1 0 0,-1-1 0,1 1 0,-1-1 0,1 1 0,0 0 0,0-1 0,0 1 0,0 0 0,0 0 0,0 0 1,1 0-1,-1 0 0,1 0 0,1-2 0,0 1 29,0 0 0,-1-1 0,0 0 1,0 1-1,0-1 0,0 0 0,2-7 0,-2 2-4,-1 0 1,0 0-1,0 0 0,-1 0 0,0 0 0,-1 0 0,0 0 0,0 0 0,-3-11 0,2 16-57,1 1-1,-1-1 0,1 1 1,-1-1-1,0 1 1,-1 0-1,1 0 0,0 0 1,-1 0-1,0 0 1,0 0-1,1 1 0,-2-1 1,1 1-1,0 0 0,0 0 1,-1 0-1,1 1 1,-1-1-1,1 1 0,-1-1 1,0 1-1,-6-1 1,-2 0-61,-1 1 0,1 0 0,0 0 0,-1 2 0,1-1 1,-1 1-1,1 1 0,0 0 0,0 1 0,0 1 1,0-1-1,0 2 0,1 0 0,0 0 0,0 1 0,0 0 1,0 1-1,1 0 0,-17 16 0,7-3 20,1 0-1,1 1 1,1 1-1,1 1 1,0 0-1,2 1 1,-21 49 0,11-18-5,1-3 18,-25 79 0,46-124-22,-7 21 29,2 0 1,0 1-1,2 0 0,1 0 0,1 1 1,2 29-1,3-44-2,1 0 0,0-1-1,1 1 1,1-1 0,0 0 0,1 0-1,0-1 1,1 0 0,1 0 0,0 0-1,0-1 1,1 0 0,1-1 0,0 0 0,1 0-1,0-1 1,1-1 0,-1 0 0,2 0-1,-1-1 1,15 6 0,-7-4-14,1-1-1,0 0 1,1-2-1,0 0 1,0-2 0,0 0-1,1-1 1,-1-2-1,1 0 1,0-1 0,-1-2-1,1 0 1,27-5-1,-19-1-557,0-1 0,0-2 0,56-25 0,-58 20-574,-2 0 0,0-2 0,0-2 1,-2 0-1,0-1 0,41-45 0,-52 49 244,-1 0-1,0-1 0,14-26 1,-14 20-106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0 113 524,'37'-1'1392,"-22"0"-1014,0 0 1,0 1-1,0 1 0,17 3 1,-29-3-333,1 0 0,0 0 0,0 0 0,-1 0 0,1 1 0,-1 0 0,1 0 0,-1 0 0,0 0-1,1 0 1,-1 1 0,0-1 0,-1 1 0,1 0 0,0 0 0,-1 0 0,0 0 0,1 0 0,-1 0 0,2 7 0,-3-8-45,0 0 0,0 1 0,-1-1 0,1 1 0,-1 0 0,0-1 0,0 1 0,0-1 0,0 1 0,0-1-1,-1 1 1,1 0 0,-1-1 0,1 1 0,-1-1 0,0 0 0,0 1 0,0-1 0,0 0 0,-1 1 0,1-1 0,-1 0 0,1 0 0,-1 0 0,0 0 0,0 0 0,-2 2 0,0-1-1,-1 1 0,1-1 1,-1 1-1,0-1 1,0 0-1,0-1 0,0 1 1,0-1-1,-1 0 1,1-1-1,-8 2 0,11-2 2,-1-1-1,1 1 0,-1-1 0,0 0 0,1 0 0,-1 0 1,0-1-1,1 1 0,-1-1 0,1 1 0,-1-1 0,0 0 1,1 0-1,0 0 0,-1 0 0,1 0 0,0-1 0,-1 1 1,1-1-1,0 1 0,0-1 0,0 0 0,0 0 1,1 0-1,-1 0 0,0 0 0,1 0 0,-1 0 0,1-1 1,0 1-1,0-1 0,0 1 0,0 0 0,0-1 0,1 0 1,-1 1-1,0-6 0,0 1-26,1 0 1,0 0-1,0 0 1,0 0-1,1 0 1,0 0-1,1 0 0,-1 0 1,1 0-1,1 1 1,-1-1-1,1 1 1,6-10-1,2 1-556,1 1-1,0 0 1,1 1 0,0 1-1,20-14 1,-29 23 360,10-7-555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15 208,'3'1'130,"1"0"1,-1 1-1,0-1 1,-1 1-1,1 0 1,0 0-1,0 0 1,-1 0-1,1 0 0,-1 1 1,0-1-1,0 1 1,0-1-1,3 5 1,20 46 1060,-6-11-275,-13-31-767,-1 1 1,-1 0 0,0 0 0,0 0-1,-1 0 1,-1 0 0,0 1 0,0-1-1,-1 21 1,-1-31-146,0-1 0,0 1 0,-1 0 0,1-1 0,0 1 0,-1-1-1,1 1 1,-1-1 0,1 1 0,-1-1 0,1 0 0,-1 1 0,0-1 0,0 0 0,0 1 0,0-1-1,0 0 1,-2 2 0,0-3 1,2 0-5,1-1 1,-1 1 0,0-1-1,1 1 1,-1-1 0,1 1-1,-1-1 1,1 0 0,0 1-1,-1-1 1,1 1-1,0-1 1,-1 0 0,1 1-1,0-1 1,0 0 0,-1 0-1,1 1 1,0-1-1,0 0 1,0 1 0,0-1-1,0 0 1,0 0 0,0-1-1,4-19 15,-3 17-18,3-9-1,1 1 1,0-1 0,1 1-1,0 0 1,0 0 0,2 1-1,12-16 1,-16 21 7,6-7-3,0 1 1,0 0 0,2 0 0,-1 1 0,2 1 0,-1 0-1,1 0 1,17-8 0,-25 15-1,1-1-1,1 2 1,-1-1-1,0 0 0,1 1 1,-1 0-1,1 1 1,-1 0-1,1 0 1,0 0-1,-1 1 1,1 0-1,0 0 1,0 0-1,0 1 0,-1 0 1,1 0-1,-1 1 1,1 0-1,-1 0 1,11 6-1,-14-6 0,1 0-1,-1 1 0,0 0 1,0-1-1,0 1 1,0 1-1,0-1 1,0 0-1,-1 1 0,0-1 1,0 1-1,0 0 1,0 0-1,0-1 1,-1 1-1,0 0 0,0 1 1,0-1-1,1 7 1,-1 7-5,0 1 1,-1 0 0,-3 23 0,0 3-53,3-44 56,1 0 1,-1 1 0,0-1-1,1 0 1,-1 0 0,0 0-1,1 1 1,0-1 0,-1 0-1,1 0 1,0 0-1,-1 0 1,1 0 0,0 0-1,0 0 1,0 0 0,0-1-1,0 1 1,0 0 0,0 0-1,0-1 1,0 1-1,0 0 1,0-1 0,0 0-1,1 1 1,-1-1 0,0 0-1,0 1 1,1-1 0,-1 0-1,0 0 1,0 0-1,1 0 1,-1 0 0,0 0-1,0 0 1,2-1 0,8 0 2,0 0 1,-1-1-1,13-4 1,-22 6-3,44-13 23,62-27 0,-87 31-20,1-1 0,-2-1-1,1-1 1,-2-1 0,19-15 0,-33 24 1,0 0-1,0 0 0,0 0 0,-1-1 1,1 0-1,-1 1 0,0-1 1,-1 0-1,1-1 0,-1 1 1,0 0-1,2-11 0,-3 13-2,-1 1 1,0 0-1,0 0 0,0-1 0,0 1 0,0 0 0,-1 0 0,1 0 0,-1 0 1,1-1-1,-1 1 0,0 0 0,0 0 0,0 0 0,0 0 0,0 0 0,0 1 0,-1-1 1,1 0-1,0 0 0,-1 1 0,0-1 0,1 1 0,-1 0 0,0-1 0,0 1 0,1 0 1,-1 0-1,0 0 0,0 0 0,-1 0 0,1 0 0,0 1 0,0-1 0,-4 0 1,2 0-3,0 0 0,-1 1 1,1-1-1,-1 1 1,1-1-1,-1 1 1,1 1-1,-1-1 1,1 1-1,-1 0 1,1 0-1,-1 0 1,1 0-1,0 1 1,0-1-1,0 1 1,0 0-1,-6 4 1,5-2-2,1 0 0,-1 0 0,1 1 1,0-1-1,0 1 0,0 0 1,1 0-1,0 0 0,0 0 1,0 1-1,0-1 0,-2 10 1,3-9-1,0-1 1,0 1 0,1 0 0,0 0 0,0-1 0,0 1 0,1 0 0,0 0 0,0 0 0,1 0 0,-1 0 0,1-1 0,1 1 0,-1 0 0,1 0-1,0-1 1,0 1 0,0-1 0,1 0 0,0 0 0,0 0 0,0 0 0,1 0 0,0-1 0,-1 1 0,2-1 0,-1 0 0,0 0 0,7 4 0,0-3-116,0 0 1,0-1 0,0 0-1,1-1 1,-1 0 0,1-1 0,0 0-1,0-1 1,0 0 0,-1-1-1,23-3 1,-19 2-125,0-2 0,0 1 1,0-2-1,-1 0 0,1-1 0,-1-1 0,0 0 0,25-15 1,-20 9-1486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23 242 756,'-2'2'185,"0"0"0,0 0 1,0 0-1,0 1 0,0-1 0,0 0 0,1 1 1,-1-1-1,1 1 0,0-1 0,-2 5 0,3-7-91,13-1 65,-1 0 0,1-1 1,-1 0-1,1-1 0,-1-1 0,0 0 1,0 0-1,-1-1 0,1-1 1,-1 0-1,17-12 0,-15 9-162,0-2 0,0 0 0,0 0 0,-2-1 0,1-1 0,-2 0 0,0 0 0,11-19 0,-19 27 5,0 1-1,0 0 1,-1-1 0,1 1 0,-1-1-1,0 0 1,-1 1 0,1-1-1,-1 0 1,0 0 0,-1-5 0,1 8-3,0 1 0,0 0 1,0-1-1,0 1 1,-1 0-1,1 0 0,0-1 1,-1 1-1,1 0 0,-1 0 1,0-1-1,1 1 0,-1 0 1,0 0-1,0 0 0,0 0 1,1 0-1,-1 0 1,0 0-1,0 0 0,0 1 1,-1-1-1,1 0 0,0 1 1,0-1-1,0 0 0,-1 1 1,1-1-1,0 1 0,0 0 1,-1-1-1,1 1 1,0 0-1,-1 0 0,1 0 1,0 0-1,-1 0 0,1 0 1,0 0-1,-1 1 0,1-1 1,0 0-1,-2 1 0,-7 3-1,0-1 0,0 1-1,0 0 1,0 1 0,1 0-1,0 1 1,0 0 0,1 0-1,0 1 1,0 0-1,0 1 1,1 0 0,-7 8-1,5-4 5,1 0 1,1 0-1,0 1 0,0 0 0,1 0 0,1 1 0,0-1 0,1 1 0,-3 17 0,6-25-1,0-1-1,1 1 1,-1 0-1,1-1 0,0 1 1,0 0-1,1-1 1,0 1-1,0-1 0,0 1 1,1-1-1,0 1 0,0-1 1,0 0-1,0 0 1,1 0-1,0 0 0,0 0 1,0-1-1,1 1 0,0-1 1,0 0-1,0 0 1,0 0-1,0 0 0,1-1 1,0 0-1,-1 0 0,1 0 1,1-1-1,-1 1 1,0-1-1,0 0 0,11 2 1,0-1-57,-1 1 0,1-2 0,0 0 0,-1-1 1,1-1-1,0 0 0,0-1 0,0-1 0,0 0 1,-1-1-1,1-1 0,-1 0 0,0-1 0,15-8 0,-16 7-343,-1-1-1,1-1 0,-1-1 0,-1 0 0,0 0 0,0-1 0,15-17 0,-13 9-117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22 220,'0'124'3649,"1"-91"-3409,0-23-218,0 0 0,-1 0 0,0-1 0,-1 1 0,0 0 0,-1-1 0,-3 14 0,20-61-16,25-46-1,-32 68-7,2 1 1,0-1-1,0 2 0,2-1 1,-1 1-1,23-19 0,-30 30 3,0 0 0,1 1-1,-1-1 1,1 1-1,-1 0 1,1 0-1,0 0 1,0 1 0,0-1-1,0 1 1,0 0-1,0 1 1,0-1-1,0 1 1,0 0 0,10 2-1,-11-2 2,0 1 1,0 0-1,-1 0 0,1 0 0,0 1 1,0-1-1,-1 1 0,1 0 0,-1 0 0,1 0 1,-1 1-1,0-1 0,0 1 0,0 0 1,0-1-1,-1 1 0,1 1 0,-1-1 0,1 0 1,-1 1-1,3 5 0,-2 0 15,0-1-1,0 1 1,-1-1-1,0 1 1,2 17-1,-4-23 2,0 1 0,0-1-1,0 1 1,-1-1 0,1 0 0,-1 1 0,1-1 0,-1 0-1,0 0 1,-1 1 0,1-1 0,0 0 0,-1 0-1,0 0 1,0-1 0,0 1 0,0 0 0,-4 3-1,5-5-16,0 0-1,0 0 0,0 0 1,0 0-1,0 0 1,0 0-1,0 0 0,0-1 1,-1 1-1,1-1 0,0 1 1,-1-1-1,1 1 0,0-1 1,-1 1-1,1-1 0,-2 0 1,2 0-1,0-1 1,1 1-1,-1-1 1,1 1-1,-1 0 1,0-1-1,1 0 1,-1 1-1,1-1 0,-1 1 1,1-1-1,0 0 1,-1 1-1,1-1 1,0 0-1,-1 1 1,1-1-1,0 0 1,0 1-1,-1-1 1,1 0-1,0 0 1,0 1-1,0-1 1,0 0-1,0 0 1,0 1-1,0-1 1,1-1-1,-1-4-1,1 1 0,0-1 0,1 0 0,-1 1 0,1-1 0,0 1 0,0 0-1,1-1 1,-1 1 0,1 0 0,0 1 0,5-7 0,0 2 0,0 0-1,0 0 1,0 1 0,19-14-1,-21 18 16,1 0 0,0 0-1,0 0 1,1 1 0,-1 0 0,1 0-1,-1 1 1,1 0 0,0 1-1,0-1 1,0 1 0,-1 1-1,1 0 1,0 0 0,13 2-1,-15-1-9,0 0 0,0 1-1,0-1 1,-1 2 0,1-1 0,0 0-1,-1 1 1,1 0 0,-1 1 0,0-1-1,0 1 1,-1 0 0,1 0 0,-1 0-1,1 1 1,-1 0 0,-1 0 0,1 0-1,-1 0 1,5 9 0,-6-9 4,-1 0 1,0 0 0,1-1-1,-1 1 1,-1 0-1,1 0 1,-1 1 0,0-1-1,0 0 1,-1 0 0,1 0-1,-1 0 1,-2 8-1,-3 30-2190,5-42 1228,-4 6-208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2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81 771 412,'109'-60'2539,"-95"51"-2178,0 0 1,17-15 0,-28 22-245,0-1 0,-1 1 0,1-1 0,-1 1 0,1-1 0,-1 0 0,0 0 0,0 0 0,0-1 0,0 1 0,-1 0 0,0-1 0,1 1 0,-1-1 0,0 1 0,0-8 0,-1 8-27,-2 0 0,1 0 0,0 0-1,0 0 1,-1 1 0,0-1 0,0 0 0,0 1 0,0-1-1,-2-2 1,-9-11 332,12 14-417,0 0 0,-1 1 0,1-1 0,-1 1 0,0-1 0,1 1 0,-1-1 0,0 1 0,0 0 0,0 0 1,0 0-1,0 0 0,0 0 0,0 1 0,0-1 0,0 0 0,-1 1 0,1 0 0,0-1 0,0 1 0,-1 0 0,1 0 0,0 0 1,0 1-1,0-1 0,-1 0 0,1 1 0,0 0 0,0-1 0,-3 2 0,-6 2-8,0 0 0,0 1-1,1 0 1,-14 9 0,13-7 3,1 1 1,-1 1-1,1 0 0,1 0 0,0 1 1,-10 13-1,14-17-2,1 0 0,-1 1 0,2-1 1,-1 1-1,1 0 0,0 0 0,0 0 0,1 1 0,0-1 1,0 0-1,1 1 0,-1 8 0,2-13 2,-1 0-1,1-1 1,0 1 0,0-1-1,0 1 1,1 0 0,-1-1-1,1 1 1,-1-1 0,1 1-1,0-1 1,0 1 0,0-1-1,0 0 1,0 0 0,1 1-1,-1-1 1,0 0-1,1 0 1,0 0 0,0 0-1,0 0 1,-1-1 0,2 1-1,-1-1 1,0 1 0,0-1-1,0 0 1,1 0 0,-1 1-1,0-2 1,1 1 0,-1 0-1,1 0 1,-1-1 0,1 0-1,0 1 1,-1-1 0,1 0-1,-1 0 1,1 0 0,0-1-1,2 0 1,6 0-3,-1-2 1,1 1 0,-1-1-1,0-1 1,0 0 0,0 0-1,0-1 1,-1-1 0,11-6-1,-5 0 4,0 1 0,-1-2 0,-1 0 0,0 0 0,0-1 0,-2-1 0,1 0 0,-2 0 0,11-22 0,24 155-46,-43-114 46,1 1 0,0-1 0,1 0 0,-1 0 1,1 0-1,-1 0 0,1 0 0,0-1 0,1 0 0,-1 0 0,0 0 0,1 0 0,0-1 0,0 0 1,-1 0-1,1 0 0,0 0 0,1-1 0,-1 0 0,0 0 0,0 0 0,1-1 0,6 0 0,11-1 5,0-1-1,-1-1 0,0-1 0,27-9 0,-17 5-8,-2 0 5,0-2 0,-1-1 0,0-2 0,0-1 0,-2-1 0,0-1 1,0-1-1,-2-1 0,38-36 0,-54 44-2,0 0-1,0 0 1,-1-1 0,-1 0-1,0-1 1,0 0 0,-1 0-1,-1 0 1,0-1 0,-1 0-1,0 0 1,-1 0 0,0 0-1,-1 0 1,0-1 0,-2 1-1,1-1 1,-2 1 0,-2-22-1,2 19 27,-3-27 40,4 41-70,-1 1 1,1-1-1,0 0 1,-1 0 0,0 0-1,1 1 1,-1-1-1,0 0 1,0 1 0,0-1-1,0 1 1,0-1-1,0 1 1,0 0 0,0-1-1,-1 1 1,-2-2-1,-11 34-96,8-13 101,7-17-1,0 1 1,-1 0-1,1-1 0,-1 1 0,0 0 0,1-1 1,-1 1-1,0-1 0,0 1 0,0-1 0,-1 2 1,2-3-1,0 0 0,0-1 0,1 1 0,-1 0 0,0 0 0,1 0 0,-1-1 0,0 1 0,0 0 0,1 0 0,-1 0 0,1 0 0,-1 0 0,0-1 0,1 1 0,-1 0 0,0 0 0,1 0 0,-1 0 0,0 0 0,1 0 0,-1 0 0,0 0 0,1 1 0,-1-1 0,1 0 0,-1 0 0,0 0 0,1 0 0,-1 0 0,0 1 0,0-1 0,1 0 0,-1 0 0,0 0 0,1 1 0,-1-1 1,0 0-1,0 0 0,1 1 0,-1-1 0,0 1 0,10 21 2,-2 31-1,-16 19 11,5-60-9,1 0 0,0 0 0,1 0 0,1 0 0,0 0 0,0 0 0,3 14 0,-1-17-3,0-1 1,1 1-1,0-1 1,0 0-1,0 0 1,1 0-1,1 0 1,8 12 0,-10-17-1,0 1 0,0-1 0,0 0 0,1 0 0,-1-1 1,1 1-1,0-1 0,0 1 0,0-1 0,0-1 1,0 1-1,1 0 0,-1-1 0,0 0 0,1 0 1,-1 0-1,1-1 0,-1 1 0,6-1 0,8-1-29,0-1-1,0-1 1,-1 0-1,1-1 1,-1-1-1,0-1 1,-1 0-1,1-2 1,-1 1-1,-1-2 0,28-19 1,-25 15-76,0-1 0,-1-1 0,-1 0 0,-1-2-1,0 1 1,-1-2 0,-1 0 0,0 0 0,11-24 0,-18 29 20,-1-1-1,-1 0 1,0 0 0,-1 0 0,0 0 0,-1 0-1,0-1 1,-2 1 0,0-16 0,-4-18-117,-12-65 0,11 84 206,4 22-6,-1 0 0,0 0 0,0 0 0,0 0 1,-6-11-1,8 17 1,-1 0 0,1 0 1,-1 0-1,0 0 0,0 0 1,1 0-1,-1 0 0,0 0 1,0 0-1,0 0 0,0 0 0,0 0 1,0 1-1,-1-1 0,1 0 1,0 1-1,0-1 0,0 1 1,-1-1-1,1 1 0,0 0 1,0-1-1,-1 1 0,1 0 0,0 0 1,-1 0-1,1 0 0,0 0 1,-1 0-1,1 1 0,0-1 1,0 0-1,-1 1 0,1-1 1,0 0-1,0 1 0,-1 0 0,-1 1 1,-2 0 0,-1 1 1,1-1-1,0 2 0,0-1 1,0 0-1,0 1 1,1 0-1,-1 0 0,1 0 1,0 1-1,0 0 1,1-1-1,0 1 0,-6 11 1,3-3 0,2 1 0,0-1 1,0 1-1,1 0 1,1-1-1,-2 24 0,7 86-2,-2-93 1,0 1 9,1-1 0,2 1 0,1-1 0,15 54 0,-17-77-7,-1 0 1,1 1-1,1-1 1,0 0-1,-1-1 0,2 1 1,-1-1-1,1 0 1,0 0-1,0 0 1,1-1-1,0 1 1,0-2-1,0 1 0,0 0 1,1-1-1,0 0 1,0-1-1,0 0 1,0 0-1,0 0 0,1-1 1,-1 0-1,10 1 1,-7-1 1,-1-1 0,1-1-1,19 0 1,-26 0-146,-1-1 1,1 1-1,-1 0 0,0-1 1,1 0-1,-1 1 0,0-1 0,0 0 1,1 0-1,-1 0 0,0 0 0,0-1 1,0 1-1,0 0 0,-1-1 0,1 0 1,0 1-1,0-1 0,-1 0 0,1 0 1,1-3-1,1-4-1549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2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64 684,'2'0'65,"-1"0"1,1 1-1,-1-1 0,1 0 1,-1 0-1,1 0 0,-1-1 1,1 1-1,-1 0 0,1 0 1,-1-1-1,1 1 0,-1-1 1,1 1-1,-1-1 0,0 0 1,1 0-1,-1 1 1,0-1-1,0 0 0,0 0 1,1 0-1,-1 0 0,0 0 1,0-1-1,-1 1 0,1 0 1,0 0-1,0-1 0,0 1 1,-1 0-1,1-1 0,0-2 1,2-33 270,-3 37-335,0 0 0,1 0 0,-1 0 0,0 0 1,0 0-1,0 0 0,1 0 0,-1 0 1,0 0-1,0 0 0,0 0 0,1 0 0,-1 0 1,0 0-1,0 0 0,1 0 0,-1 0 1,0 0-1,0 0 0,0 0 0,0 0 0,1 0 1,-1 0-1,0 1 0,0-1 0,0 0 0,0 0 1,1 0-1,-1 0 0,0 0 0,0 1 1,0-1-1,0 0 0,0 0 0,0 0 0,0 1 1,1-1-1,-1 0 0,0 0 0,0 0 0,0 1 1,0-1-1,0 0 0,0 0 0,0 0 1,0 1-1,0-1 0,0 0 0,0 0 0,0 1 1,0-1-3,0 0 0,0 0 1,0 1-1,0-1 0,1 0 1,-1 0-1,0 1 0,0-1 1,0 0-1,0 1 0,0-1 1,0 0-1,0 0 0,0 1 1,0-1-1,0 0 0,0 1 1,0-1-1,0 0 0,0 1 1,0-1-1,0 0 0,0 0 1,0 1-1,-1-1 0,1 0 1,0 1-1,0-1 0,0 0 1,0 0-1,0 0 0,-1 1 1,1-1-1,0 0 0,0 0 1,-1 0-1,1 1 0,0-1 1,0 0-1,-1 0 0,1 0 1,0 0-1,0 0 0,-1 1 1,1-1-1,0 0 0,-1 0 1,1 0-1,0 0 0,0 0 1,-1 0-1,1 0 0,-1 0 1,1 0-68,0 1 0,0-1 0,0 1 0,0-1 0,0 1 0,0 0 0,1-1 0,-1 1 0,0-1 0,0 1 0,0-1 0,1 1 0,-1-1 0,0 1 0,1-1 0,-1 0 0,0 1 0,1-1 0,-1 1 0,1-1 0,-1 0-1,0 1 1,1-1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2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60,'2'5'298,"-1"-1"0,1 1 0,-1-1-1,0 1 1,0 0 0,0-1 0,-1 8 0,-4 55 206,-3 0 0,-3 0 0,-22 81 0,-11 58-447,16 27 60,-13 71 39,19-198-101,-15 106-43,35-208-10,1 1-1,-1-1 0,1 0 0,0 1 0,0-1 0,1 0 0,-1 1 0,1-1 0,0 0 0,0 0 0,0 1 0,1-1 0,-1 0 0,1 0 0,0 0 0,3 4 0,-6-7-3,1-1 3,0 0-1,-1 0 1,1 1-1,0-1 1,-1 0-1,1 1 1,0-1 0,-1 0-1,1 1 1,0-1-1,0 0 1,-1 1-1,1-1 1,0 0-1,0 1 1,0-1 0,0 1-1,-1-1 1,1 1-1,0-1 1,0 0-1,0 1 1,0-1-1,0 1 1,0 0-1,0-1 0,0 1-1,-1-1 1,1 1-1,0-1 1,0 0-1,-1 1 1,1-1-1,0 0 1,-1 1-1,1-1 1,0 0-1,-1 1 1,1-1-1,-1 0 1,1 0-1,-1 0 1,1 1-1,0-1 1,-1 0-1,1 0 1,-1 0-1,1 0 1,-1 0-1,1 0 1,-1 0-1,1 0 1,-1 0-1,1 0 1,-1 0-1,1 0 1,-1 0-1,0-1 1,-2 2-7,14 4 1,-11-5 7,1 1 0,0-1 0,-1 0 0,1 1 0,0-1 0,-1 0 0,1 1 0,-1-1 0,1 1 0,-1-1 0,1 1 0,-1-1 0,1 1 0,-1-1 0,0 1 0,1 0 0,-1-1 0,0 1 0,0-1 0,1 1 0,-1 0 0,0-1 0,0 1 0,0 0 0,0 0 0,1 0 0,-6 20 20,4-19-21,0-1 1,1 1-1,-1 0 1,0 0-1,1 0 1,0 0 0,-1 0-1,1 0 1,0 0-1,0 0 1,0 0-1,1 3 1,0-1-2,0 1 1,-1-1 0,0 1-1,0-1 1,0 1-1,0-1 1,0 1-1,-1-1 1,0 1 0,0-1-1,0 0 1,-1 1-1,-2 5 1,2-4-11,0 0-1,0 0 1,1 0 0,-1 0 0,1 8-1,-6 1-2294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2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53 172,'35'-17'1018,"-15"8"-407,38-14-1,-58 22-609,1 1 0,0-1-1,0 1 1,0 0 0,0-1 0,0 1 0,-1 0-1,1 0 1,0-1 0,0 1 0,0 0 0,0 0-1,0 0 1,0 0 0,0 1 0,0-1 0,0 0-1,0 0 1,0 0 0,-1 1 0,1-1 0,1 1-1,-1 1 1,0 0-1,-1 0 1,1 0-1,-1 0 0,1 0 1,-1 0-1,0 0 1,0 0-1,0 0 0,0 1 1,0 1-1,-1 23 6,-1-1-1,-5 30 0,0-40-985,4-9 218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2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60,'3'5'163,"-1"1"0,0 0-1,0 0 1,0-1 0,-1 1 0,0 0 0,0 0-1,0 11 1,-4 51 332,0-38-332,-4 39 231,-15 67-1,-3 13-67,0 7 58,-1 19-287,24-166-96,1 0 1,1 0-1,0-1 1,0 1-1,1 0 1,0 0-1,1 0 1,-1 0-1,2-1 0,-1 1 1,7 13-1,7 19-1603,-16-48 454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2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0 383 428,'35'8'805,"-17"-2"-557,1-2 1,-1 0-1,1-1 1,0-1-1,0-1 0,0 0 1,26-4-1,28-5-21,1 2 0,0 4 0,80 7 0,27 17-242,-45-4 1,237 14 143,-344-30-44,401 30 610,-323-23-678,93 14 135,-135-14 77,0-3-1,0-2 1,108-8-1,142 8-242,-99 3 16,164 10 16,-191-6-19,-41-7 17,40 2 29,-68-5-58,-57-3 24,63 12 7,0 1-11,130 0 20,-85 3-17,103 1-12,-149-6 47,-117-8-42,0 1 0,1 0 1,-1 0-1,10 5 0,8 1 1,-19-7-9,-1 0 1,1 0-1,-1-1 1,1-1 0,0 1-1,7-2 1,15 0-5,163 2 22,-193-22 2950,-1 6-2596,3-35-262,0 12-109,-2 1 0,-10-73 0,-56-148-2511,22 144-1430,26 77 1993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1 123 800,'0'0'74,"0"0"0,0 0 0,0 0 1,0-1-1,0 1 0,0 0 0,0 0 0,0 0 0,0 0 0,0-1 0,0 1 0,1 0 1,-1 0-1,0 0 0,0 0 0,0 0 0,0-1 0,0 1 0,0 0 0,1 0 0,-1 0 1,0 0-1,0 0 0,0 0 0,0 0 0,0 0 0,1 0 0,-1-1 0,0 1 0,0 0 1,0 0-1,0 0 0,1 0 0,-1 0 0,0 0 0,0 0 0,0 0 0,1 0 0,-1 0 1,0 0-1,0 0 0,0 0 0,0 1 0,1-1 0,-1 0 0,0 0 0,0 0 0,0 0 1,0 0-1,0 0 0,1 0 0,-1 0 0,0 0 0,0 1 0,6 14 1599,2 34-963,-7-38-50,7 35 593,-3 0-1,-2 0 1,-2 1-1,-8 85 0,-3-90-1082,12-68-156,0 0 0,2 0-1,0 0 1,10-28-1,39-104-110,-38 115 107,-5 16-31,1 0 0,1 1 1,1 0-1,27-38 0,-39 62-67,0 0 0,0 0 0,1 1 0,-1-1 1,1 0-1,0 1 0,-1-1 0,1 1 0,0-1 0,0 1 0,0 0 1,0 0-1,0 0 0,0 0 0,0 0 0,0 1 0,1-1 0,-1 1 0,0-1 1,0 1-1,1 0 0,-1 0 0,0 0 0,0 0 0,1 0 0,-1 0 0,0 0 1,0 1-1,1 0 0,-1-1 0,0 1 0,0 0 0,0 0 0,0 0 0,3 2 1,3 2-665,1 1 1,-1 1-1,0 0 0,-1 0 1,0 0-1,10 13 1,-13-15 617,2 0 0,-1 0 0,0 0 0,1-1 0,0 0 0,0 0 0,0-1 0,0 1 0,1-1 0,-1-1 0,1 1 1,0-1-1,0 0 0,0-1 0,0 0 0,0 0 0,0 0 0,0-1 0,10-1 0,-3 0 1622,-14 1-1423,0 0 1,0 0-1,0 0 0,0 0 1,0 1-1,-1-1 1,1 0-1,0 0 1,0 0-1,0 0 0,0 0 1,0 0-1,0 0 1,0 0-1,0 0 0,0 1 1,0-1-1,0 0 1,0 0-1,0 0 1,0 0-1,0 0 0,0 0 1,0 0-1,1 0 1,-1 1-1,0-1 1,0 0 457,0 0-458,0 0 1,0 0-1,0 0 1,1 1-1,-1-1 0,0 0 1,0 0-1,0 0 1,0 0-1,0 0 1,0 0-1,0 0 0,0 0 1,0 0-1,1 0 1,-1 0-1,0 0 1,0 0-1,-6 18 826,1 4 397,-40 198 4085,42-197-5298,1 1-1,1-1 1,1 1 0,1-1 0,1 1-1,1-1 1,9 34 0,-11-53-69,1-1 1,-1 1 0,1 0-1,-1 0 1,1-1 0,0 1-1,0-1 1,1 0 0,-1 1-1,1-1 1,0 0-1,-1-1 1,1 1 0,1 0-1,-1-1 1,0 0 0,1 1-1,-1-1 1,1-1 0,-1 1-1,1 0 1,0-1 0,0 0-1,4 1 1,-2-1-5,0 0 1,0-1-1,-1 0 1,1 0 0,0-1-1,0 0 1,-1 0-1,1 0 1,0-1-1,-1 1 1,1-1-1,-1-1 1,0 1 0,0-1-1,0 0 1,6-4-1,-2 1 4,-1-1-1,0-1 0,0 0 1,0 0-1,-1 0 1,0-1-1,0 0 0,-1 0 1,-1-1-1,1 1 1,-1-1-1,-1-1 1,4-12-1,-4 6-9,0 1-1,-1-1 1,-1 0-1,-1 0 1,-1 1-1,0-1 1,-1 0 0,-3-19-1,-2 1-8,0 1 1,-14-39-1,16 61-37,-1 0 1,0 1-1,0-1 0,-1 1 1,-1 1-1,0-1 0,0 1 1,-1 0-1,-14-13 0,19 20-106,1 1-1,-1 0 0,0 1 0,0-1 1,0 0-1,0 1 0,0 0 0,0-1 0,0 1 1,0 1-1,-1-1 0,1 0 0,0 1 0,-1-1 1,1 1-1,0 0 0,-1 0 0,1 1 0,0-1 1,-1 1-1,-5 1 0,4 0-332,1-1-1,0 1 1,-1 0-1,1 0 1,0 1-1,0-1 1,1 1 0,-1 0-1,0 0 1,1 0-1,0 0 1,-1 1-1,1-1 1,1 1 0,-5 6-1,4 6-1771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2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1 332,'0'0'325,"15"8"283,-14-5-540,0-1-1,0 0 0,1 0 0,-1 0 0,0 0 1,1 0-1,-1-1 0,1 1 0,3 3 0,-2-4 9,-1 1-1,0 0 0,0 0 1,-1 1-1,1-1 0,0 0 0,-1 0 1,1 1-1,-1-1 0,2 4 1,2 16 242,-2 0 0,0 0 0,-2 0 1,0 25-1,-9 79 124,-15 31-291,13-95-152,-6 117 0,14-154-147,1-18-2333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1:31:4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120 480 1192,'21'-65'3683,"-11"35"-2666,9-42 0,-25 77 1513,-69 63-2321,63-56-460,7-8-87,1 1 0,0-1 0,0 0 0,0 1 0,1 0 0,-5 7 0,67-145-1491,-27 63 2040,-76 159 164,-40 91-901,83-180 478,1 1 1,0-1-1,0 1 1,-1-1-1,1 0 1,0 1-1,0-1 1,-1 1-1,1-1 1,0 0-1,0 1 0,0-1 1,0 1-1,0-1 1,0 1-1,0-1 1,0 1-1,0-1 1,0 1-1,0-1 1,0 1-1,0-1 1,0 1-1,0-1 1,0 0-1,0 1 1,1-1-1,-1 1 0,0-1 1,1 1-1,11-9-846,15-22 266,10-26 1051,-1-3 0,-4-1 0,46-115 0,-78 173-163,-4 5-110,-9 10-80,-15 20-112,7-1-141,1 0 0,1 1 0,-18 49 0,71-186-1082,6-18 2220,-152 351 239,103-211-1188,3-7-13,0 1 1,1-1-1,0 2 1,1-1-1,0 0 1,1 1-1,-3 25 1,5-37 5,1 0 0,0 0 1,0-1-1,0 1 0,0 0 0,0 0 1,0 0-1,0 0 0,0-1 0,1 1 1,-1 0-1,0 0 0,0 0 0,1-1 1,-1 1-1,0 0 0,1 0 0,-1-1 1,1 1-1,-1 0 0,1-1 0,-1 1 1,1 0-1,0-1 0,0 2 0,0-2 0,0 0 0,0 0 0,0 0 0,0 0 0,0 0 0,0-1 0,0 1 0,0 0 0,0 0 0,0-1 0,0 1 0,0 0 0,-1-1 0,1 1 0,0-1-1,0 1 1,0-1 0,0 0 0,33-33-34,-6 0 36,-1-2-1,-2-1 0,-1-1 1,-2-1-1,23-56 1,-46 95 8,1 0-1,0 0 1,0 0 0,0 0 0,0 0 0,0 0 0,0 0 0,0 0 0,0 0-1,-1 0 1,1 0 0,0 0 0,0 0 0,0-1 0,0 1 0,0 0 0,0 0-1,0 0 1,0 0 0,-1 0 0,1 0 0,0 0 0,0 0 0,0 0-1,0 0 1,0 0 0,0 0 0,0 0 0,0-1 0,0 1 0,0 0 0,0 0-1,0 0 1,0 0 0,0 0 0,0 0 0,0 0 0,0-1 0,-1 1 0,1 0-1,0 0 1,0 0 0,0 0 0,1 0 0,-1 0 0,0 0 0,0 0 0,0-1-1,0 1 1,0 0 0,0 0 0,0 0 0,0 0 0,0 0 0,0 0-1,0 0 1,0 0 0,0-1 0,0 1 0,0 0 0,0 0 0,0 0 0,1 0-1,-1 0 1,0 0 0,-11 9 173,7-5-300,1 0 0,0 0 0,-1 0 0,2 1 1,-5 7-1,2 15-900,5-26 944,0 0 1,0 0 0,0 0-1,0 0 1,0 0 0,1 0 0,-1 0-1,0 0 1,0 0 0,1 0-1,-1 0 1,0 0 0,1 0-1,-1 0 1,1 0 0,-1 0-1,1 0 1,0 0 0,-1-1-1,1 1 1,0 0 0,0 0-1,1 0 1,-1-1 30,0 0 1,0 0-1,0-1 0,0 1 0,-1 0 0,1 0 1,0-1-1,0 1 0,0-1 0,0 1 0,0-1 1,0 1-1,-1-1 0,1 0 0,0 1 0,0-1 1,-1 0-1,1 1 0,0-1 0,-1 0 1,1 0-1,0-1 0,13-19-242,80-138 955,-84 142 427,-18 30-382,-16 28-280,-24 42 126,31-58-395,1 2 1,2 0-1,1 1 0,-18 55 0,31-83-163,-1 1-1,1-1 1,0 1-1,-1 0 1,1-1-1,0 1 1,0 0-1,0 0 1,0-1-1,0 1 1,0 0-1,0-1 1,0 1-1,0 0 1,0-1-1,0 1 1,0 0-1,1-1 0,-1 1 1,0 0-1,0-1 1,1 1-1,-1 0 1,0-1-1,1 2 1,0-2-4,0 0 0,-1 0 0,1 0 0,0 0 0,-1 0 0,1 0 0,0 0 1,0 0-1,-1 0 0,1-1 0,0 1 0,-1 0 0,1 0 0,0-1 0,-1 1 0,1 0 0,-1-1 1,1 1-1,0-1 0,4-2-12,-1 0 0,0-1 0,0 1 0,-1-1-1,7-7 1,18-33 117,-2-1-1,30-73 0,-87 164 350,-2 24-346,-43 137 0,76-206-107,-7 36 0,6-36-1,1 0 1,0 0 0,0 0 0,0-1 0,0 1 0,0 0-1,0 0 1,0 0 0,0 0 0,0-1 0,1 1-1,-1 0 1,0 0 0,0 0 0,1-1 0,-1 1-1,1 0 1,-1 0 0,0-1 0,1 1 0,-1 0 0,1-1-1,0 1 1,-1-1 0,1 1 0,-1 0 0,1-1-1,0 1 1,0-1 0,-1 0 0,1 1 0,0-1 0,0 0-1,-1 1 1,1-1 0,0 0 0,0 0 0,0 0-1,1 1 1,1-3-5,0 1-1,0-1 1,-1 0-1,1 0 1,0 0-1,-1 0 1,1-1-1,-1 1 1,0-1-1,0 1 1,0-1-1,0 0 1,0 0-1,2-3 1,-3 3 7,30-45 3,-2-1 0,24-58 1,-53 106 16,-2 7 40,-8 20 150,-17 37 341,-104 223 180,127-271-770,10-17 20,12-23 41,5-23-16,-16 30-6,2 0 0,0 0 0,1 1 0,1 0 0,14-17 0,-25 34-2,0 0 0,0-1 1,1 1-1,-1-1 0,0 1 0,0 0 1,1-1-1,-1 1 0,0 0 1,0-1-1,1 1 0,-1 0 0,0 0 1,1-1-1,-1 1 0,0 0 1,1 0-1,-1-1 0,1 1 0,-1 0 1,0 0-1,1 0 0,-1 0 1,1 0-1,-1 0 0,0-1 0,1 1 1,-1 0-1,1 0 0,-1 0 1,1 0-1,-1 1 0,0-1 0,1 0 1,-1 0-1,1 0 0,-1 0 1,1 1-1,1 17 26,-9 27 41,-3-13 39,-2-1 0,-22 47 0,17-43-40,-16 49 0,31-79-67,1 0-1,0 0 0,0 0 0,0 0 0,1 0 1,0 6-1,0-11 1,0 1 0,0-1 0,0 0 0,0 1 0,0-1 0,0 0 0,0 1 0,0-1 0,0 0 0,0 1 0,0-1 0,0 0 0,0 0 0,0 1 0,1-1 0,-1 0 0,0 0 0,0 1 0,0-1 0,1 0 0,-1 0 0,0 1 0,0-1 0,1 0 0,-1 0 0,0 0 0,0 1 1,1-1-1,-1 0 0,0 0 0,1 0 0,-1 0 0,0 0 0,1 0 0,-1 0 0,2 0-1,-1-1 0,0 1 0,1-1 0,-1 0 0,0 0 0,1 1 0,-1-1 0,0 0-1,0 0 1,0 0 0,0 0 0,2-3 0,14-18 0,-1-1-1,-2 0 1,0-1 0,-1 0-1,-2-1 1,15-45-1,17-36-6,-30 83-5,-8 22 18,-6 15 24,-10 29 115,-1-2 0,-28 67 0,10-34-21,23-56-121,5-15-2,0 0-1,1 0 1,-1 1-1,1-1 1,0 0-1,0 1 1,1-1 0,-2 7-1,43-87-55,-16 12 38,-7 18 59,28-52 1,-46 99-38,0 0 0,0 0-1,0 0 1,0 0 0,0 0 0,0 0 0,0 1 0,0-1 0,0 0 0,0 0 0,0 0 0,0 0-1,0 0 1,0 0 0,0 0 0,0 0 0,0 0 0,0 0 0,0 0 0,0 1 0,0-1 0,0 0 0,0 0-1,1 0 1,-1 0 0,0 0 0,0 0 0,0 0 0,0 0 0,0 0 0,0 0 0,0 0 0,0 0-1,0 0 1,0 0 0,0 0 0,0 0 0,0 0 0,0 0 0,1 0 0,-1 0 0,0 0 0,0 0-1,0 0 1,0 0 0,0 0 0,0 0 0,0 0 0,0 0 0,0 0 0,0 0 0,0 0 0,1 0 0,-1 0-1,0 0 1,0 0 0,0 0 0,0 0 0,0 15 456,-3 17 511,-53 128 326,30-93-1355,34-98 56,-2 0 0,0-1 1,-3 0-1,0 0 0,-3-32 1,0 64 3,0 0-1,1-1 1,-1 1 0,0 0 0,0-1 0,0 1 0,0 0 0,0-1 0,0 1 0,0-1 0,0 1 0,0 0-1,0-1 1,0 1 0,0 0 0,0-1 0,0 1 0,0 0 0,-1-1 0,1 1 0,0 0 0,0-1-1,0 1 1,0 0 0,-1-1 0,1 1 0,0 0 0,0 0 0,-1-1 0,1 1 0,0 0 0,0 0 0,-1 0-1,1-1 1,0 1 0,-1 0 0,1 0 0,0 0 0,-1 0 0,1 0 0,0 0 0,-1-1 0,1 1-1,0 0 1,-1 0 0,1 0 0,-1 0 0,-18 15-11,-14 26 16,15-14-15,1 0-1,1 1 1,-17 45 0,59-119-325,-9-5 149,14-76 1,-30 107 242,-9 28 26,-12 29-18,-36 108-90,57-158 17,-1 0-1,0 0 1,-1 0-1,-3-19 1,2 13 4,-1-3 1,-6-99 57,7 144 77,-12 44 0,6-33-74,1-3-30,2-12-70,2 0 0,-1 0-1,1 25 1,23-107-95,-12 16 190,-2 0 1,-2 0-1,-3-59 1,-1 103-38,-4 27 8,-12 46 0,-14 66-20,29-134-10,1-1-1,0 0 0,-1 1 0,1-1 0,0 1 0,0-1 1,0 0-1,0 1 0,1-1 0,-1 0 0,0 1 0,0-1 1,1 1-1,-1-1 0,2 2 0,-2-3 4,0 0-1,1 0 1,-1 0-1,1 0 1,-1 0 0,0 0-1,1 0 1,-1 0-1,1 0 1,-1 0 0,1 0-1,-1 0 1,0 0-1,1 0 1,-1 0 0,1-1-1,-1 1 1,0 0-1,1 0 1,-1 0 0,0-1-1,1 1 1,-1 0-1,0-1 1,1 1 0,-1 0-1,0-1 1,1 1-1,-1 0 1,0-1 0,26-38-36,-20 25 44,-1-1 1,-1 0-1,0 0 1,2-23-1,2-5 81,-8 40-44,-3 6-13,-3 12 68,0 33 809,-22 81 1,-3 16-702,31-144-207,-1-1 0,1 1 0,0-1 1,0 0-1,-1 1 0,1-1 0,0 1 0,0-1 1,0 1-1,0 0 0,0-1 0,0 1 0,0-1 1,0 1-1,0-1 0,0 1 0,0-1 0,0 1 1,0-1-1,1 1 0,-1-1 0,0 1 0,0-1 0,1 1 1,-1-1-1,0 0 0,1 1 0,8-13-15,7-27 5,-8-4 37,-2-2 0,-2 1-1,-2-63 1,-16 178 28,9 0-22,-2 55-103,5-124 62,-2-9-8,-3-10-36,-10-153-987,7 54 987,-36 270 1221,37-128-1093,5-14-90,0 0 0,0 1-1,1-1 1,1 1 0,-2 21-1,23-66-225,-7-8-196,-2 0-1,-1-1 1,3-49 0,12-54-144,-24 143 581,0-1 0,0 1 1,0 0-1,0 0 1,0 0-1,1 0 0,-1 0 1,0-1-1,1 1 1,-1 0-1,1 0 0,-1 0 1,1 0-1,0 0 1,-1 0-1,1 1 0,0-1 1,0 0-1,0 0 1,-1 0-1,1 1 0,0-1 1,0 0-1,2 0 1,-2 1 2,0 1 1,0-1 0,0 0 0,0 1 0,0-1 0,0 1 0,0 0 0,-1-1 0,1 1-1,0 0 1,0-1 0,0 1 0,-1 0 0,1 0 0,0 0 0,-1 0 0,1 0 0,-1 0-1,2 1 1,4 11 32,0 0-1,6 21 0,-7-15-28,-5-16-9,0 1 0,1-1 0,0 0 0,-1 1 0,1-1 0,0 0 0,0 0 1,1 0-1,-1 0 0,1 0 0,-1 0 0,1 0 0,0-1 0,0 1 0,0 0 0,1-1 0,2 3 0,-4-5 1,0 0 0,-1 0 0,1 0 0,0 0 0,-1 0 0,1-1 0,0 1 0,-1 0 0,1 0 0,0-1 1,-1 1-1,1 0 0,-1-1 0,1 1 0,-1 0 0,1-1 0,-1 1 0,1-1 0,-1 1 0,1-1 0,-1 1 0,1-1 0,-1 0 0,0 1 0,1-1 0,-1 1 0,1-2 0,9-19-13,-10 21 14,24-64-344,-3-1 0,24-124 0,-28 107 285,-15 67 91,-6 16 8,-7 22 14,-15 52 34,19-57-87,0 0-1,1 0 1,1 1-1,-3 23 1,8-24-66,6-24-9,6-29 4,1-48 41,11-46-13,-24 129 43,0-1 0,0 1 1,0 0-1,0 0 0,0-1 1,0 1-1,0 0 0,0-1 1,0 1-1,0 0 0,1-1 1,-1 1-1,0 0 0,0-1 1,0 1-1,0 0 0,0-1 1,0 1-1,1 0 0,-1 0 1,0-1-1,0 1 0,0 0 1,1 0-1,-1-1 0,0 1 1,1 0-1,-1 0 0,0 0 1,0 0-1,1-1 0,-1 1 1,0 0-1,1 0 0,-1 0 1,0 0-1,1 0 0,-1 0 1,0 0-1,1 0 0,-1 0 1,1 0-1,8 14 32,2 26 23,-6 20 55,-3 65 1,-2-94-196,2 7 23,-2-36 55,1 0-1,-1 0 1,0 0 0,1 0 0,-1 0-1,1 0 1,-1-1 0,1 1-1,0 0 1,0 0 0,0-1 0,0 1-1,0 0 1,0-1 0,0 1-1,3 2 1,-3-4-7,1 0 0,-1 0-1,0 0 1,0 0-1,0 0 1,0 0 0,1 0-1,-1-1 1,0 1 0,0 0-1,0-1 1,0 1 0,0 0-1,0-1 1,0 1 0,0-1-1,0 0 1,0 1 0,0-1-1,0 0 1,0 0 0,0 0-1,-1 1 1,1-1 0,0 0-1,-1 0 1,1 0 0,0-2-1,19-30-400,30-89 300,-46 109 145,-4 13-30,0 0 1,1 0-1,-1 0 0,0-1 1,0 1-1,0 0 0,0 0 1,0 0-1,0 0 0,0 0 1,0-1-1,1 1 0,-1 0 1,0 0-1,0 0 0,0 0 1,0 0-1,0 0 0,1 0 1,-1 0-1,0-1 0,0 1 1,0 0-1,0 0 0,1 0 0,-1 0 1,0 0-1,0 0 0,0 0 1,0 0-1,1 0 0,-1 0 1,0 0-1,0 0 0,0 0 1,0 0-1,1 0 0,-1 0 1,0 1-1,0-1 0,0 0 1,0 0-1,1 0 0,-1 0 1,0 0-1,10 10 200,5 11 529,-11-10-548,0 0 0,-1 0-1,-1 0 1,1 0 0,-2 0 0,1 1-1,-1-1 1,-1 1 0,0-1 0,-3 16-1,-3 15-295,-18 60 0,9-41 114,28-140-891,-4 0-1,-3 0 1,-8-126-1,8 90 912,-27 398 2634,10-164-1951,10-111-669,-3 22-20,2 0 1,0 0 0,3 0 0,0 0 0,2 0 0,7 31-1,-8-59-130,0-12-74,-1-12-213,-1-251-1105,-16 506 4656,6-124-1738,9-81-1337,0-14-149,-1-36-4,-2-15-305,-1 0 1,-2 0-1,-20-64 1,27 101 385,0 0 1,0-1-1,0 1 0,0 0 0,0-1 1,0 1-1,0 0 0,0-1 0,-1 1 1,1 0-1,0 0 0,0-1 0,0 1 1,0 0-1,0-1 0,0 1 0,-1 0 1,1 0-1,0-1 0,0 1 0,0 0 1,-1 0-1,1 0 0,0-1 0,0 1 1,-1 0-1,1 0 0,0 0 0,0 0 1,-1-1-1,1 1 0,0 0 0,-1 0 1,1 0-1,0 0 0,-1 0 0,1 0 0,0 0 1,0 0-1,-1 0 0,1 0 0,0 0 1,-1 0-1,1 0 0,-9 16 26,-2 31 29,10-43-51,-24 146 107,25-138-177,4-13 16,4-22 17,-8 5 6,0 1 0,-1-1 0,-1 0 0,-7-32 0,15 198 447,-3-123-358,-4-19-48,1 0 0,1 0 0,-1 0 0,1 0 0,0 0 0,1 0 0,0 0 0,-1-1 0,2 1 0,-1 0 0,1-1 0,-1 0 0,8 10 0,-9-15-14,-1 0-1,0 0 1,1 1 0,-1-1 0,0 0 0,1 0 0,-1 0 0,0 0-1,1 0 1,-1 0 0,0 0 0,1 0 0,-1 0 0,0 0-1,1 0 1,-1 0 0,0 0 0,1-1 0,-1 1 0,0 0-1,1 0 1,-1 0 0,0 0 0,1-1 0,-1 1 0,0 0-1,1 0 1,-1-1 0,0 1 0,0 0 0,1 0 0,-1-1-1,0 1 1,0 0 0,0-1 0,0 1 0,1 0 0,-1-1 0,0 1-1,0 0 1,0-1 0,0 1 0,0 0 0,0-1 0,0 1-1,0 0 1,0-1 0,6-23-16,-5 20 16,2-12-10,-1-1 0,0 0 0,-2 0 0,0 0 0,-1 0 0,-4-25 0,-2-41-4,29 131 68,9 48-16,-26-88-71,-3-8 14,-1-18 7,-7-28-15,-4-20 1,5 31 18,-10-41 1,10 57 1,1 7 30,1 35 29,-1 54 62,-7 80 1126,11-152-1222,-1-2-20,0 0 0,1 1-1,-1-1 1,1 0 0,0 0-1,0 1 1,0-1 0,0 0 0,1 1-1,-1-1 1,1 0 0,0 0-1,2 6 1,-1-12-41,-1 1 0,1-1 1,0 1-1,-1-1 0,1 0 0,-1 0 0,0 1 1,1-5-1,6-19-220,-2 0 1,-1-1-1,-2 0 0,2-30 1,-9-109-517,5 147 767,0 15 14,-1 0 0,0 1 0,1-1 0,-1 0 0,-1 1-1,1-1 1,-1 0 0,0-5 0,-10 31 4,6-11-7,1 0 0,1 0 0,0 0-1,1 1 1,-2 19 0,17-83-60,-7 5 74,-2 1 1,-2-1-1,-9-91 0,8 138-12,-1-1-1,0 1 1,0 0-1,0-1 1,0 1-1,0 0 1,0-1-1,0 1 1,0 0-1,0-1 0,0 1 1,0 0-1,-1-1 1,1 1-1,0 0 1,0 0-1,0-1 1,0 1-1,0 0 1,-1-1-1,1 1 1,0 0-1,0 0 0,0-1 1,-1 1-1,1 0 1,0 0-1,0 0 1,-1-1-1,1 1 1,0 0-1,-1 0 1,1 0-1,0 0 1,-1-1-1,-7 11 11,-7 23-15,14-30 9,-72 149 86,-8 22-9,70-137-330,11-37 221,0 0 0,0 0 1,1 0-1,-1 0 0,0 0 0,0 0 1,0 0-1,0 0 0,0 0 0,0 0 0,0 0 1,0 0-1,0 0 0,0 0 0,0 0 1,0 0-1,0 0 0,0 0 0,0 0 0,0 0 1,0 0-1,1 0 0,6-22-708,7-17 398,-2-2 1,-2 0-1,-2 0 1,-1-1-1,0-47 0,-9 122 775,-2 0 0,-2 0 0,-11 38 0,3-10-294,4-17-121,1-10-34,3 0 0,0 0-1,0 38 1,22-108-50,3-37 61,-3-2 0,6-78 0,-20 131-14,-1 12-2,-6 30 32,-2 1-4,0-1 1,-16 30-1,13-30-20,1 0 0,-7 24 0,14-68 12,5-23-39,21-69 25,-17 74-26,2 1-1,2 0 1,22-56 0,-17 65 37,-10 22 84,-1-1-1,9-23 1,-11 27-223,-1 14 104,-7 16 68,-68 95-70,145-250-71,-72 131 106,1 0 1,0 0-1,0 0 0,-1 0 0,1 0 0,0 0 0,0 0 0,0 0 1,0 0-1,0 0 0,1 0 0,-1 0 0,0 1 0,0-1 1,0 0-1,1 1 0,-1-1 0,0 1 0,1 0 0,-1-1 1,0 1-1,3 0 0,-1 0 1,-1 0 1,1 1-1,-1-1 1,0 1-1,1 0 1,-1 0-1,0 0 0,1 0 1,-1 0-1,0 0 1,4 3-1,2 3 2,0-1-1,-1 2 1,0-1-1,11 15 1,-17-21-3,-1-1 0,0 0 1,0 1-1,0-1 1,1 0-1,-1 1 1,0-1-1,0 0 1,0 1-1,0-1 0,0 0 1,0 1-1,0-1 1,0 0-1,0 1 1,0-1-1,0 0 1,0 1-1,0-1 0,0 1 1,0-1-1,0 0 1,0 1-1,0-1 1,-1 0-1,1 1 1,0-1-1,0 0 0,0 0 1,0 1-1,-1-1 1,1 0-1,0 0 1,-1 1-1,-14 8 18,-17-1-101,32-8 80,0 0 0,0 0 1,0 0-1,0 0 0,1 0 0,-1 0 0,0 0 0,0 0 0,0 0 0,0-1 1,0 1-1,0 0 0,0 0 0,0 0 0,0 0 0,0 0 0,0 0 1,0 0-1,0-1 0,0 1 0,0 0 0,0 0 0,0 0 0,0 0 0,0 0 1,0 0-1,0-1 0,0 1 0,0 0 0,0 0 0,0 0 0,0 0 0,0 0 1,0 0-1,0 0 0,0-1 0,0 1 0,0 0 0,-1 0 0,1 0 1,0 0-1,0 0 0,0 0 0,0 0 0,0 0 0,0 0 0,0 0 0,0 0 1,-1 0-1,1-1 0,0 1 0,0 0 0,0 0 0,0 0 0,0 0 0,0 0 1,0 0-1,-1 0 0,1 0 0,0 0 0,0 0 0,0 0 0,0 0 1,0 0-1,0 0 0,-1 1 0,1-1 0,1-1-5,-1 1 0,1 0-1,-1-1 1,1 1 0,-1 0 0,1 0 0,-1-1-1,1 1 1,-1 0 0,1 0 0,-1 0 0,1 0 0,0 0-1,-1 0 1,1 0 0,-1 0 0,1 0 0,0 0-1,-1 0 1,1 0 0,0 1 0,25 5 31,-20-5-12,-1 0-1,0 1 0,0-1 1,0 1-1,10 5 0,-13-6 123,-5-1-51,-13-6-30,12 4-56,0 0-1,1 0 0,-1 0 1,1 0-1,-1 0 0,1-1 1,0 0-1,0 0 0,-3-3 1,3 0-1,0 0 1,0 0-1,0 0 1,1-1-1,0 1 1,1-1 0,-1 1-1,1-1 1,1 0-1,-1 1 1,1-1-1,0 0 1,1 0-1,1-7 1,-1-19 0,-1 33 0,2 23 9,-5 12-15,-2-1 0,-1-1 0,-18 59 1,24-92 11,0 0 0,0 0 1,0-1-1,0 1 1,0 0-1,0 0 1,-1 0-1,1 0 0,0 0 1,0 0-1,0 0 1,0-1-1,0 1 1,0 0-1,0 0 0,-1 0 1,1 0-1,0 0 1,0 0-1,0 0 1,0 0-1,0 0 1,0 0-1,-1 0 0,1 0 1,0 0-1,0 0 1,0 0-1,0 0 1,0 0-1,-1 0 0,1 0 1,0 0-1,0 0 1,0 0-1,0 0 1,0 0-1,0 0 1,-1 0-1,1 0 0,0 0 1,0 1-1,0-1 1,0 0-1,0 0 1,0 0-1,0 0 0,0 0 1,-1 0-1,1 0 1,0 0-1,0 1 1,0-1-1,0 0 1,0 0-1,0 0 0,0 0 1,0 0-1,0 1 1,0-1-1,0 0 1,0 0-1,0 0 0,0 0 1,-5-16-44,4 14 24,-1-8-12,1 1 0,0-1 0,0 0 0,1-11 0,0 9 9,-20 70 206,-26 89-384,-39 137 221,83-279-46,1 0-1,-1 0 1,1 0-1,1 1 1,-1-1-1,1 0 1,0 1-1,0-1 1,1 6-1,-1-11 15,1 0 0,-1 0-1,0 1 1,0-1 0,0 0-1,1 0 1,-1 0 0,0 1-1,0-1 1,1 0 0,-1 0-1,0 0 1,0 0 0,1 0-1,-1 1 1,0-1 0,0 0-1,1 0 1,-1 0 0,0 0-1,1 0 1,-1 0 0,0 0-1,0 0 1,1 0 0,-1 0-1,0 0 1,1 0 0,-1 0-1,0-1 1,0 1 0,1 0-1,-1 0 1,0 0 0,1 0-1,-1 0 1,0 0 0,0-1-1,0 1 1,1 0 0,-1 0-1,0 0 1,0-1 0,0 1-1,1 0 1,-1 0 0,0-1-1,0 1 1,0 0 0,0 0-1,0-1 1,0 1-1,0 0 1,1-1 0,-1 1-1,0 0 1,0-1 0,10-16-300,1-11 230,0 0 0,-2-1-1,-1 0 1,-1 0-1,-2-1 1,-1 0-1,0-35 1,-4 60 96,0-12 2,-2 28-19,-6 42 24,-3 0 1,-2 0-1,-35 87 0,46-135-51,3-7 9,5-14 2,8-26 2,4-39-58,-8 28-7,2 0-1,3 1 1,35-82 0,-49 131 93,-2 6 3,-48 87 67,15-35-106,-48 108-1,82-163 23,0 0 0,0 0-1,0 0 1,0 0 0,1 0-1,-1 0 1,0 0 0,0 0-1,0 0 1,0 0 0,0 0-1,1 0 1,-1 0 0,0 0-1,0 0 1,0 0 0,0 0-1,0 0 1,1 0 0,-1 0 0,0 0-1,0 1 1,0-1 0,0 0-1,0 0 1,0 0 0,0 0-1,1 0 1,-1 0 0,0 0-1,0 0 1,0 1 0,0-1-1,0 0 1,0 0 0,0 0-1,0 0 1,0 0 0,0 0-1,0 1 1,0-1 0,0 0-1,0 0 1,0 0 0,0 0-1,0 0 1,0 1 0,0-1-1,0 0 1,0 0 0,0 0-1,0 0 1,0 0 0,0 1 0,0-1-1,0 0 1,0 0 0,0 0-1,0 0 1,0 0 0,0 0-1,0 0 1,0 1 0,-1-1-1,1 0 1,0 0 0,0 0-1,0 0 1,0 0 0,16-9-59,18-16-104,13-33-2533,-42 52 2079,4-6-1189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277 194 136,'20'3'4712,"-12"-24"-3097,-6 19-1528,-1-1-1,0 1 1,0 0 0,0 0 0,0-1-1,0 1 1,0 0 0,0-1-1,0-4 1,-1-19 555,1 13 349,-1 1 1,0-1-1,-1 0 0,-1 1 1,0-1-1,-6-22 0,7 34-957,1 0 1,-1 0-1,1 1 0,-1-1 0,0 0 0,1 1 0,-1-1 0,0 1 0,1-1 1,-1 1-1,0-1 0,1 1 0,-1 0 0,0-1 0,0 1 0,0 0 0,1-1 1,-1 1-1,0 0 0,0 0 0,0 0 0,0 0 0,0 0 0,1 0 0,-1 0 0,0 0 1,0 0-1,0 0 0,0 0 0,1 1 0,-1-1 0,0 0 0,0 1 0,0-1 1,1 0-1,-2 2 0,-28 15 160,1 7-180,1 2-1,1 1 1,1 1-1,-23 34 1,39-46-13,0 0 1,-14 34 0,7-12 0,13-31-4,1 1 1,-1-1-1,1 1 1,1 0 0,-1 0-1,2 0 1,-1 0-1,1 0 1,0 0-1,0 0 1,1 1-1,0-1 1,1 0-1,0 0 1,0 0-1,1 0 1,0 0-1,0 0 1,1 0 0,0 0-1,0-1 1,1 1-1,0-1 1,0 0-1,1 0 1,0-1-1,0 1 1,0-1-1,8 6 1,-3-1 12,0-2-1,1 1 1,0-1 0,1-1 0,-1 0-1,2-1 1,-1 0 0,18 7-1,-20-11-72,1 0 0,-1 0 0,1-1 0,0 0 0,0 0 0,0-1 0,0-1 0,0 0 0,-1-1 0,1 0 0,17-4 0,-9 0-1276,0-2 1,0-1-1,-1 0 0,1-1 1,-2-1-1,0-1 1,0 0-1,16-15 0,-7 6-742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44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42 668,'-1'-4'633,"-1"1"0,1 0 0,0-1 0,0 1 1,0 0-1,0-1 0,1 0 0,-1-6 0,0 10-491,1-1 1,-1 1 0,1 0-1,-1-1 1,1 1-1,-1 0 1,1 0-1,-1-1 1,1 1 0,-1 0-1,1 0 1,-1 0-1,0 0 1,1 0-1,-1 0 1,1 0 0,-1 0-1,0 0 1,1 0-1,-1 0 1,-3 1 3566,3 46-3629,0-7-69,9 74 0,4-34 10,-4 2 1,-3-1-1,-3 0 1,-16 139 0,10-191-77,-2 40 1,6-69 51,0 0 1,0 0-1,0 0 0,0 0 1,0 0-1,0 1 0,-1-1 1,1 0-1,0 0 0,0 0 1,0 0-1,0 1 0,0-1 1,0 0-1,0 0 0,0 0 1,0 1-1,0-1 1,0 0-1,0 0 0,0 0 1,0 1-1,0-1 0,0 0 1,0 0-1,0 0 0,0 0 1,0 1-1,0-1 0,0 0 1,1 0-1,-1 0 0,0 0 1,0 1-1,0-1 0,0 0 1,0 0-1,0 0 0,1 0 1,-1 0-1,0 0 1,0 1-1,0-1 0,0 0 1,0 0-1,1 0 0,-1 0 1,0 0-1,0 0 0,0 0 1,1 0-1,-1 0 0,0 0 1,0 0-1,0 0 0,1 0 1,-1 0-1,8-13-99,6-25 22,-9 18 98,36-123 72,-36 130-103,0 1-1,0 0 0,2 0 1,-1 0-1,1 1 0,1 0 1,0 0-1,16-16 0,-23 26 11,1 0 1,-1-1-1,0 1 0,1 0 0,-1 0 0,1 0 1,-1 0-1,1 0 0,0 0 0,-1 1 1,1-1-1,0 0 0,-1 1 0,1-1 0,0 1 1,0 0-1,0 0 0,-1-1 0,1 1 0,0 1 1,0-1-1,0 0 0,2 1 0,-1 0 1,-1 0-1,0 1 1,1-1 0,-1 1-1,0-1 1,0 1-1,0 0 1,0 0-1,0 0 1,-1 0-1,1 0 1,0 0 0,-1 1-1,2 2 1,2 5-13,-1 1 0,1 0 0,-2 0 1,0 0-1,0 0 0,1 13 0,-3-18-117,-1 0 0,-1 0 0,1 0 0,-1 0-1,0-1 1,0 1 0,0 0 0,-5 8 0,-3 19-3011,9-17-2509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4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39 302 12,'3'2'204,"0"0"1,-1 0-1,1 0 1,0 0-1,0-1 1,0 0-1,1 0 1,-1 1-1,0-2 1,0 1-1,1 0 1,-1-1-1,0 1 1,1-1-1,-1 0 1,0 0-1,1-1 1,-1 1-1,0-1 1,1 1-1,-1-1 1,0 0-1,0 0 1,1 0-1,3-3 1,5-2 39,0-1-1,-1 0 1,0 0 0,0-1 0,11-11 0,-18 14-186,1 1 0,-1-1 1,-1 0-1,1-1 0,-1 1 0,0 0 1,0-1-1,0 0 0,1-7 0,15-57 433,-16 53-359,-2 13-117,0 0-1,0 0 1,-1 0 0,0 0 0,0 0-1,0 0 1,0 0 0,0-1 0,-1 1 0,0 0-1,0 0 1,0 0 0,0 0 0,-1 1 0,1-1-1,-1 0 1,0 0 0,0 1 0,-1-1-1,1 1 1,-3-4 0,2 5-17,1 0 1,-1 0-1,0 0 0,0 1 1,1-1-1,-1 1 0,0-1 1,0 1-1,0 0 1,0 0-1,-1 0 0,1 1 1,0-1-1,0 1 0,-1-1 1,1 1-1,0 0 0,0 1 1,-1-1-1,1 0 0,0 1 1,0 0-1,0 0 0,0 0 1,-1 0-1,-4 3 0,-2 1 3,0 1 0,0 0 0,0 0-1,1 1 1,-1 1 0,2 0 0,-1 0-1,1 1 1,1-1 0,-1 2 0,2-1-1,-1 1 1,1 0 0,1 1 0,0-1-1,-5 13 1,7-13 2,0 0 0,0 0 0,1 0 0,0 1 0,1-1 0,0 0 0,0 1-1,1-1 1,1 1 0,0-1 0,0 0 0,1 1 0,0-1 0,1 0 0,0 0 0,1 0 0,0-1 0,8 16-1,-8-19-14,0 0 0,1 0 0,-1-1 0,1 0 0,0 0 0,0 0 0,1 0 0,0-1 0,-1 0-1,1 0 1,1 0 0,-1-1 0,1 0 0,-1 0 0,1-1 0,0 0 0,0 0 0,0 0 0,0-1 0,0 0-1,0 0 1,0-1 0,0 0 0,0 0 0,1-1 0,-1 0 0,10-3 0,2 0-467,-1-2 0,1 0-1,-1-1 1,0-1 0,-1 0 0,0-1 0,-1-1 0,1-1 0,15-14 0,9-10-1246,-24 16 802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4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1 864,'0'0'1066,"0"4"2116,0 18-2390,1 3 245,2 0 1,10 44-1,2 19 387,-8-41-1199,2 23-173,-7-49-82,1-19 33,1-13 11,9-80-28,-12 72 8,1 0 0,1 0 0,1 0 1,0 0-1,1 1 0,2-1 0,-1 1 0,11-17 1,-16 32 5,1 0 0,0 0 0,-1 1 1,1-1-1,0 1 0,1 0 0,-1-1 1,0 1-1,1 0 0,-1 0 0,1 0 0,-1 1 1,1-1-1,0 1 0,0-1 0,0 1 1,0 0-1,0 0 0,0 0 0,0 1 1,0-1-1,0 1 0,0-1 0,0 1 1,0 0-1,5 1 0,-3 0 3,0 0 1,-1 1-1,1 0 1,-1 0-1,0 0 0,0 0 1,1 1-1,-1 0 0,-1-1 1,1 1-1,0 1 1,-1-1-1,0 0 0,1 1 1,-2 0-1,1 0 1,4 6-1,4 9 8,0 0 1,-2 1-1,10 27 0,-15-38-13,-2 1 0,0 0 1,0-1-1,0 1 0,-2 0 0,1 0 0,-1 0 0,0 0 1,-3 15-1,1-18-429,-1 0 0,1 0 0,-1-1-1,-7 12 1,8-15-302,1-28-3592,12-13 2002,-5 22 1496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82 388,'-20'9'1376,"20"-9"-1326,-1 1 0,1-1 0,0 0-1,-1 0 1,1 1 0,0-1 0,-1 0 0,1 0 0,-1 0 0,1 0 0,0 0 0,-1 0 0,1 1 0,-1-1 0,1 0 0,-1 0 0,1 0 0,0 0 0,-1-1 0,1 1 0,-1 0 0,1 0 0,0 0-1,-1 0 1,1 0 0,-1 0 0,1-1 0,0 1 0,-1 0 0,1 0 0,0-1 0,-1 1 0,1 0 0,0 0 0,-1-1 0,1 1 0,0 0 0,0-1 0,-1 1 0,1-1 0,1 0 516,3 6-243,1 4-108,4-15 129,-1 0-231,1 0-1,0 0 1,17-7 0,44-1 1176,127-9 0,-131 17-892,-44 4-327,261-16 600,-268 18-586,84-1 379,175 22 1,-41-3-297,-78-10-30,-118-7-118,-26-1-14,1 0 1,-1 1-1,0 0 1,15 5-1,5 1-2,-1-2 0,41 3 1,-46-6-7,15 1 73,47-4 0,-16 0-9,-70 1 3,-27 8-1057,24-7 644,-1 0-1,1 0 1,-1-1 0,1 1-1,-1 0 1,1-1-1,-1 0 1,1 1 0,-1-1-1,0 0 1,1-1-1,-1 1 1,1 0 0,-5-2-1,-5-1-2007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10 760,'-15'-3'1010,"1"0"1,0 1-1,-1 1 0,-16 1 0,11 9-5296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5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386 203 448,'28'-40'2050,"-18"28"-1617,-2 1-1,1-2 0,-2 1 0,0-1 0,0 0 1,-1 0-1,7-24 0,-13 36-409,0-1-1,1 1 1,-1 0 0,-1-1 0,1 1-1,0 0 1,0-1 0,0 1 0,-1-1-1,1 1 1,-1 0 0,1 0 0,-1-1-1,1 1 1,-1 0 0,0 0 0,1 0-1,-1-1 1,0 1 0,0 0 0,0 0 0,0 0-1,0 1 1,0-1 0,0 0 0,-1 0-1,1 0 1,0 1 0,0-1 0,0 1-1,-1-1 1,1 1 0,0-1 0,-1 1-1,1 0 1,0 0 0,-1 0 0,-2 0-1,-2-1 6,0 0-1,0 0 0,0 1 0,-1 0 1,1 1-1,0-1 0,-11 4 0,-10 6 81,1 1 0,-1 1-1,2 1 1,0 2-1,0 0 1,2 2 0,0 1-1,1 0 1,1 2-1,0 0 1,2 2 0,-19 25-1,29-33 4,1 0-1,0 1 1,1 1-1,0-1 0,1 1 1,1 0-1,1 0 1,0 1-1,1-1 1,1 1-1,0 0 1,1 0-1,2 21 1,0-18 127,2 1 0,0-1 0,1-1 0,0 1 1,2-1-1,1 1 0,0-2 0,1 1 0,1-1 0,20 31 0,-20-39-166,0 0 0,0-1-1,1 0 1,0 0 0,1-1-1,-1 0 1,2-1 0,-1 0-1,1-1 1,0 0 0,0-1-1,1-1 1,-1 0 0,1 0-1,0-1 1,24 2 0,-13-2-443,-1-2 0,1-1 0,0 0 0,0-2 0,0-1 1,0 0-1,-1-2 0,36-12 0,-41 10-275,-1-1 1,1-1-1,-2 0 1,1-1-1,-1-1 1,-1-1-1,0 0 1,0-1-1,-1-1 1,-1 0-1,-1 0 1,0-2-1,20-32 0,-19 27-115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74 776,'0'0'66,"0"0"0,0 0-1,1 0 1,-1-1 0,0 1-1,0 0 1,0 0 0,0 0 0,0-1-1,0 1 1,0 0 0,1 0-1,-1 0 1,0 0 0,0 0 0,0-1-1,0 1 1,1 0 0,-1 0-1,0 0 1,0 0 0,0 0 0,1 0-1,-1 0 1,0 0 0,0 0-1,0 0 1,1 0 0,-1 0 0,0 0-1,0 0 1,1 0 0,-1 0-1,0 0 1,0 0 0,0 0 0,1 0-1,-1 0 1,0 0 0,0 0-1,0 0 1,1 0 0,-1 0 0,0 1-1,8 10 922,4 19-647,-11-28-142,9 37 732,-2 1 0,-1 0-1,2 56 1,-5-55-630,-3-34-287,0 0 1,-1 0-1,0-1 0,0 1 1,-1 0-1,0 0 0,0 0 1,0 0-1,-1-1 0,0 1 1,-4 7-1,2 6 32,4-18 42,0-13 55,4-46-146,1 0-1,18-79 1,-16 105-702,18-53-1,-22 75 464,1 0 0,0 0 0,1 1-1,-1-1 1,1 1 0,1 0 0,0 0 0,0 0 0,1 1 0,7-7 0,-13 13 199,1 0 0,-1 0 0,1 0 0,0 0 0,-1 1 1,1-1-1,0 0 0,-1 1 0,1-1 0,0 1 0,0 0 1,-1-1-1,1 1 0,0 0 0,0 0 0,0 0 0,-1 1 1,1-1-1,0 0 0,0 1 0,-1-1 0,1 1 0,0-1 1,-1 1-1,1 0 0,0-1 0,-1 1 0,1 0 0,-1 0 1,3 2-1,4 4-204,-1 0 0,0 1 0,0-1 0,7 12 0,-1-3-216,-8-10 387,3 4-175,1-1 1,19 17 0,-25-23 303,0-1 0,1 0 0,-1 0-1,1 0 1,-1 0 0,1-1 0,0 1-1,0-1 1,0 0 0,0 0 0,0-1 0,0 1-1,6-1 1,2 3 1387,-10 3-359,-17 13 206,0-1-856,8-3-9,0-1 0,0 1 0,2 0 1,-7 26-1,11-34-295,-1 0 0,1 1 0,0-1-1,1 0 1,0 0 0,0 1 0,0-1 0,1 0 0,0 0-1,1 0 1,0 0 0,4 11 0,-5-15-91,1 0 0,-1 0 0,1-1-1,0 1 1,0-1 0,0 1 0,0-1 0,0 0 0,1 0 0,-1 0-1,1 0 1,0 0 0,-1 0 0,1-1 0,0 1 0,0-1-1,0 0 1,0 0 0,0 0 0,0 0 0,0-1 0,0 1 0,0-1-1,1 0 1,-1 0 0,0 0 0,0 0 0,6-1 0,-3 0-22,0-1 1,0 1 0,0-1-1,0 0 1,-1 0-1,1-1 1,-1 0 0,1 0-1,-1 0 1,0 0 0,0-1-1,-1 0 1,9-9-1,-6 5-6,-1-1 0,0 0 1,-1-1-1,0 1 0,-1-1 0,0 0 0,0 0 0,-1 0 0,0 0 0,-1-1 0,0 1 0,-1-1 0,1-16 0,-2 11-27,-1-1 0,-1 1 0,0 0 0,-1 0 0,-1 0 0,0 0 0,-1 1 0,-9-19 0,12 31-81,1 0-1,-1 0 1,0 0-1,-1 0 1,1 0-1,0 1 1,-1-1-1,0 1 1,1-1-1,-1 1 1,0 0-1,0 0 0,0 0 1,-1 0-1,1 1 1,0 0-1,-1-1 1,1 1-1,-1 0 1,1 0-1,-1 1 1,1-1-1,-1 1 1,0 0-1,1 0 1,-1 0-1,0 0 1,1 1-1,-5 0 1,-7 2-900,-1 1 0,1 0 0,1 1 0,-1 0 0,-19 11 0,21-10-435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1 135 336,'12'-3'1242,"-6"2"-717,0-1 1,0 1-1,1 0 0,-1 0 0,0 1 0,10 0 0,-15 0-377,1 0 0,0 1 0,0 0-1,-1-1 1,1 1 0,0 0 0,-1-1 0,1 1-1,-1 0 1,1 0 0,-1 0 0,1 1-1,-1-1 1,0 0 0,0 0 0,0 1 0,1-1-1,-1 1 1,0-1 0,-1 1 0,1-1 0,0 1-1,0 0 1,-1-1 0,1 1 0,-1 0-1,1 3 1,1 8 616,-1 1 0,0-1-1,-1 1 1,0-1 0,-1 1 0,-1-1-1,-6 25 1,-1 23-399,8-51-349,-2 10 13,2 39 1,1-53-44,0-1 1,1 1 0,0-1 0,0 0-1,1 1 1,-1-1 0,1 0-1,0 0 1,0 0 0,1 0-1,-1-1 1,6 7 0,-7-10-10,0 0 0,0 0 0,0 0 0,0 0 1,0 0-1,0 0 0,0 0 0,0 0 0,0-1 1,1 1-1,-1-1 0,0 1 0,1-1 0,-1 1 0,0-1 1,1 0-1,-1 1 0,0-1 0,1 0 0,-1 0 0,2 0 1,1-1-10,-1 1 0,0-1 0,0 0 0,0 0 0,0 0 0,0-1 0,-1 1 0,1-1 1,3-1-1,5-6-71,0 0 1,0-1 0,12-14 0,-19 20 48,26-29-681,47-65-1,-67 82 672,0 0 0,-2-1 0,1 0 0,-2 0 0,0-1 0,8-36 0,-4 21 141,-6 28-46,-2 24-85,-3 5-13,-1 7 60,2-1-1,1 1 1,8 41 0,-9-65 18,0 0 1,1 0-1,1 0 0,-1 0 1,1-1-1,0 1 1,1-1-1,-1 1 0,1-1 1,0 0-1,1-1 1,0 1-1,0-1 0,0 0 1,0 0-1,1 0 1,0-1-1,0 0 0,11 6 1,-11-7-1,0-2 0,0 1 0,0-1 0,0 0 0,0 0 0,0 0 0,0-1 1,0 0-1,0 0 0,0-1 0,0 0 0,0 0 0,0 0 0,0-1 0,0 0 0,0 0 0,0 0 0,-1-1 0,1 1 1,-1-1-1,0-1 0,0 1 0,8-8 0,-5 4 23,1 0 0,-2-1 0,1 0-1,-1-1 1,0 1 0,-1-1 0,0-1 0,0 1 0,-1-1 0,0 0 0,-1 0 0,4-15 0,-5 14-7,-1 0 1,-1 0-1,0 0 1,0-1-1,-1 1 1,0 0-1,-1 0 1,-3-15-1,-2 5-35,0 1 0,-1 0 1,-15-29-1,17 37-146,1 3 194,0 1 0,0-1 0,-1 1 0,-9-12 0,13 18-177,0 1-1,0 0 1,0 0 0,0 0 0,-1-1-1,1 1 1,0 0 0,-1 0-1,1 1 1,-1-1 0,1 0 0,-1 0-1,1 1 1,-1-1 0,1 1 0,-1-1-1,0 1 1,1 0 0,-1 0-1,0 0 1,1 0 0,-1 0 0,0 0-1,1 0 1,-1 0 0,0 0 0,1 1-1,-1-1 1,0 1 0,1 0-1,-3 1 1,-6 3-1527,0 1 0,1 0 0,-11 9 0,11-7-388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61 624,'3'4'345,"0"0"0,-1 1 0,0-1 0,0 0 0,-1 1 0,1 0 0,-1-1 0,0 1 0,0 0 0,1 8 1,-4 52 1531,0-27-925,2-14-505,0 3-172,1 0 0,4 26 1,-4-45-263,0 0 0,1 0 0,1 0 0,-1 0 1,1-1-1,1 1 0,-1-1 0,1 0 1,1 0-1,-1 0 0,6 6 0,-8-11-8,-1 0 1,1 0-1,0 0 0,0 0 1,-1-1-1,1 1 0,0-1 0,0 1 1,1-1-1,-1 0 0,0 0 1,0 0-1,1 0 0,-1 0 1,0 0-1,1-1 0,-1 1 0,1-1 1,-1 1-1,0-1 0,1 0 1,-1 0-1,1 0 0,-1-1 1,1 1-1,-1 0 0,1-1 0,-1 0 1,0 1-1,1-1 0,-1 0 1,0 0-1,0-1 0,1 1 0,3-3 1,4-5-2,1-1 0,-1 0 0,-1 0 0,0-1 0,10-14 1,-4 5-18,-7 9-1,0 0 0,-1-1-1,0 0 1,-1-1 0,0 1-1,-1-1 1,-1-1 0,5-19-1,-4 4-47,-1-1 0,0-59 0,2 124 57,1-1 1,2 0-1,1 0 0,17 38 0,-26-68 9,0-1 0,1 0 0,-1 0 1,1 0-1,0 0 0,0 0 0,0 0 0,0 0 0,1-1 0,-1 1 0,1-1 0,0 1 1,0-1-1,-1 0 0,1 0 0,1-1 0,-1 1 0,6 2 0,-4-3 54,0 0 0,-1 0 0,1-1-1,0 0 1,-1 0 0,1 0 0,0 0 0,-1-1-1,1 0 1,0 0 0,-1 0 0,8-3 0,-2 0 154,0-1 0,0 0 0,-1 0 0,0-1 0,0 0 0,-1-1 0,1 0 0,-1 0 0,-1-1 0,0 0 0,11-14 0,-15 16-139,0 0 0,0 0 1,-1 0-1,0 0 0,0 0 1,-1 0-1,1-1 0,-1 1 1,-1 0-1,1-1 1,-1 1-1,0-1 0,-1 1 1,1-1-1,-1 1 0,-4-12 1,0 2-61,-1-1 1,0 1-1,-2 1 1,1 0-1,-12-16 1,18 30-45,0-1 0,1 0 0,-2 1-1,1-1 1,0 1 0,0 0 0,0-1 0,-1 1 0,1 0 0,0 0 0,-1 0-1,1 0 1,-1 0 0,0 0 0,1 0 0,-1 0 0,0 1 0,0-1 0,1 1-1,-3-1 1,1 1-362,-1 0 1,1 0-1,0 1 0,-1 0 0,1 0 0,0-1 1,0 2-1,-4 1 0,3-2-634,-1 1-1,1-1 1,-1 1 0,1-1-1,-1 0 1,-6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1136,'0'-1'180,"1"1"0,-1-1-1,1 1 1,-1 0 0,1-1 0,-1 1 0,1-1-1,-1 1 1,1 0 0,0 0 0,-1-1 0,1 1-1,0 0 1,-1 0 0,1 0 0,0 0 0,-1 0-1,1-1 1,0 1 0,-1 0 0,1 1 0,-1-1-1,1 0 1,0 0 0,-1 0 0,1 0 0,0 0-1,-1 1 1,1-1 0,0 0 0,-1 1-1,1-1 1,-1 0 0,1 1 0,-1-1 0,2 2-1,0 0 12,0 1-1,1 0 1,-1 0 0,0 1-1,-1-1 1,1 0-1,2 7 1,2 9-284,8 37 0,-12-43-201,-1 0 0,0 0 0,0 14 0,-2-18-579,0 0 0,0 0 0,-1 0 0,0-1-1,-3 11 1,-1-7-1127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7 188,'1'0'130,"-1"0"-1,1 0 1,-1 0 0,1 0-1,-1 0 1,1 0 0,-1 0-1,1 0 1,-1 0 0,1 0 0,-1 0-1,1 0 1,-1 0 0,0 0-1,1 0 1,-1-1 0,1 1-1,-1 0 1,1 0 0,-1-1-1,0 1 1,1 0 0,-1 0-1,1-1 1,-1 1 0,0 0-1,1-1 1,-1 1 0,0-1-1,0 1 1,1 0 0,-1-1 0,0 1-98,-1 0 1,0 0 0,1 0 0,-1 0 0,1 0 0,-1 0 0,1 0 0,-1 0-1,1 0 1,-1 0 0,1 0 0,-1 1 0,1-1 0,-1 0 0,1 0 0,-1 1 0,1-1-1,-1 0 1,1 1 0,0-1 0,-1 1 0,1-1 0,0 0 0,-1 1 0,1-1 0,0 1-1,-1-1 1,1 1 0,0-1 0,0 1 0,-1 0 0,-2 5-25,-1 1 0,1-1 0,1 1 0,-1 0 0,1 0 0,0-1 0,1 2 0,-1-1 0,1 0 0,1 0 0,-1 0 0,1 0-1,1 1 1,-1-1 0,1 0 0,1 0 0,-1 0 0,5 11 0,4 15 422,3 0 0,23 46 0,-30-68-166,-4-6-169,1 0 0,-1 0 0,0 1-1,0-1 1,0 1 0,-1-1 0,0 1-1,0 0 1,0 0 0,-1 8 0,0-11-75,-1 1 0,0-1 1,0 1-1,0-1 0,0 0 1,-1 1-1,1-1 0,-1 0 1,0 0-1,0 0 0,0 0 1,0 0-1,0-1 0,-1 1 1,1-1-1,-1 1 0,0-1 1,-3 2-1,0 2-190,-2-1-1,1-1 1,0 1 0,-1-1-1,-10 4 1,17-7 79,0-1-1,0 0 1,-1 1-1,1-1 1,0 0-1,0 1 1,-1-1-1,1 0 1,0 0-1,0 0 1,-1 0 0,1 0-1,0-1 1,0 1-1,-1 0 1,1-1-1,0 1 1,0 0-1,0-1 1,-1 0-1,1 1 1,0-1 0,0 1-1,0-1 1,0 0-1,0 0 1,0 0-1,0 0 1,1 0-1,-1 0 1,0 0-1,0 0 1,1 0 0,-1 0-1,0 0 1,1 0-1,0 0 1,-1-1-1,1 1 1,-1 0-1,1 0 1,0 0-1,0-1 1,0 1 0,0 0-1,0-2 1,3-21-1822,0 7 780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7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0 864,'6'0'1244,"4"2"1385,-6 12-1692,-1 19 273,-2 1 0,-4 50 1,0-45 85,4 54 1,32 127 841,-27-183-2059,-1-20-3,0 1 0,1-1 0,0 0 0,11 19 0,-7-16-1607,14 41 1,-16-79-5570,0-18 4862,-4 16 1026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16 108 300,'-1'0'233,"0"0"-1,0 0 1,1-1-1,-1 1 1,0-1-1,0 1 1,0 0-1,1-1 1,-1 1-1,0-1 1,0 0-1,1 1 1,-1-1 0,0 1-1,1-1 1,-1 0-1,1 0 1,-1 1-1,1-1 1,-1 0-1,1 0 1,-1-1-1,1 1-71,1 1-1,-1-1 1,0 0 0,1 1-1,-1-1 1,0 0-1,1 1 1,-1-1-1,1 1 1,-1-1-1,1 0 1,-1 1-1,1-1 1,-1 1-1,1 0 1,-1-1-1,1 1 1,0-1-1,-1 1 1,1 0-1,1-1 1,46-14 2564,-43 14-2746,66-18 1223,65-14-1008,-43 20-3656,-87 13 2959,38-1-2096,-43 1 2521,0 0-1,-1 0 0,1 0 1,0 0-1,-1 0 1,1 0-1,0 1 1,0-1-1,-1 0 1,1 0-1,0 1 1,-1-1-1,1 0 1,-1 1-1,1-1 0,0 1 1,-1-1-1,1 0 1,-1 1-1,1-1 1,-1 1-1,1 0 1,-1-1-1,0 1 1,1-1-1,-1 1 0,0 0 1,1-1-1,-1 1 1,0 0-1,0-1 1,0 1-1,1 0 1,-1-1-1,0 1 1,0 0-1,0 0 1,0-1-1,0 1 0,0 0 1,-1-1-1,1 1 1,0 0-1,0-1 1,0 1-1,-1 0 1,1-1-1,0 1 1,-1 0-1,1-1 1,0 1-1,-1-1 0,0 2 1,-5 6-1021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1 171 828,'2'3'191,"0"0"-1,1 0 1,0 0 0,0-1 0,0 1-1,0 0 1,0-1 0,0 0-1,1 0 1,-1 0 0,1 0-1,-1-1 1,1 1 0,0-1 0,0 0-1,-1 0 1,1 0 0,0 0-1,0-1 1,0 0 0,5 0-1,10 0 85,0 0 0,35-7 0,-53 7-268,43-10-525,0-2 0,-1-2 0,77-36 0,-32 12-1344,-68 27 1574,-18 9 338,1 0-1,1 0 1,-1 1-1,0-1 1,0 1-1,1-1 1,5-1 0,-8 3 182,-27 27 1183,-1 5-576,11-14-369,1 1 0,1 0 0,0 1 1,2 1-1,-14 27 0,24-42-360,1-1 0,-1 1 0,1 0 0,0 0 0,0 0 0,0 0 0,1 0-1,0 0 1,0 0 0,1 0 0,1 8 0,-2-12-71,1 1-1,0 0 0,0 0 1,0 0-1,1-1 1,-1 1-1,0-1 1,1 1-1,0-1 1,0 1-1,0-1 1,0 0-1,0 0 1,0 0-1,0 0 1,1 0-1,-1-1 1,0 1-1,1-1 1,0 1-1,-1-1 1,1 0-1,0 0 1,3 1-1,1-1-1,1 0 0,0 0 0,-1 0 0,1-1-1,0 0 1,0-1 0,-1 1 0,1-1 0,11-4 0,-14 4-32,-1 0 1,1-1 0,0 0-1,-1 0 1,1 0 0,-1 0-1,0-1 1,0 0 0,0 1-1,0-2 1,0 1 0,-1 0 0,1-1-1,-1 0 1,6-7 0,-8 8-9,0 1 1,-1-1-1,1 0 1,0 1 0,-1-1-1,1 0 1,-1 0 0,0 1-1,0-1 1,0 0 0,0 0-1,-1 1 1,1-1-1,-1 0 1,0 1 0,1-1-1,-1 0 1,-2-2 0,-27-51-434,14 30-39,4 3-175,1-1 0,2 0 0,-12-42 1,20 64 636,1 0 1,-1 0-1,1 1 1,0-1 0,-1 0-1,1 0 1,0 0-1,0 0 1,1 0 0,-1 0-1,0 0 1,1 0-1,-1 0 1,1 0 0,-1 0-1,1 1 1,0-1 0,0 0-1,0 0 1,0 1-1,2-3 1,-1 2-19,0 0 1,0 1-1,0 0 1,1-1-1,-1 1 1,0 0-1,1 0 1,-1 0 0,1 0-1,-1 1 1,1-1-1,-1 1 1,6-1-1,5 1-82,0 0-1,1 1 1,-1 1 0,25 6-1,-21-5 185,-1 2-1,1 0 0,-1 1 0,29 15 1,-40-17-47,1-1 1,-1 1 0,0 0 0,0 1-1,0-1 1,0 1 0,-1 0 0,1 1 0,-1-1-1,-1 1 1,1-1 0,-1 1 0,0 0-1,0 0 1,2 10 0,2 12 176,-1 0-1,3 49 1,-5-38-111,-3-25-78,0-7 28,-1 1 0,1-1 0,1 1 0,-1-1 0,1 0-1,4 10 1,-5-15-14,1 0-1,-1 0 0,0 0 0,1 0 0,-1 0 0,1-1 0,0 1 1,-1-1-1,1 1 0,0-1 0,0 1 0,0-1 0,0 0 1,0 0-1,1 0 0,-1 0 0,0 0 0,0-1 0,1 1 0,-1-1 1,0 1-1,1-1 0,-1 0 0,0 0 0,4 0 0,-3 0 7,0 0 0,0 0 0,0 0-1,0 0 1,-1-1 0,1 0-1,0 1 1,0-1 0,0 0 0,-1 0-1,1 0 1,-1-1 0,1 1-1,-1-1 1,1 1 0,-1-1 0,0 0-1,1 0 1,2-4 0,-3 3 4,1-1 0,-1 0 0,0 0 0,-1 0 0,1 0 0,-1 0-1,1-1 1,-1 1 0,0 0 0,-1-1 0,1-6 0,-1-8 15,-1-1-1,-1 1 1,-1 0-1,-8-32 0,6 34-65,0-1 0,-1 1 0,-1 0 0,-1 1-1,0 0 1,-19-28 0,23 38-162,0 1 0,0 0 0,-1 0-1,1 0 1,-1 1 0,0-1 0,-1 1 0,1 1 0,-1-1 0,1 1-1,-1 0 1,0 0 0,0 0 0,0 1 0,-1 0 0,1 0 0,-1 1-1,1 0 1,-1 0 0,1 0 0,-14 1 0,12 1-346,-1 0 0,1 0 0,0 0 0,-10 4 0,2 1-666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8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0 352,'0'0'3283,"-7"30"-1084,5-17-1729,1 0 0,1 0 0,0 0 0,1 0-1,0 0 1,1 0 0,4 19 0,3 21 868,36 219 910,-38-153-2584,-10-39-2789,2-55 420,1-15-1617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9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12 152,'1'-1'178,"0"0"0,0 0 0,0 0 0,0 0 0,0 1 0,0-1 0,0 0 0,0 0 0,0 1 0,1-1-1,-1 1 1,0-1 0,0 1 0,1-1 0,-1 1 0,0 0 0,1-1 0,-1 1 0,0 0 0,1 0 0,-1 0 0,0 0 0,3 1 0,37 6 698,-26-4-409,-5-2-289,1 0 0,-1-1-1,18-2 1,29 0 110,-22 4-484,41-3 1,29 1-2633,-90 2 1738,-7 1-230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2:5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9 221 480,'-8'-2'1916,"12"-2"-970,16-4-551,64 13 359,32-12-160,202 13 1,47-1-548,211-51 441,-478 36-465,114 5 0,-152 4-13,86-13 0,-15 0 22,130 2 78,-72 5-50,227-37 0,-313 29 26,-57 10-45,-2-2 0,60-18 1,-87 22-43,-1 0 0,0 0 0,1 2 0,0 0 0,28 3 0,-6-1 37,-36-1-29,1 0 0,-1 0 0,1 1 0,0-1 1,-1 1-1,0 0 0,1 0 0,-1 0 1,0 1-1,1-1 0,3 3 0,-6-3-11,0 0-1,1 0 1,-1 0 0,0 0-1,0 0 1,0 0-1,0 0 1,0 1-1,0-1 1,0 0 0,-1 0-1,1 1 1,0-1-1,-1 1 1,1-1-1,-1 1 1,1-1 0,-1 1-1,0-1 1,0 1-1,1-1 1,-1 1-1,0-1 1,0 1 0,-1-1-1,1 1 1,0 1-1,0-3-2,-1 0-1,1 0 0,0-1 0,0 1 1,0 0-1,0 0 0,0 0 0,0 0 1,0 0-1,0 0 0,0 0 1,-1 0-1,1 0 0,0 0 0,0 0 1,0 0-1,0 0 0,0-1 0,0 1 1,0 0-1,-1 0 0,1 0 1,0 0-1,0 0 0,0 0 0,0 0 1,0 0-1,0 0 0,-1 1 0,1-1 1,0 0-1,0 0 0,0 0 1,0 0-1,0 0 0,0 0 0,-1 0 1,1 0-1,0 0 0,0 0 0,0 0 1,0 0-1,0 0 0,0 1 1,0-1-1,0 0 0,0 0 0,0 0 1,0 0-1,-1 0 0,1 0 0,0 0 1,0 0-1,0 1 0,0-1 1,0 0-1,0 0 0,0 0 0,0 0 1,0 0-1,0 0 0,0 1 0,0-1 1,0 0-1,0 0 0,0 0 1,0 0-1,0 0 0,1 1 0,-7-11-1224,5 7 685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0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140 233 828,'0'-5'593,"0"0"0,1-1 0,-1 1 0,1 0 0,0 0-1,1 0 1,2-8 0,-4 13-540,1 0 0,-1-1 0,0 1 0,0 0 0,0-1 0,0 1 0,1-1 0,-1 1 0,0 0 0,0-1 0,0 1 0,0-1 0,0 1 0,0 0 0,0-1 0,0 1 0,0-1 0,0 1 0,0-1 0,0 1 0,-1 0 0,1-1 0,0 1 0,0-1 0,0 1 0,0 0 0,-1-1 0,1 1 0,0 0 0,0-1 0,-1 1 0,1 0 0,0-1 0,-1 1 0,1 0 0,0 0 0,-1-1 0,0 1 0,-4-9 2370,-12 33-1179,2 23-650,1 1 0,3 0 0,-10 87 0,13-74-133,-29 278 448,28-239-839,6-72-71,-2 13 41,5-33-100,3-18-109,12-82-1818,7-159-1,-18 174 1298,6-51-279,-2 30 743,-4-125-1,-5 198 366,-5-41 450,5 54-262,4 9-168,11 17-80,4 3 114,-10-12-106,1 0 1,-1-1-1,1 0 1,1-1-1,-1 0 1,0 0-1,1-1 1,0 0-1,-1 0 1,1-1-1,13-1 1,18 0 189,55-9 0,-73 7-171,642-56 2255,-391 35-2203,-97 5 11,214 8 0,-377 11-168,24 0 6,-1 2 0,40 8 0,-67-9 6,-2-1-59,-16 0-2003,2-2-3199,-14-1-153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9 1748,'0'0'119,"0"-1"0,0 1 0,0-1 0,1 1 1,-1 0-1,0-1 0,0 1 0,0-1 0,1 1 0,-1 0 0,0-1 0,1 1 0,-1-1 0,0 1 0,1 0 0,-1 0 0,0-1 1,1 1-1,-1 0 0,1 0 0,-1-1 0,0 1 0,1 0 0,-1 0 0,1 0 0,-1 0 0,1-1 0,3 12 1763,-4 23 25,-61 287 4592,9-57-5643,43-211-913,-6 26-334,4 0 0,-1 85 0,14-173-2223,0 0 920,1 0-1,0 0 1,6-11 0,7-22-1157,-10 17 1273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07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2007 13 156,'0'-1'162,"1"0"0,0 0 0,0 0 1,0 0-1,0 0 0,0 0 0,0 1 0,0-1 0,1 0 1,-1 1-1,0-1 0,0 0 0,1 1 0,-1 0 0,0-1 0,0 1 1,1 0-1,-1-1 0,0 1 0,1 0 0,-1 0 0,1 0 1,1 1-1,-2-1-81,0 1 0,0 0 1,0 0-1,0 0 0,0 0 1,-1 0-1,1 0 0,0 0 1,0 0-1,-1 0 0,1 0 1,-1 1-1,1-1 0,-1 0 1,1 0-1,-1 1 0,0-1 1,0 0-1,1 2 0,0 12 109,0-1-1,-1 1 0,-3 19 1,3-25 93,-52 590 4410,30-170-3813,18-317-844,5-102-31,1-16-18,-1-17-152,-2 19 108,0 0-1,-1 1 1,1-1 0,-1 1-1,0 0 1,0-1 0,0 1-1,0 0 1,0 0 0,-1 0-1,0 1 1,1-1-1,-1 0 1,0 1 0,0 0-1,0 0 1,-1 0 0,-6-3-1,-5-2-238,0 1 0,-1 1 1,-17-3-1,12 2-112,-5 2 196,0 0 1,-1 2-1,1 1 1,-48 4 0,-275 46 20,80-6 162,111-27 36,-260 33 26,242-33-27,77-9-35,3-9 53,83 4 44,-12 0 31,24-3-92,0 1 1,1 0-1,-1 0 1,1 0 0,-1 0-1,1 0 1,-1-1-1,1 1 1,-1 0-1,0 0 1,1-1 0,0 1-1,-1 0 1,1-1-1,-1 1 1,1 0-1,-1-1 1,1 1 0,0-1-1,-1 1 1,1-1-1,0 1 1,-1-1 0,1 1-1,0-1 1,0 1-1,0-1 1,-1 1-1,1-1 1,0 0 0,0 1-1,0-1 1,0 1-1,0-1 1,0 0-1,0-2 6,-1 0-1,0 1 1,1-1-1,-1 1 1,0-1-1,0 1 1,-1-1-1,1 1 1,0-1-1,-1 1 1,-1-2-1,-9-19 325,11 15-232,0 0 0,1 0 0,0 0-1,0 0 1,3-11 0,0-18 226,-3 21-208,2-1 0,0 0 0,1 1 0,0 0 0,8-20 0,35-80-897,-14 42-993,7-22-2666,-27 69 2241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0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81 220,'4'-11'1678,"-3"10"-1576,0 0 0,0 1 0,-1-1 0,1 0 1,-1 0-1,1 0 0,-1 0 0,1 0 0,-1 0 0,0 0 0,1 0 0,-1 0 0,0 0 1,0 0-1,1 0 0,-1 0 0,0 0 0,0 0 0,0 0 0,-1 0 0,1 0 0,0 0 0,0-1 1,0 1-1,-1 0 0,1 0 0,-1 1 0,1-1 0,-1 0 0,1 0 0,-1 0 0,1 0 1,-1 0-1,0 0 0,0 0 0,-22-20 1779,20 20-1763,0-1 0,0 0 0,1 1 0,-1-1 0,0 1 0,0 0 0,0 0 0,0 0 0,-1 1 0,1-1 0,0 1 0,0-1 0,0 1 0,0 0 0,-1 0 0,1 1 0,-6 0 0,-8 2 41,1 1 1,-19 7-1,16-5 134,4-1-19,1 0 0,0 0 1,0 2-1,1-1 0,-1 2 1,-17 13-1,25-16-129,0-1-1,0 2 0,1-1 1,0 1-1,0-1 1,1 1-1,-1 1 0,2-1 1,-1 0-1,0 1 1,1 0-1,0 0 0,1 0 1,0 0-1,-2 10 1,1 1-99,1 0 1,1 0 0,1 0 0,0 1 0,2-1-1,0 0 1,1 0 0,0 0 0,2 0 0,0-1-1,1 1 1,1-1 0,0-1 0,1 1-1,1-1 1,1-1 0,0 0 0,1 0 0,0-1-1,1 0 1,1-1 0,19 16 0,-22-21-245,0-1 0,0 0 1,1 0-1,-1-1 0,1-1 0,17 7 1,-21-10-282,-1 0 0,1-1 0,0 0 1,0 0-1,0 0 0,-1-1 0,1 0 1,0 0-1,0-1 0,0 0 0,0 0 1,-1-1-1,9-2 0,8-4-731,0-1 0,-1-1-1,0-1 1,29-20 0,-29 17 379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0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230 116 468,'4'-10'857,"10"-33"1738,-13 41-2371,-1-1 0,1 1-1,-1-1 1,1 1-1,-1-1 1,0 1 0,0-1-1,0 1 1,-1-1-1,1 1 1,0-1-1,-1 1 1,-1-6 0,-2-5 2405,0 6 264,-12 4-2512,8 4-306,1 0 1,-1 0 0,0 1-1,1 0 1,-1 0-1,1 1 1,0 0 0,-1 0-1,2 1 1,-1 0 0,-7 4-1,-9 9 170,-34 31 0,52-43-237,1 0 1,-1 1-1,1 0 1,0 0 0,1 0-1,-1 0 1,1 0-1,0 1 1,-3 11 0,5-15-12,0 1 0,0 0 0,0 0 0,0 0 1,1 0-1,-1 0 0,1 0 0,0 0 0,0 0 1,0 0-1,1-1 0,0 1 0,-1 0 0,1 0 1,1 0-1,-1 0 0,0-1 0,4 6 0,-4-8 6,0 1 0,0-1 0,1 0 0,-1 1 0,0-1 0,1 0 0,0 0-1,-1 0 1,1 0 0,0 0 0,-1 0 0,1-1 0,0 1 0,0 0 0,0-1-1,-1 1 1,1-1 0,0 0 0,0 0 0,0 0 0,0 0 0,0 0 0,0 0 0,0 0-1,-1 0 1,1-1 0,0 1 0,0-1 0,0 0 0,0 1 0,2-3 0,7-2 2,0-2 0,-1 1 0,0-1 0,9-9-1,3 0-28,-4 2 30,-1-1 0,-1-1 1,0 0-1,0-1 0,13-22 0,-16 24 2,12-28-25,-24 43 15,-1 0 0,0 0 0,0 0 0,1 0 1,-1 0-1,0 0 0,1 0 0,-1 0 0,0 1 0,1-1 0,-1 0 0,0 0 0,0 0 1,1 0-1,-1 1 0,0-1 0,0 0 0,0 0 0,1 0 0,-1 1 0,0-1 0,0 0 1,0 1-1,1-1 0,-1 0 0,0 0 0,0 1 0,0-1 0,0 0 0,0 1 0,0-1 1,0 0-1,0 1 0,0-1 0,0 0 0,0 0 0,0 1 0,5 20-6,-3-16-1,26 89-2986,-28-93 2769,0 0-1,1 1 0,-1-1 0,1 0 0,-1 0 0,1 0 0,0 0 0,-1 1 1,1-1-1,0 0 0,0 0 0,-1-1 0,1 1 0,0 0 0,0 0 1,0 0-1,0 0 0,0-1 0,1 1 0,-1-1 0,0 1 0,0-1 0,0 1 1,0-1-1,2 1 0,6 3-3693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0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80 109 392,'2'-19'3191,"-4"18"-1737,-1 12-1060,-35 289 2303,31-237-2053,1 4-216,1-11-272,-12 56 0,13-96-106,8-26 15,-1-10-122,0 1 1,-1-1 0,-1 1-1,-1-1 1,-2-19-1,1-43-245,1 81 297,4-68-500,24-131 0,-20 159 482,-5 24 17,0 0 0,1 0 0,1 0 0,0 1 0,2 0 1,-1 0-1,17-26 0,-23 41 6,1 0-1,0 0 1,0 0 0,-1 0 0,1 0 0,0 0 0,0 0-1,0 0 1,0 1 0,1-1 0,-1 0 0,0 0-1,0 1 1,0-1 0,0 1 0,1-1 0,-1 1 0,0 0-1,1-1 1,-1 1 0,0 0 0,1 0 0,-1 0 0,0 0-1,2 0 1,0 1 0,-1 0 1,0-1-1,1 2 0,-1-1 0,0 0 0,0 0 1,1 1-1,-1-1 0,0 1 0,-1 0 0,1-1 1,2 4-1,4 5 6,0 1 0,0 0 1,9 21-1,9 25 167,-2 1 0,-4 0 1,-1 2-1,11 71 0,6 26 2,-33-136-188,-3-18-125,0 1 0,1-1 0,-1 0-1,1 1 1,0-1 0,0 0 0,0 1 0,0-1 0,1 0-1,-1 0 1,1 0 0,2 4 0,-3-7 41,-1 0 0,0 0 0,1 1 0,-1-1 0,1 0 0,-1 0 0,1 0-1,-1 0 1,1 0 0,-1 1 0,1-1 0,-1 0 0,1 0 0,-1 0 0,1 0 0,-1 0 0,1-1 0,-1 1 0,1 0 0,-1 0 0,1 0 0,-1 0 0,1 0-1,-1-1 1,0 1 0,1 0 0,-1 0 0,1-1 0,-1 1 0,0 0 0,1-1 0,0 0 0,9-10-2094,-6 5 1225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6 124 488,'-5'3'2830,"5"-6"-1388,1 2-1373,0 0-1,-1 0 0,1 0 0,0 1 0,-1-1 0,1 0 0,0 1 0,0-1 0,0 0 0,0 1 0,0-1 1,0 1-1,0-1 0,0 1 0,1-1 0,40-9 1546,60-22 0,-55 16-1290,-14 7-340,-24 7-405,1 0-1,-1-1 1,0 0-1,-1-1 1,1 0-1,11-6 1,-15 7-72,-1 1-1,1 0 1,-1 0-1,1 1 1,0-1 0,0 1-1,0 0 1,7 0 0,-2-2-1223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0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23 103 776,'0'0'109,"1"-1"0,-1 1-1,0 0 1,0 0 0,0 0 0,1 0-1,-1-1 1,0 1 0,0 0 0,1 0-1,-1 0 1,0 0 0,1 0-1,-1 0 1,0 0 0,0 0 0,1 0-1,-1 0 1,0 0 0,0 0 0,1 0-1,-1 0 1,0 0 0,1 0 0,-1 0-1,0 0 1,0 1 0,1-1 0,-1 0-1,0 0 1,0 0 0,1 0 0,-1 0-1,0 1 1,0-1 0,1 0 0,8 14 1501,3 21-611,-11-32-620,31 142 2948,-23-94-2586,-1 5-351,-2 0-1,-3 76 1,-10-89-594,6-44 73,-1 1 0,0-1 0,1 1 0,-1-1 1,0 0-1,1 0 0,-1 0 0,1 0 0,-1 0 0,-1-2 0,-2-4-130,0 0 0,0-1-1,1 1 1,0-1 0,1 0 0,0 0 0,-4-12-1,-10-65 5,12 53 188,1 8 49,-17-110-95,19 115 117,1-1 0,0 1 0,2-1 0,6-35 0,-5 47 83,0 1 0,0-1-1,1 1 1,0 0 0,1 0 0,-1 0-1,2 0 1,-1 1 0,1-1 0,-1 1-1,2 0 1,-1 1 0,1-1 0,0 1-1,0 0 1,0 0 0,1 1 0,12-7-1,-12 8 47,-1-1 0,1 1 0,0 1 0,0-1 1,0 1-1,11-2 0,-15 4-99,1 0 0,-1 0 1,1 0-1,0 0 0,-1 0 0,1 1 1,-1-1-1,1 1 0,-1 0 1,0 0-1,1 1 0,-1-1 1,0 1-1,0-1 0,5 4 0,-5-3-23,0 0-1,-1 0 1,1 0-1,-1 0 0,0 1 1,0-1-1,0 1 0,0-1 1,0 1-1,0 0 0,-1 0 1,1 0-1,-1 0 1,0 0-1,0 0 0,0 0 1,0 0-1,0 0 0,-1 1 1,1-1-1,-1 0 1,0 0-1,0 1 0,0-1 1,-1 0-1,0 4 0,-1-1-90,1 0 0,-1-1-1,-1 1 1,1-1-1,-1 0 1,0 0-1,0 0 1,-1 0 0,0 0-1,1-1 1,-2 1-1,1-1 1,-8 6-1,0 0-341,1 0-1,0 1 0,0 0 0,1 1 0,0 0 1,-8 14-1,18-25 414,0 0 1,-1 0 0,1-1 0,0 1 0,0 0-1,0 0 1,0 0 0,0 0 0,0 0-1,0 0 1,0 0 0,0 0 0,0 0-1,0 0 1,1 0 0,-1-1 0,0 1 0,1 0-1,-1 0 1,0 0 0,1 0 0,-1-1-1,1 1 1,0 1 0,19 19 37,-12-13-31,123 113 1097,-107-100-945,15 17 82,-37-36-273,0 0-1,0 1 0,0-1 0,0 1 1,-1 0-1,1-1 0,-1 1 0,0 0 1,0 0-1,0 0 0,0 0 0,0 0 1,0 6-1,-1-8-127,0 0 0,0 0 0,0 0 1,-1 0-1,1 0 0,0 0 0,0 0 0,-1 0 1,1 0-1,-1 0 0,1 0 0,-1 0 0,1 0 1,-1 0-1,1 0 0,-1-1 0,0 1 0,1 0 1,-1 0-1,0-1 0,0 1 0,0 0 0,0-1 1,1 1-1,-1-1 0,0 1 0,0-1 0,-2 1 1,-5 1-2506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36 88,'-1'0'201,"0"-1"0,-1 1 0,1-1 0,-1 1 0,1 0 0,-1 0-1,1 0 1,-1 0 0,1 0 0,-1 0 0,1 0 0,-3 1 0,2-1-93,1 0-1,0 0 1,0 1 0,0-1-1,0 0 1,0 0 0,0 0-1,0 0 1,-1-1 0,1 1-1,0 0 1,0 0 0,0-1-1,0 1 1,0 0 0,0-1-1,0 1 1,0-1 0,0 0-1,0 1 1,0-1 0,-1-1-1,-4-4 4785,16 7-4693,0 0 1,1 1-1,16 5 0,7 2 367,33 0 561,111 3-1,69-16-356,-246 4-767,248-14 450,98-12-97,-316 24-370,-4 1 12,1 1 0,43 6-1,-47-4 11,-9-1-11,0-1 0,0-1 0,15-2 0,23-2-13,23-1-6,-75 6 10,-1 0-58,1-1 62,-1 1 1,0-1 0,1 0 0,-1 1-1,0-1 1,1 1 0,-1-1 0,1 1-1,-1-1 1,1 1 0,-1-1-1,1 1 1,0 0 0,-1-1 0,1 1-1,-1 0 1,1-1 0,0 1-1,-1 0 1,1 0 0,0 0 0,-1 0-1,1-1 1,0 1 0,0 0-1,-1 0 1,1 0 0,1 1 0,10-1-2888,-26 4-7588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1521 52 1080,'-2'-3'188,"1"0"1,0 0-1,-1 0 0,0 1 0,1-1 1,-1 0-1,0 1 0,-1-1 0,1 1 1,0-1-1,-1 1 0,1 0 0,-1 0 1,0 0-1,1 1 0,-1-1 0,0 0 1,0 1-1,0 0 0,0 0 0,-1 0 0,1 0 1,-5 0-1,-6-1-81,0 1-1,0 1 1,0 1 0,-19 2 0,2 0 368,-5 2-235,1 2 0,0 2 0,0 1 0,-55 24 0,72-27-172,-79 32 663,1 4 0,-134 84 0,170-94-65,35-19-156,-31 21 0,-149 119 1295,172-131-1530,-17 10 181,2 2 0,-59 57 0,98-83-426,0 0 0,1 1 0,0 0 0,1 1 0,0 0-1,1 0 1,-10 24 0,13-27-37,1 0-1,0 1 1,0 0-1,1-1 1,0 1-1,0 0 1,1 0-1,0-1 1,1 1-1,0 0 1,0 0 0,4 11-1,-2-8 38,1-1 0,0 1 0,1 0 1,1-1-1,-1 0 0,2 0 0,0-1 0,0 0 0,1 0 0,0 0 0,0-1 1,1 0-1,1-1 0,-1 0 0,22 13 0,-7-6-5,0-1 0,2 0-1,-1-2 1,2-1 0,0-2 0,0 0-1,0-2 1,1 0 0,0-2 0,0-2 0,1 0-1,-1-2 1,33-2 0,469-76 81,-325 45-167,7-2 125,-67-1-54,197-74 0,-267 83-14,-25 10 14,0-3 1,46-24-1,-89 39-22,1 0 14,0 0 1,0 0-1,-1-1 0,0 0 1,0-1-1,9-7 0,-15 10 1,1 1 0,0-1-1,-1 1 1,0-1 0,1 1-1,-1-1 1,0 0 0,0 0-1,0 1 1,-1-1-1,1 0 1,-1 0 0,0 0-1,0 0 1,0 0 0,0 0-1,0 0 1,0 0 0,-1 0-1,1 1 1,-1-1 0,0 0-1,-1-3 1,-6-12-21,-1 0 0,-1 0 0,0 1 0,-1 1 0,-14-17 0,5 5-9,-125-162-54,56 76 6,76 97 67,-1 0-1,-1 0 1,-1 2-1,0 0 1,-1 1-1,-33-22 1,35 28-1,-1 0 0,0 0 0,-1 1 0,0 1 0,0 1 0,0 1 0,0 0 0,-33-3 0,-13 5-179,-78 7-1,58 6-928,1 4-1,0 3 0,-87 31 1,114-32 110,-222 84-5326,231-81 4342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8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83 772,'2'-21'4167,"-1"21"-4116,-1-1-1,0 1 0,1 0 1,-1 0-1,0 0 1,1-1-1,-1 1 0,0 0 1,1 0-1,-1 0 1,0 0-1,1 0 0,-1 0 1,1 0-1,-1 0 1,0 0-1,1 0 1,-1 0-1,0 0 0,1 0 1,-1 0-1,1 0 1,-1 0-1,0 0 0,1 0 1,-1 0-1,0 1 1,1-1-1,-1 0 1,0 0-1,1 0 0,-1 1 1,0-1-1,0 0 1,1 0-1,-1 1 0,0-1 1,0 0-1,1 1 1,-1-1-1,0 0 0,0 1 1,1 0-1,9 10 240,0 1 1,-1 0-1,0 1 0,-1 0 0,0 0 0,-1 1 0,8 20 1,14 25-122,-25-41-634,-5-32-461,11-65 718,-10 74 212,2-13 2,0 0 0,1 0 0,10-30 0,-12 44 19,0 1 0,0-1 1,1 0-1,0 1 0,0-1 0,0 1 0,0 0 0,1-1 1,-1 1-1,1 0 0,-1 0 0,1 1 0,0-1 1,1 1-1,-1-1 0,0 1 0,0 0 0,1 0 1,0 1-1,-1-1 0,1 1 0,0-1 0,3 0 0,-5 2-22,0 0 0,0 0 0,0 0 0,0 1-1,0-1 1,0 0 0,0 1 0,0-1 0,0 1-1,0 0 1,-1 0 0,1-1 0,0 1-1,0 0 1,-1 0 0,1 1 0,-1-1 0,1 0-1,-1 1 1,1-1 0,-1 1 0,0-1 0,0 1-1,0-1 1,0 1 0,0 0 0,1 2 0,1 1-312,-1-1 1,0 1 0,0 1-1,0-1 1,-1 0 0,0 0-1,0 1 1,1 8 0,-2 10-4272,3-17 3319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1 121 708,'6'-20'3424,"-3"32"-1243,5 2-1986,1 0-1,1 0 1,14 16 0,-20-25-185,1 0 0,0 0 0,1-1 0,-1 1 0,1-1-1,0 0 1,0-1 0,1 1 0,-1-1 0,9 3 0,-11-5 34,0 0-1,0 0 0,0 0 1,0-1-1,0 1 1,0-1-1,0 0 0,0 0 1,0 0-1,0-1 0,0 1 1,0-1-1,0 0 0,0 0 1,0-1-1,0 1 1,-1-1-1,1 0 0,0 0 1,-1 0-1,0 0 0,1-1 1,-1 1-1,0-1 1,0 0-1,0 0 0,-1 0 1,1 0-1,-1 0 0,1-1 1,-1 1-1,0-1 0,-1 0 1,1 1-1,-1-1 1,1 0-1,-1 0 0,0 0 1,-1 0-1,1 0 0,-1 0 1,1-6-1,-3-1-231,0 1 0,0-1 0,-1 1 0,0 0 0,-1 0-1,0 0 1,0 0 0,-1 1 0,0 0 0,-1 0 0,-12-14 0,7 14-2066,8 9 404,7 5 742,-3-5 666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66 640,'0'-2'229,"1"0"-1,-1 1 1,1-1 0,-1 1-1,1-1 1,0 1 0,-1 0-1,1-1 1,0 1 0,0 0-1,0-1 1,0 1 0,0 0-1,0 0 1,0 0-1,1 0 1,-1 0 0,0 0-1,1 0 1,-1 0 0,0 1-1,1-1 1,-1 0 0,1 1-1,-1 0 1,1-1 0,1 1-1,55-11-595,-38 8 919,19-5-427,1 2 0,0 2 0,0 1 0,0 3 0,0 1-1,1 1 1,60 13 0,-97-14-109,2 0-211,0 0 0,0 1 0,0 0 0,0 0 1,0 0-1,10 7 0,-14-8 92,-1 0-1,0 0 1,0 0 0,0 0 0,0 0 0,0 1-1,0-1 1,0 0 0,-1 1 0,1-1 0,0 1-1,-1-1 1,1 1 0,-1-1 0,0 1-1,1-1 1,-1 1 0,0-1 0,0 1 0,0-1-1,0 1 1,0-1 0,0 1 0,0 0 0,-1-1-1,1 1 1,-1-1 0,1 1 0,-1-1 0,1 0-1,-1 1 1,0-1 0,0 1 0,0 0 0,-8 13-895,-1 1-154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63 168,'34'-2'1417,"-30"1"-1238,1 0 1,0 1-1,-1-1 1,1 1-1,0 0 0,0 1 1,-1-1-1,1 1 1,0 0-1,-1 0 1,1 0-1,-1 1 0,1-1 1,-1 1-1,8 4 1,-8-3-106,-1 0 1,1 0-1,-1 0 1,1 1 0,-1-1-1,0 1 1,0-1-1,-1 1 1,1 0-1,-1 0 1,0 0-1,0 1 1,0-1 0,0 0-1,-1 1 1,0-1-1,0 1 1,0-1-1,-1 1 1,1 0-1,-1-1 1,0 1-1,0 0 1,-1-1 0,1 1-1,-1 0 1,-2 5-1,1 0-25,-2 4-294,3-31 25,8-37 189,-1 19 47,-4 25-10,0-1 1,0 1-1,1 0 1,6-14 0,-8 20 3,0 1 0,0 0 0,1 1 1,-1-1-1,1 0 0,0 0 0,0 1 1,-1-1-1,2 1 0,-1-1 0,0 1 1,1 0-1,-1 0 0,1 0 0,-1 0 1,1 0-1,0 1 0,4-2 0,-6 2-6,1 1 0,0 0 0,-1 0 0,1 1 0,0-1 0,0 0 0,-1 1-1,1-1 1,-1 0 0,1 1 0,0 0 0,-1-1 0,1 1 0,-1 0 0,0 0 0,1 0 0,-1 0-1,0 0 1,1 0 0,-1 1 0,0-1 0,0 0 0,0 0 0,0 1 0,0-1 0,1 3-1,0 0 2,0-1 0,0 1 0,0 0 0,-1 0 0,1 0-1,-1 0 1,0 0 0,0 0 0,0 7 0,-1-10-37,0-1 1,0 1 0,0 0-1,0 0 1,0 0 0,0 0-1,0 0 1,0 0 0,1-1 0,-1 1-1,0 0 1,0 0 0,1 0-1,-1 0 1,1-1 0,-1 1-1,1 0 1,-1 0 0,1-1-1,-1 1 1,1 0 0,-1-1-1,1 1 1,1 0 0,34-35 551,-31 32-443,0 0-1,1 0 1,-1 1 0,1 0-1,-1 0 1,1 1 0,-1-1-1,1 1 1,7 1 0,-10-1-135,0 0 1,0 1-1,-1-1 1,1 1-1,0 0 1,0-1-1,-1 1 1,1 1-1,-1-1 1,1 0-1,-1 1 1,1-1 0,-1 1-1,0-1 1,1 1-1,-1 0 1,0 0-1,0 0 1,3 5-1,-5-1-3723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84,'3'-40'3107,"2"25"-1664,-5 15-1416,1 0 0,-1-1 1,0 1-1,0 0 0,0 0 1,0 0-1,1 0 0,-1 0 1,0 0-1,0 0 0,0 0 1,1 0-1,-1 0 0,0 0 1,0 0-1,0 0 0,1 0 1,-1 0-1,0 0 0,0 0 1,0 0-1,1 0 0,-1 0 1,0 0-1,0 0 0,0 0 0,0 0 1,1 0-1,-1 0 0,0 1 1,0-1-1,0 0 0,0 0 1,1 0-1,-1 0 0,0 0 1,0 0-1,0 1 0,0-1 1,0 0-1,0 0 0,1 0 1,-1 1-1,0-1 0,0 0 1,0 0-1,0 0 0,0 0 1,0 1-1,0-1 0,0 0 1,11 25 27,0 0 0,-2 0 0,-1 1 0,-1 0 0,5 37 0,-12-55-61,1-1 0,-1 1 0,0 0 0,-2 15 0,-1 9-248,6-13-149,-1-13 31,0-8-218,6-37 718,-8 32-65,1 1 0,0 0 0,0 0-1,1 0 1,-1 0 0,1 1 0,4-8-1,1-3 182,-7 15-216,0-1 0,1 0 0,-1 1 0,1-1 0,-1 1 0,1-1 0,0 0 0,0 1 1,0 0-1,0-1 0,0 1 0,0-1 0,0 1 0,0 0 0,0 0 0,1 0 0,-1 0 0,0 0 0,1 0 0,-1 0 0,1 0 0,-1 0 1,1 1-1,-1-1 0,1 0 0,0 1 0,-1 0 0,4-1 0,12-1 259,-16 2-255,0-1-1,1 1 0,-1 0 1,0 0-1,1 0 0,-1 0 1,1 0-1,-1 0 0,0 0 1,1 0-1,-1 1 1,1-1-1,-1 0 0,0 1 1,1-1-1,-1 1 0,0-1 1,0 1-1,0 0 1,1 0-1,-1 0 0,0-1 1,0 1-1,0 0 0,1 2 1,0 0-21,1 0 1,-1 0-1,0 0 1,-1 1-1,1-1 1,0 1-1,-1-1 1,0 1 0,0 0-1,0 0 1,0-1-1,-1 1 1,1 0-1,-1 0 1,0 0-1,0 0 1,-1-1-1,1 1 1,-2 4-1,2-4-257,-1 0-1,1-1 0,-1 1 0,0 0 0,0-1 0,0 1 0,-1-1 0,1 1 0,-1-1 0,0 1 0,0-1 0,0 0 0,-1 0 0,1 0 1,-1 0-1,1-1 0,-1 1 0,0-1 0,-3 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1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0 185 556,'25'-5'1487,"-16"4"-1122,0-1 0,0 0-1,0-1 1,-1 1 0,1-2 0,-1 1-1,15-9 1,-22 11-325,6-3 161,0-1 0,-1 1 0,0-1 1,0 0-1,0-1 0,0 0 0,-1 1 0,5-9 0,-9 13-177,0-1 0,-1 1 1,0 0-1,1 0 0,-1 0 0,0-1 0,1 1 0,-1 0 0,0-1 0,0 1 0,0 0 0,0-1 0,0 1 0,0 0 1,-1 0-1,1-1 0,0 1 0,-1 0 0,1 0 0,-1-1 0,1 1 0,-1 0 0,1 0 0,-1 0 0,0 0 0,0 0 1,-1-2-1,1 2-16,-1-1 1,1 1 0,-1-1 0,1 1 0,-1 0-1,0 0 1,0 0 0,1 0 0,-1 0 0,0 0 0,0 0-1,0 1 1,0-1 0,0 1 0,0-1 0,-2 1-1,3 0-15,-1 1 1,1 0-1,-1-1 0,1 1 0,0 0 0,-1 0 0,1-1 0,0 1 0,0 0 0,0 0 0,0 0 0,0 1 0,0-1 1,0 0-1,0 0 0,0 1 0,0-1 0,1 0 0,-1 1 0,0-1 0,1 0 0,-1 1 0,1-1 0,0 1 0,-1 1 1,-7 38-16,6-24-145,1-1 0,1 0 0,0 1 0,3 18 0,-1-20-308,-3-12 329,1 0 0,0-1-1,1 1 1,-1-1 0,0 1-1,1-1 1,0 0 0,-1 1 0,1-1-1,0 1 1,0-1 0,0 0-1,1 0 1,-1 1 0,1-1-1,1 2 1,-2-4 134,-1 0 1,1 0-1,0 1 1,0-1-1,-1 0 0,1 0 1,0 0-1,0 0 0,0 0 1,-1-1-1,1 1 1,0 0-1,0 0 0,-1 0 1,1-1-1,0 1 0,-1 0 1,1-1-1,0 1 1,-1 0-1,1-1 0,1 0 1,18-14 152,-15 11-67,14-11 243,-13 10-145,-1 0-1,1 0 1,0 1-1,9-4 1,-14 7-135,1 1 0,0 0 0,-1 0 0,1 0 0,0 0 0,-1 0 0,1 0 0,0 0 0,-1 1 1,1-1-1,-1 1 0,1-1 0,0 1 0,-1 0 0,1-1 0,-1 1 0,0 0 0,1 0 0,-1 0 0,0 0 0,1 0 1,-1 0-1,0 1 0,0-1 0,0 0 0,0 0 0,0 1 0,0-1 0,1 3 0,24 44 198,-26-47-227,4 17 75,-3-17-82,-1-1 1,0 0-1,0 0 0,0 0 0,0 1 1,0-1-1,0 0 0,1 1 0,-1-1 1,0 0-1,0 0 0,0 1 0,0-1 1,0 0-1,0 0 0,0 1 0,0-1 1,0 0-1,0 1 0,0-1 1,0 0-1,-1 0 0,1 1 0,0-1 1,0 0-1,0 0 0,0 1 0,0-1 1,0 0-1,-1 0 0,1 0 0,0 1 1,0-1-1,0 0 0,-1 0 0,1 0 1,0 1-1,0-1 0,-1 0 0,1 0 1,0 0-1,0 0 0,-1 0 0,1 0 1,0 0-1,0 1 0,-1-1 0,1 0 1,0 0-1,0 0 0,-1 0 1,1 0-1,0 0 0,-1 0 0,1-1 1,-2 0-2,1 0 1,0-1-1,-1 0 1,1 1-1,0-1 1,0 0-1,0 0 1,0 1 0,0-1-1,0 0 1,1 0-1,-1 0 1,1 0-1,-1 0 1,1 0 0,-1-3-1,-2-36 37,5 20-36,1 0 1,1 0-1,0 0 1,2 1-1,11-26 1,-9 21-154,0 7-31,-6 14 48,0-1 1,0 1 0,-1 0-1,0-1 1,1 1 0,0-9-1,-2 12-214,-1 2 146,-1 0 0,1 1-1,0-1 1,0 1 0,0-1-1,1 1 1,-1-1 0,0 1 0,1-1-1,-1 1 1,1 0 0,-1-1-1,0 4 1,-1 2-475,-4 5-373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20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16 199 600,'-13'2'2273,"10"-2"-1321,13-4-529,-10 4-401,14-7 324,-1 1 0,1 1 0,0 0 0,0 1 0,0 1 0,16-3 0,178-20 1225,141-14-222,-247 32-1245,-1-4-1,193-50 1,-282 58-112,1 1-1,0 1 1,-1 0-1,24 1 1,-35 2-154,-1 0 112,0-1 1,0 0-1,0 0 1,0 0-1,0 1 1,0-1-1,1 0 1,-1 1-1,0-1 1,0 0-1,0 0 1,0 1-1,0-1 0,0 0 1,0 0-1,0 1 1,0-1-1,0 0 1,0 1-1,0-1 1,-1 0-1,1 0 1,0 1-1,0-1 1,0 0-1,0 0 1,0 1-1,0-1 0,-1 0 1,1 0-1,0 0 1,0 1-1,0-1 1,-1 0-1,1 0 1,0 0-1,0 0 1,-1 1-1,1-1 1,0 0-1,0 0 1,-1 0-1,1 0 1,0 0-1,-26 5-4608,18-7 3358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2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43 252,'-1'-4'265,"1"0"-1,-1 0 1,0 0 0,0 0-1,-1 0 1,-2-5-1,1-1-1490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25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0 109 212,'12'-3'699,"-1"-1"-1,1 0 1,-1-1-1,-1 0 1,1 0-1,-1-1 1,19-14 0,-10 5 505,-15 13-924,0-1 1,0 0-1,0 0 1,-1 0-1,1-1 1,2-3-1,-5 7-246,-1-1-1,0 1 0,1 0 1,-1-1-1,1 1 1,-1 0-1,1-1 0,-1 1 1,0-1-1,1 1 1,-1-1-1,0 1 1,1-1-1,-1 1 0,0-1 1,0 1-1,0-1 1,1 1-1,-1-1 0,0 0 1,0 1-1,0-1 1,0 1-1,0-1 1,0 1-1,0-1 0,0 0 1,0 1-1,0-1 1,-1 0-1,-16 6-1141,11-2 542,0 1 0,0-1 0,1 1 0,-1 1 0,-5 4 0,-2 14-2880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2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64 776,'20'-6'2148,"-14"6"-1623,-13 9-412,2-4-85,3-3-24,0 0 0,0 0 0,-1 0-1,1 0 1,0 0 0,-1 0 0,1-1-1,-1 1 1,1-1 0,-1 0 0,0 1-1,0-1 1,-4 1 0,7-2 10,-1-1-1,1 1 1,0 0 0,-1 0-1,1 0 1,-1 0-1,1 0 1,0 0 0,-1 0-1,1 0 1,-1-1 0,1 1-1,0 0 1,-1 0-1,1-1 1,0 1 0,0 0-1,-1 0 1,1-1 0,0 1-1,-1 0 1,1-1-1,0 1 1,0 0 0,0-1-1,-1 1 1,1 0 0,0-1-1,0 1 1,0-1-1,0 0 1,0-17 331,12-15 195,-9 28-383,1 1 0,-1 1 0,1-1-1,0 0 1,0 1 0,6-3 0,-9 5-148,-1 0 0,1 1 0,0-1 1,0 1-1,-1-1 0,1 1 0,0-1 1,0 1-1,0 0 0,0-1 1,-1 1-1,1 0 0,0 0 0,0 0 1,0 0-1,0 0 0,0 0 0,0 0 1,0 0-1,-1 0 0,1 0 0,0 0 1,0 0-1,0 1 0,0-1 1,0 0-1,-1 1 0,1-1 0,0 0 1,0 1-1,0-1 0,-1 1 0,1-1 1,0 1-1,-1 0 0,1-1 1,0 1-1,-1 0 0,1-1 0,-1 1 1,1 0-1,-1 0 0,0 0 0,1-1 1,-1 2-1,1 1-252,-1 1 1,0-1 0,-1 0-1,1 0 1,-1 0-1,1 0 1,-1 0-1,0 0 1,0 0-1,0-1 1,-2 4-1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2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91 1216,'8'-5'971,"28"-17"1819,-28 13-1946,-8 8-837,0 1 1,0 0-1,0 0 0,0 0 0,0-1 0,0 1 1,0 0-1,-1 0 0,1 0 0,0-1 0,0 1 1,0 0-1,0 0 0,-1 0 0,1 0 0,0-1 1,0 1-1,0 0 0,-1 0 0,1 0 0,0 0 1,0 0-1,-1 0 0,1 0 0,0 0 0,0 0 1,0 0-1,-1 0 0,1-1 0,0 1 0,0 1 1,-1-1-1,1 0 0,0 0 0,0 0 0,-1 0 1,1 0-1,0 0 0,-1 0 0,-18-2 3,15 1-8,1 0-1,0 1 1,0 0 0,0 0-1,-1 0 1,1 0 0,-6 1 0,9-1 2,-1 0 0,1 1 1,-1-1-1,0 0 1,1 1-1,-1-1 0,1 0 1,-1 0-1,0 0 1,1 0-1,-1 0 0,0 0 1,1 0-1,-1 0 1,1 0-1,-1 0 1,0 0-1,1 0 0,-1 0 1,0 0-1,1 0 1,-1-1-1,1 1 0,-1 0 1,0 0-1,1-1 1,-1 1-1,1 0 0,-1-1 1,1 1-1,-1-1 1,1 1-1,0-1 0,-1 1 1,1-1-1,-1 1 1,1-1-1,0 1 1,-1-1-1,1 1 0,0-1 1,0 0-1,-1 0 1,1-1 9,1 1 1,-1-1 0,0 1-1,1-1 1,-1 1 0,1-1 0,-1 1-1,1-1 1,0 1 0,0 0-1,0-1 1,0 1 0,-1 0-1,2 0 1,-1-1 0,1 0 0,1-2 62,6-6 660,-9 10-734,0 0 0,-1 0 1,1 1-1,0-1 0,0 0 1,0 0-1,0 0 0,0 0 1,0 0-1,0 0 0,0 1 1,0-1-1,0 0 0,0 0 1,0 0-1,0 0 0,0 0 1,0 1-1,0-1 0,0 0 0,0 0 1,0 0-1,0 0 0,0 0 1,0 1-1,0-1 0,0 0 1,0 0-1,0 0 0,1 0 1,-1 0-1,0 0 0,0 1 1,0-1-1,0 0 0,0 0 1,0 0-1,0 0 0,0 0 1,1 0-1,-1 0 0,0 0 1,0 0-1,0 0 0,0 0 1,0 0-1,1 1 0,-1-1 1,0 0-1,0 0 0,0 0 1,0 0-1,0 0 0,1 0 1,-1 0-1,0 0 0,0-1 0,0 1 1,0 0-1,0 0 0,1 0 1,-1 0-1,0 0 0,0 0 1,0 0-1,0 0 0,0 0 1,0 0-1,1 0 0,-14 26-2465,10-9-553,-1-11 1589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2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85 664,'96'-6'4895,"-97"7"-4965,0 1 1,-1-1 0,0 0 0,1 0 0,-1 0 0,1-1 0,-1 1-1,0 0 1,0 0 0,1-1 0,-1 1 0,0-1 0,0 0 0,0 0 0,-2 1-1,3-1 65,0-1 0,0 1 0,0 0 0,0 0 0,0 0 0,0-1 0,0 1 0,0-1 0,1 1 0,-1 0 0,0-1 0,0 0 0,0 1 0,0-1 0,1 1 0,-1-1 0,0 0 0,1 0 0,-1 1 0,0-1 0,1 0 0,-1 0 0,1 0 0,-1 0 0,1 0 0,0 1 0,-1-1 0,1 0 0,0 0 0,0 0 0,0 0 0,-1 0 0,1 0 0,0 0 0,0 0 0,1 0 0,-1 0 0,0-1 0,0 0 46,0-1 0,0 1 0,1 0 0,-1 0 0,1 0-1,0-1 1,-1 1 0,1 0 0,0 0 0,0 0 0,0 0 0,0 0 0,1 0 0,-1 1 0,0-1 0,1 0 0,2-2 0,2 0 106,1 1 0,-1 0 0,0 1 0,1-1 0,0 1 0,-1 0 0,1 1 1,0 0-1,0 0 0,0 0 0,0 1 0,12 0 0,-19 0-155,1 0 1,-1 0-1,0 0 1,0 0-1,1 0 0,-1-1 1,0 1-1,1 0 1,-1 0-1,0 0 0,1 0 1,-1 0-1,0 0 0,1 0 1,-1 0-1,0 0 1,1 0-1,-1 0 0,0 1 1,1-1-1,-1 0 1,0 0-1,0 0 0,1 0 1,-1 0-1,0 1 1,0-1-1,1 0 0,-1 0 1,0 0-1,0 1 1,1-1-1,-1 0 0,0 0 1,0 1-1,0-1 1,1 0-1,-1 0 0,0 1 1,0-1-1,0 0 0,0 1 1,0-1-1,0 0 1,0 1-1,0-1 0,-11 14-1211,10-13 932,0 0 0,0 0 0,0 0 0,0 1 0,0-1 0,0 0 1,0 1-1,0-1 0,0 1 0,0-1 0,0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2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1032,'7'0'636,"-6"0"-529,0 0 1,1 0 0,-1 0-1,0 0 1,1 0-1,-1 0 1,0 0 0,1 0-1,-1 1 1,0-1 0,1 1-1,-1-1 1,0 1-1,0-1 1,0 1 0,0 0-1,1-1 1,-1 1-1,0 0 1,0 0 0,0 0-1,0 0 1,1 2-1,0-2-109,2 6 153,-14 4-174,0-5 74,-12 5-940,22-11 845,-1 0-1,0 0 1,0 0 0,0-1-1,1 1 1,-1 0 0,0 0-1,0-1 1,1 1 0,-1-1-1,0 1 1,0-1 0,1 1 0,-1-1-1,1 1 1,-1-1 0,0 1-1,1-1 1,-1 0 0,1 1-1,-1-1 1,1 0 0,0 1-1,-1-1 1,1 0 0,0 0-1,-1 1 1,1-1 0,0 0 0,0-1-1,-9-13-1626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16,'-2'1'150,"1"-1"1,0 1-1,0 0 1,0 0-1,0 0 1,0 0-1,0 1 0,0-1 1,0 0-1,1 0 1,-1 0-1,0 1 1,1-1-1,-1 0 1,1 1-1,-1-1 0,1 0 1,0 1-1,0-1 1,-1 1-1,1-1 1,0 1-1,1 2 0,-1-3-65,1 1-1,0 0 1,0-1-1,0 1 0,0-1 1,0 0-1,0 1 0,0-1 1,1 0-1,-1 0 1,0 1-1,1-1 0,-1 0 1,1 0-1,-1-1 1,3 2-1,4 2 12,0-1-1,0-1 1,0 1 0,0-1 0,1-1 0,-1 0-1,11 1 1,25-4-89,1-2-1,73-15 1,17-17-3980,-112 28 2567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2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57 424,'2'0'157,"0"0"0,0 0 0,0 0 0,0-1 0,0 1-1,0 0 1,0-1 0,0 0 0,0 1 0,0-1 0,0 0 0,0 0 0,0 0 0,-1 0 0,1 0-1,0-1 1,-1 1 0,1-1 0,-1 1 0,1-1 0,-1 1 0,0-1 0,2-3 0,14-13 2014,-9 9-1343,-2 5 370,-4 16-4177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2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1 600 164,'19'4'1655,"-17"-3"-1549,0-1-1,0 1 1,0-1 0,-1 1 0,1-1 0,0 0 0,0 1 0,0-1 0,0 0-1,0 0 1,0-1 0,0 1 0,0 0 0,0-1 0,0 1 0,0-1 0,0 1-1,1-2 1,10-3 403,1 1-1,-1 1 0,1 0 0,26-1 0,23-6 44,41-21 2,195-86 0,-181 66-68,816-292 2753,-900 331-3175,-25 8-70,0 1-1,0 0 0,0 0 1,0 1-1,0 0 0,12 0 1,-20 2-67,-30 2-4352,-8 4-35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87 672 340,'-15'6'1793,"14"-5"-1645,0 0-1,-1 0 1,1-1-1,-1 1 1,1 0 0,-1 0-1,1-1 1,-1 1-1,0-1 1,1 0 0,-3 1-1,-47 10 2647,105-27-713,97-33 284,165-61 140,-51-14-1304,-214 99-1096,349-175 245,-359 181-345,-11 3 17,1 2 1,0 1 0,45-12 0,-58 20-67,-17 5 42,1 1-69,0-1 69,1 0 1,-1 0-1,0 0 1,1 0-1,-1-1 1,0 1-1,0 0 1,1-1-1,-1 0 1,0 1-1,3-2 1,-2 1-38,12-5 51,0 2 1,1 0 0,15-2-1,-1 0 23,90-24-154,-112 28-242,15-6-2956,-22 5 1549,-17 2 763,-16-4-4466,23 5 3928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635 178 708,'-12'1'478,"1"1"0,-1-1 0,1 2 0,0-1 0,-18 8 0,-56 26 437,65-27-552,3 0-181,0 0 0,0 1 0,1 1 0,-27 24 0,-52 60 430,70-68-402,5-5-76,2 0-1,1 2 1,1 0 0,0 1 0,-20 48-1,17-27 11,2 1 0,-17 76 0,27-80 73,-3 49 1,8-66-101,1-14-19,1 0 0,0 0 1,1 0-1,0 0 0,1-1 0,0 1 0,1 0 1,0 0-1,1-1 0,0 0 0,1 0 0,0 0 1,8 10-1,-1-8 126,1-1 0,0-1 0,1 0 0,0-1 1,1 0-1,26 12 0,-4-1 163,-18-11-212,-1-1 0,2-1 0,-1-1 0,1 0 0,1-2-1,-1 0 1,1-1 0,-1-2 0,31 2 0,21-5 482,97-12-1,-162 12-586,28-4-3,0-1 1,0-2 0,-1-2 0,40-16 0,-7-3-53,65-39 1,-94 45-10,-1-1 0,-1-2 1,-1-1-1,-1-2 1,-2-1-1,48-59 0,6-12-32,-27 34 45,58-88 0,-106 136 21,-1 0-1,-1-1 0,0-1 1,-1 0-1,-2 0 0,0 0 1,-1-1-1,-1 0 0,-1 0 1,0-35-1,-4 40-19,0 1 0,-1-1 0,-1 1 0,-1 0 0,0 0 0,-1 0 0,0 0-1,-1 1 1,-1 0 0,-1 0 0,0 0 0,-1 1 0,0 1 0,-2 0 0,1 0 0,-19-18 0,18 23-23,0 1 0,0-1 1,-1 2-1,0-1 0,0 2 0,0 0 1,-1 0-1,1 1 0,-1 0 0,-1 1 1,1 1-1,-15-1 0,-7 0-17,0 3-1,0 0 0,-51 8 1,-1 9-1269,1 3 1,-132 50-1,-17 5-3253,215-69 3188,-1-2 0,1 0 0,-29 1 1,37-5 73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46 828,'2'-1'258,"-1"-1"1,1 1-1,0-1 0,-1 0 1,0 0-1,1 0 0,-1 1 1,0-1-1,0 0 0,0-1 1,0 1-1,0 0 0,-1 0 1,1 0-1,-1 0 0,1-5 1,-26 22 989,14-3-925,1 1 0,1 0-1,0 0 1,1 1 0,-13 29 0,19-37-270,-1 0 0,1 0 0,1 0 0,-1 0 0,1 0 0,0 1 0,0-1-1,1 0 1,0 1 0,0-1 0,0 0 0,1 1 0,0-1 0,0 0 0,1 0 0,-1 0 0,1 0 0,3 6 0,-1-7-141,-1 0 0,0-1 1,1 0-1,0 0 0,0 0 0,0 0 0,1 0 1,-1-1-1,1 0 0,0 0 0,0 0 1,0-1-1,0 1 0,0-1 0,1-1 0,-1 1 1,1-1-1,-1 0 0,1 0 0,-1 0 1,1-1-1,0 0 0,-1 0 0,9-1 0,-5 0-86,1 0 0,-1 0 0,0-1 0,1-1 0,-1 1 0,0-1 0,-1-1 0,1 0 0,0 0-1,-1-1 1,0 0 0,0 0 0,13-13 0,-7 3 59,-1-1 0,-1 0 0,17-32-1,-26 43 208,0 0-1,-1-1 0,1 1 0,-1-1 1,-1 0-1,1 0 0,-1 0 1,0 0-1,0-11 0,-1 16 191,6 28 324,-5-24-561,0 1-1,0-1 0,0 1 1,1-1-1,-1 0 1,1 0-1,0 1 1,0-1-1,0 0 0,0 0 1,1-1-1,-1 1 1,1 0-1,0-1 1,-1 0-1,1 1 0,0-1 1,1 0-1,-1-1 1,0 1-1,0-1 0,1 1 1,-1-1-1,1 0 1,-1 0-1,1 0 1,-1-1-1,1 1 0,0-1 1,-1 0-1,1 0 1,0 0-1,-1 0 0,1-1 1,-1 0-1,7-1 1,-10 2 13,0 0 0,1-1-1,-1 1 1,1 0 0,-1-1 0,0 1 0,1 0 0,-1-1 0,1 1 0,-1-1 0,0 1-1,0 0 1,1-1 0,-1 1 0,0-1 0,0 1 0,1-1 0,-1 1 0,0-1 0,0 1-1,0-1 1,0 1 0,0-1 0,0 1 0,0-1 0,0 1 0,0-1 0,0 1 0,0-1 0,0 1-1,-1-2 1,-9-21 531,-20-16-553,19 28-550,0 1 1,-2 0-1,-18-12 0,-17-14-3677,44 29 2302,1-1 624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1148,'0'0'158,"1"0"0,0 0 0,0 0 0,0-1 0,0 1 0,0 0 0,0 0 0,-1-1 0,1 1-1,0-1 1,0 1 0,-1 0 0,1-1 0,0 1 0,0-1 0,-1 0 0,1 1 0,-1-1 0,1 0 0,0 1 0,-1-1 0,1 0 0,-1 0 0,0 1-1,1-1 1,0-1 0,6-7 1771,-6 9-1847,0 1 0,-1-1-1,1 0 1,0 0-1,0 0 1,0 1-1,0-1 1,0 0-1,-1 1 1,1-1-1,0 1 1,0-1-1,-1 1 1,1-1-1,0 1 1,-1-1-1,1 1 1,0 1-1,9 8 617,-1 1 0,0 1 0,0 0 0,-2 0 0,13 26 0,16 24 105,-10-21-710,9 12-627,-6-22-5869,-29-30 6131,1 0 0,0-1 1,0 1-1,0 0 1,0-1-1,0 1 0,0-1 1,0 1-1,0-1 1,0 0-1,0 1 0,0-1 1,0 0-1,0 0 1,0 1-1,0-1 0,0 0 1,2-1-1,8-3-680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31 700,'2'0'1279,"3"1"1151,-5 10-1697,0-9-694,0 1 0,0 0 0,0-1 0,1 1 0,-1-1-1,1 1 1,-1-1 0,1 0 0,0 1 0,0-1-1,0 0 1,0 1 0,1-1 0,-1 0 0,0 0 0,1 0-1,-1 0 1,1 0 0,0 0 0,0-1 0,0 1 0,0 0-1,0-1 1,0 1 0,0-1 0,0 0 0,1 0-1,-1 0 1,0 0 0,4 0 0,1 6 96,-7-7-128,0 0 0,0 0 0,0-1 0,0 1 0,0 0 0,0 0 0,0-1 0,0 1 1,1 0-1,-1 0 0,0-1 0,0 1 0,0 0 0,0 0 0,1 0 0,-1-1 0,0 1 1,0 0-1,0 0 0,1 0 0,-1 0 0,0-1 0,0 1 0,0 0 0,1 0 0,-1 0 1,0 0-1,0 0 0,1 0 0,-1 0 0,0 0 0,0 0 0,1 0 0,-1 0 0,0 0 0,1 0 1,-1 0-1,0 0 0,0 0 0,1 0 0,-1 0 0,0 0 0,0 0 0,1 0 0,-1 0 1,0 1-1,0-1 0,0 0 0,1 0 0,-1 0 0,0 0 0,0 1 0,0-1 0,1 0 1,-1 0-1,0 0 0,0 1 0,0-1 0,0 0 0,0 0 0,0 1 0,1-1 0,-1 0 1,0 1-1,9-23 621,5-14 771,-14 34-1373,0 1 0,0-1 0,0 0-1,0 1 1,0-1 0,0 0 0,-1 1-1,1-1 1,-1 0 0,1 1 0,-1-1-1,1 1 1,-1-1 0,0 1 0,0-1-1,1 1 1,-1 0 0,0-1 0,-1 1-1,1 0 1,-2-2 0,-1 0-132,0 1 1,0 0 0,0 0-1,0 0 1,-1 1-1,1 0 1,0 0 0,-1 0-1,1 0 1,-1 0-1,1 1 1,-1 0 0,1 0-1,-5 1 1,2-1-256,0 1 0,1-1 0,-1 2 0,0-1 0,1 1 0,-1 0 0,1 0 0,0 0 0,-9 5 0,13-3 65,-3 1-2762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0 147 180,'4'-2'314,"0"1"0,0 0-1,0 1 1,0-1 0,0 1-1,0 0 1,0 0 0,0 0 0,0 0-1,0 1 1,0-1 0,0 1 0,6 2-1,-6-1-217,0 0 0,0 1-1,0-1 1,0 1-1,-1 0 1,1 0 0,-1 0-1,0 0 1,1 1-1,-2-1 1,1 1 0,0 0-1,-1 0 1,1 0-1,-1 0 1,-1 0 0,3 6-1,-8-39 378,2-1-1,2-57 1,2 66-557,-2 15-291,0-1 1,1 1-1,0 0 0,0-1 0,2-5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5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23 130 192,'3'-6'354,"0"-1"0,0 1 0,0-1 0,-1 0 0,0 0 0,2-9 0,-4 14-275,0-1 0,1 1-1,-1-1 1,0 0 0,0 1-1,0-1 1,-1 1-1,1-1 1,-1 1 0,1-1-1,-1 1 1,0-1 0,0 1-1,0 0 1,0-1 0,0 1-1,-1 0 1,1 0-1,-1 0 1,-3-4 0,-2-2 181,7 7-221,0 0 1,-1 1-1,1-1 1,-1 0-1,1 1 1,-1-1-1,1 0 1,-1 1-1,1-1 1,-1 1-1,0-1 1,1 1-1,-1-1 1,0 1-1,0-1 1,1 1-1,-1 0 1,0 0-1,0-1 1,1 1-1,-1 0 1,-1 0 0,1 3-31,0 1 1,0 0-1,1 0 1,-1 0-1,1 0 1,0 0 0,1 7-1,13 88 544,36 134 0,-16-87-239,-16-51-85,5 109 0,-10 98 157,-12-5-130,8 195-50,-5-436-186,-4-29-4,2 0 0,1 0 0,1 0 0,1 0 0,2-1 0,10 28 0,-16-53-35,-1 1 0,1 0 0,0 0-1,0 0 1,-1 0 0,1 0-1,-1-1 1,0 1 0,1 0-1,-1 0 1,0 0 0,0 0-1,0 0 1,0 0 0,-1 0 0,1 0-1,0 0 1,-1 0 0,0 0-1,1 0 1,-1-1 0,-1 3-1,1-3-145,0-1 0,0 1-1,0-1 1,0 0 0,0 1-1,0-1 1,0 0 0,0 0-1,0 0 1,0 0 0,-1 0-1,1 0 1,0 0 0,0 0-1,0 0 1,0-1-1,0 1 1,0 0 0,0-1-1,0 1 1,0-1 0,0 1-1,0-1 1,0 1 0,0-1-1,0 0 1,1 1 0,-1-1-1,0 0 1,0 0 0,0-1-1,-9-6-1212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101 261 140,'-1'-2'168,"0"1"0,0-1-1,0 0 1,0 1 0,1-1 0,-1 0 0,0 0-1,1 0 1,-1 0 0,1 1 0,0-1-1,0 0 1,-1-3 0,1 3-102,0 0 0,0 0 0,0 0 0,-1 0 0,1 0 0,-1 0 0,1 0 0,-1 0 0,0 0 0,1 0 0,-1 1 0,0-1 0,-3-3 0,2 3-38,0 0-1,-1 0 1,1 1 0,-1-1-1,1 1 1,-1 0-1,0-1 1,0 1 0,1 0-1,-1 0 1,0 1 0,0-1-1,0 1 1,0-1-1,0 1 1,0 0 0,-6 1-1,-10-7 373,12 6-171,14 1-118,31 2-4,-13-2 100,79 2 311,160-16 0,-176 6-334,488-41 797,51-4-308,-387 41-661,-70 8-11,326-23 13,-283 0-7,-210 25-75,-1 1 0,1 0 0,-1 0 0,1 0 0,0 0 0,-1 0 0,1 0 1,0 1-1,4 1 0,-7-2 31,0 0 0,0 0 0,1 0 0,-1 0 1,0 0-1,0 0 0,0 1 0,0-1 0,0 0 0,0 0 1,1 0-1,-1 0 0,0 0 0,0 1 0,0-1 0,0 0 1,0 0-1,0 0 0,0 0 0,0 1 0,0-1 0,0 0 1,0 0-1,0 0 0,0 1 0,0-1 0,0 0 0,0 0 1,0 0-1,0 0 0,0 1 0,0-1 0,0 0 0,0 0 1,-1 0-1,1 0 0,0 1 0,0-1 0,0 0 0,0 0 1,0 0-1,-15 12-1669,5-7 672,-2-2-276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25 1092,'0'4'423,"1"1"1,-1-1-1,0 1 0,0-1 1,-1 1-1,1-1 1,-1 1-1,0-1 0,-3 8 1,0 5 295,0 1 29,-1 1 0,-1-2 0,-9 20 0,8-22-278,1 0 1,1 0-1,0 0 0,1 1 1,-2 22-1,1-4-19,3-22-320,1 0 0,0 1 1,1 18-1,1-27-116,-1 0 1,1 0-1,0 0 1,0 0-1,0 0 1,1-1-1,-1 1 1,1 0 0,0-1-1,0 1 1,0-1-1,0 0 1,1 0-1,-1 0 1,5 4-1,-4-4-7,-1-1 0,1 0-1,-1 0 1,1 0 0,0 0-1,0 0 1,0-1 0,0 1-1,0-1 1,0 0 0,0 0 0,0 0-1,0 0 1,1-1 0,-1 1-1,0-1 1,1 0 0,-1 0-1,0 0 1,1 0 0,-1-1 0,0 1-1,0-1 1,1 0 0,-1 0-1,0 0 1,0 0 0,0 0-1,0-1 1,0 1 0,0-1-1,0 0 1,-1 0 0,5-4 0,4-4-7,0 0 0,0-1 0,-1 0 1,-1-1-1,0 0 0,-1-1 1,0 0-1,0 0 0,-2 0 0,0-1 1,8-26-1,-10 29 0,-2 0 1,1 0-1,-2 0 1,1 0-1,-2 0 1,1-1-1,-1 1 1,-1 0-1,0 0 0,-1 0 1,0 0-1,-1 0 1,0 0-1,0 0 1,-1 1-1,-10-18 1,10 21-99,-1 0 1,0 0-1,-1 0 1,0 1 0,0 0-1,0 0 1,-1 0-1,0 1 1,0 0-1,0 0 1,-1 1 0,-15-7-1,20 10-68,0 0 1,0 0-1,0 0 0,0 1 0,-1-1 0,1 1 1,0-1-1,0 1 0,-1 0 0,1 1 1,0-1-1,0 0 0,-1 1 0,1 0 0,0 0 1,0 0-1,0 0 0,0 0 0,0 1 0,0-1 1,0 1-1,1 0 0,-1 0 0,0 0 0,1 0 1,0 0-1,-1 0 0,1 1 0,0-1 0,0 1 1,0 0-1,1-1 0,-1 1 0,0 0 0,1 0 1,-1 4-1,-1 0-311,1-1-1,0 0 1,0 1 0,1-1-1,0 1 1,0 12 0,-1 1-748,0-6-32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1 216,'3'5'133,"0"0"1,-1 1-1,0-1 1,0 1-1,0 0 0,0-1 1,-1 1-1,0 0 1,0 0-1,-1 0 0,0 8 1,1-3 63,40 299 1813,-33-61-1328,6 52-66,80 224-45,-80-452-515,-4 0 0,3 115 0,-22 148-34,9-212-4,16 142 0,-4-115-8,-8-97-10,22 100 1,-25-147-47,0-2-113,0 0 0,0 0 0,1 0 1,-1-1-1,1 1 0,0 0 0,0-1 0,1 1 0,-1-1 0,1 0 1,4 5-1,-3-4-1440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0 304,'3'49'1582,"2"0"0,21 89 0,4 22-991,-24-103-442,-1 1 0,-4 0-1,-9 102 1,-4 7-134,5-37 22,5-121-41,2 1-1,-1 0 1,2-1 0,-1 1 0,1 0-1,4 15 1,-4-22 2,-1 0-1,2 0 1,-1-1 0,0 1 0,0-1-1,1 1 1,-1-1 0,1 1 0,0-1-1,0 0 1,0 0 0,0 0 0,0 0-1,1 0 1,-1 0 0,0-1 0,1 1-1,-1-1 1,1 0 0,0 1 0,-1-1-1,1 0 1,0-1 0,0 1 0,0 0-1,4-1 1,40 4-3,1-3 1,-1-3-1,53-7 0,12 0 82,769-53-19,-592 43-11,-51 6-7,98-10 3,-210 3-33,-12 2-2,10-3-3,-33 5-4,84-16 29,-149 32-18,-27 1-454,-1-1-946,-5-10-314,4 7 470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39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138 136 392,'-4'4'163,"0"1"-1,0-1 1,-1-1-1,0 1 1,1-1 0,-1 0-1,-1 0 1,1 0-1,0-1 1,-1 0-1,1 0 1,-1 0 0,-6 1-1,-23-2 644,34-1-764,0 0 1,0 0-1,-1 0 1,1 0-1,0 0 1,0 0-1,0-1 1,-1 1-1,1 0 1,0-1-1,0 1 1,0-1-1,0 1 1,0-1-1,0 1 1,0-1-1,0 0 1,0 1-1,0-1 1,0 0-1,0 0 1,0 0-1,0-1 545,24-1-464,7 1-33,0 1 0,0 1-1,41 6 1,12 0 37,483-12 903,-263 2-659,74-4-207,38-12-124,143-26 45,-334 23-25,-179 16-41,0-1-1,-1-2 0,59-22 0,-96 30-17,1 0 0,-1 0-1,0 1 1,11-1 0,-17 2-33,-31 0-2802,-17 0 74,25 0 1212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0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87 284,'3'-4'304,"1"0"0,-1 0 0,0 0-1,0-1 1,0 1 0,-1-1 0,0 0 0,0 0 0,0 0 0,0 0-1,1-8 1,-3 12-265,-1 0 0,1 0-1,-1 0 1,1 0 0,-1-1-1,1 1 1,-1 0 0,1 1-1,-1-1 1,0 0 0,0 0-1,1 0 1,-1 0-1,0 0 1,0 1 0,0-1-1,0 0 1,0 1 0,0-1-1,0 1 1,0-1 0,0 1-1,0 0 1,0-1 0,-1 1-1,1 0 1,0 0 0,0-1-1,-2 1 1,-33-3 140,35 3-166,-7 1 21,0-1 0,0 1 0,-1 0-1,1 1 1,0 0 0,0 0-1,0 1 1,1 0 0,-1 1-1,1-1 1,-1 1 0,1 1-1,0-1 1,1 1 0,-1 0-1,1 1 1,0 0 0,0 0 0,-8 11-1,10-11-13,0 0-1,1 0 1,0 0-1,0 1 1,0-1-1,1 1 1,-1-1-1,2 1 1,-1 0-1,1 0 1,0 0-1,0 0 1,1 0-1,0 0 1,0 0-1,1 0 1,0 0-1,0 0 1,1 0 0,-1 0-1,1-1 1,1 1-1,4 10 1,-1-6-113,1 0 0,0 0 0,0 0 0,1-1 0,1 0 0,-1 0 0,2-1 0,-1 0 0,1-1 0,1 0 0,-1-1 0,1 0 0,0 0 0,1-1 0,0-1 0,0 0 0,0 0 0,0-1 1,1-1-1,0 0 0,-1-1 0,1 0 0,0-1 0,0-1 0,0 0 0,0 0 0,0-1 0,16-4 0,-12 1-126,-1 0-1,0-1 1,0 0-1,-1-2 1,1 0-1,17-11 1,-25 13 278,1-1 1,-1-1 0,0 0-1,0 0 1,-1 0-1,0-1 1,0 0-1,-1-1 1,0 1-1,0-1 1,4-10 0,-4 9 118,-4 6 36,0-1 0,1 1 0,-1 0 0,-1-1 0,1 1 0,1-8 0,-3 12-185,0-1 0,0 1 0,0-1 0,0 1 0,0-1 0,0 0 0,0 1 0,0-1 0,0 1 0,-1-1 0,1 1 0,0-1 0,0 1 0,0-1 0,-1 0 0,1 1 1,0-1-1,-1 1 0,1 0 0,0-1 0,-1 1 0,1-1 0,-1 0 0,-1 1-13,1-1 0,-1 1 1,1-1-1,0 1 0,-1 0 1,1-1-1,-1 1 0,1 0 1,-1 0-1,1 0 0,-1 0 1,1 0-1,-3 1 0,-9 0 15,1 0 1,0 1-1,-1 1 0,1 0 0,1 0 0,-1 1 0,0 1 1,1 0-1,0 0 0,0 1 0,-13 10 0,17-10-23,1 1-1,-1-1 1,1 1-1,0 1 1,1-1-1,0 1 1,-6 12-1,10-19-7,1-1 0,0 1-1,0-1 1,-1 1 0,1-1-1,0 1 1,0-1 0,0 1 0,0 0-1,-1-1 1,1 1 0,0-1-1,0 1 1,0-1 0,0 1 0,1 0-1,-1-1 1,0 1 0,0-1-1,0 1 1,0-1 0,0 1 0,1 0-1,-1-1 1,0 1 0,1-1-1,-1 1 1,0-1 0,1 0 0,-1 1-1,0-1 1,1 1 0,-1-1 0,1 0-1,-1 1 1,1-1 0,-1 0-1,1 1 1,-1-1 0,1 0 0,-1 0-1,1 1 1,-1-1 0,1 0-1,0 0 1,-1 0 0,1 0 0,-1 0-1,1 0 1,0 0 0,-1 0-1,1 0 1,-1 0 0,1 0 0,0-1-1,35-2-7,-21 0 26,-6 1-10,-1 0 0,1 0 0,-1 0 0,0-1 0,0 0 0,0-1 0,-1 0 0,1 0 0,-1 0 0,9-8 0,-11 7 2,0 0 0,0 1 0,0 0 0,1 0 0,-1 0 0,1 1 0,0 0 1,0 0-1,0 0 0,12-3 0,-14 7-29,-1 1 1,0-1-1,0 1 1,0 0-1,0 0 1,0 0-1,0 0 1,-1 1-1,4 3 1,4 2-192,9 9-611,-15-13 284,1 0 0,-1 0 1,1 0-1,0-1 1,7 5-1,-2-5-739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1 169 660,'2'0'105,"0"-1"1,0 0-1,1 0 0,-1 1 0,0-1 0,0 1 1,1 0-1,-1 0 0,0 0 0,0 0 1,1 0-1,-1 0 0,0 0 0,0 1 1,1-1-1,-1 1 0,0 0 0,0 0 1,0 0-1,0 0 0,0 0 0,0 0 0,0 0 1,0 1-1,0-1 0,-1 1 0,1-1 1,0 1-1,-1 0 0,1-1 0,-1 1 1,0 0-1,0 0 0,0 0 0,0 0 0,0 0 1,0 0-1,0 1 0,0-1 0,-1 0 1,1 0-1,-1 3 0,1-1-74,0 6 24,1 0 0,-1 0 0,-1 16 0,0-25-60,0 1 1,0-1 0,0 1-1,0-1 1,0 1 0,-1-1-1,1 0 1,0 1 0,-1-1-1,1 0 1,-1 1 0,1-1-1,-1 0 1,1 1 0,-1-1-1,0 0 1,0 0 0,0 0-1,0 0 1,0 0 0,0 0-1,0 0 1,0 0 0,0 0-1,0 0 1,-1-1 0,1 1-1,0 0 1,0-1 0,-1 1-1,1-1 1,0 1 0,-1-1-1,1 0 1,-2 1 0,1-1-1,1-1 0,0 1 1,0 0-1,0 0 0,0 0 1,0-1-1,0 1 0,0 0 1,1-1-1,-1 1 0,0-1 1,0 1-1,0-1 0,0 1 1,0-1-1,1 0 0,-1 1 1,0-1-1,0 0 0,1 0 1,-1 0-1,1 1 0,-1-1 1,1 0-1,-1 0 0,1 0 1,-1 0-1,1 0 0,0 0 1,-1 0-1,1 0 0,0 0 1,0 0-1,0 0 0,0 0 1,0 0-1,0 0 0,0 0 1,0 0-1,1-2 0,9-44 56,-8 42-56,4-17 10,2 0 0,0 1 0,2 1 0,0-1 0,1 2 0,1-1 1,1 2-1,22-26 0,-34 42-23,1 0 1,-1 1-1,1-1 1,-1 1-1,1-1 1,0 1-1,0 0 1,0 0-1,-1 0 1,1 0-1,0 0 1,0 0-1,1 0 1,-1 1-1,0-1 1,0 1-1,0-1 1,0 1-1,0 0 1,1 0-1,-1 0 1,0 0-1,0 0 1,0 1-1,5 0 1,-5 1-99,0-1 0,1 0 1,-1 1-1,0 0 0,0 0 0,0 0 1,0 0-1,0 0 0,0 0 1,-1 0-1,1 0 0,0 1 1,-1-1-1,0 0 0,0 1 0,0 0 1,0-1-1,0 1 0,0 0 1,0 4-1,2 10-1003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0 220 124,'0'0'1784,"22"3"-943,12 3-530,35 1 0,1 1 18,-33-5-166,0-1 0,1-2 0,45-6-1,58 0 95,-94 5-160,1-2-1,82-15 0,19-3 43,-12 14-39,57-5-45,364-37-47,-436 40-9,125 0-1,-219 8 0,360-24-220,-155-9-341,-107 13 458,52-4 85,-162 23-78,-17 5-500,-27 4-994,16-4 863,-4 0-322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46 248,'5'-5'863,"0"1"0,0-1 0,-1 0-1,1 0 1,-1-1 0,6-10 0,-16 23-1808,2 0-2877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21 180,'4'0'351,"-1"1"0,1 0 0,0-1 0,0 1 0,-1-1 0,1 0 0,0-1 0,0 1 0,0 0 0,-1-1 0,1 0 0,0 0 0,-1 0 0,1-1 0,4-1 1,7-2 313,2-4-504</inkml:trace>
  <inkml:trace contextRef="#ctx0" brushRef="#br0" timeOffset="1">30 239 8,'0'0'456,"3"3"-4,0-3-352,0 3-24,-3 0-48,3-3-52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6 440,'33'-3'3317,"32"0"-4400,-60 3-44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13 800,'0'-3'1012,"-2"-7"3161,1 10-4116,1 0 1,-1 0-1,0 0 0,1 0 0,-1 0 0,0 1 1,1-1-1,-1 0 0,0 0 0,1 0 0,-1 1 1,1-1-1,-1 0 0,0 1 0,1-1 0,-1 0 1,1 1-1,-1-1 0,1 1 0,-1-1 1,1 1-1,-1-1 0,1 1 0,-1 0 0,-7 7-13,1 0 0,-1 0 0,1 1 0,1 0 0,-1 1-1,2 0 1,-1-1 0,1 2 0,1-1 0,0 0 0,-3 14 0,5-20-48,1 1 0,1-1 0,-1 0 0,0 0 0,1 0 1,0 1-1,0-1 0,0 0 0,1 0 0,-1 1 0,1-1 1,0 0-1,0 0 0,1 0 0,-1 0 0,1 0 1,0 0-1,0 0 0,0-1 0,0 1 0,1-1 0,-1 1 1,1-1-1,0 0 0,0 0 0,0 0 0,1 0 0,-1-1 1,0 1-1,1-1 0,0 0 0,5 2 0,-2-1-185,1 0 0,0-1 0,0 0 0,0 0 0,0-1 0,0 0 0,1 0 0,-1-1 0,0 0 0,0-1 0,1 1 0,-1-2 0,0 1 0,0-1 0,0 0 0,0-1-1,-1 0 1,1 0 0,-1-1 0,1 0 0,-1 0 0,0 0 0,-1-1 0,1 0 0,-1-1 0,11-11 0,10-20 181,-12 13 570,-8 13 1009,-11 15-507,2-2-1036,1-1-1,0 1 1,0 0 0,1-1 0,-1 1-1,0 0 1,0 0 0,1 0-1,0 0 1,-1 0 0,1 0-1,0 0 1,0 0 0,0 0 0,0 3-1,1 1-34,6 16 74,-7-22-64,0 1 0,0-1 0,0 1 0,1-1 0,-1 0-1,0 1 1,1-1 0,-1 1 0,0-1 0,1 0 0,-1 1 0,0-1-1,1 0 1,-1 1 0,1-1 0,-1 0 0,1 0 0,-1 1 0,1-1 0,-1 0-1,0 0 1,1 0 0,-1 0 0,1 0 0,-1 0 0,1 0 0,0 0-1,-1 0 1,1 0 0,-1 0 0,1 0 0,-1 0 0,1 0 0,3-1-15,-1 1 0,1-1 0,-1 1 0,1 0 0,-1 0 0,0 0 1,1 1-1,4 0 0,-5 0 23,0 0 0,1-1 0,-1 1-1,0-1 1,0 0 0,0 0 0,1 0 0,-1-1 0,0 1 0,0-1-1,0 1 1,0-1 0,0 0 0,0 0 0,0 0 0,4-3 0,-4 2 39,0 1 0,-1-1 1,1 0-1,-1 0 1,0 0-1,1 0 0,-1-1 1,0 1-1,0-1 1,-1 1-1,1-1 0,0 0 1,-1 0-1,1 1 1,-1-1-1,0 0 0,0 0 1,0 0-1,-1-1 1,1 1-1,-1 0 0,0 0 1,1 0-1,-1 0 1,-1 0-1,0-6 0,0 5-66,0 1-1,0 0 0,-1-1 0,1 1 1,-1 0-1,0 0 0,0 0 0,0 0 0,0 0 1,-1 1-1,1-1 0,-1 1 0,0-1 1,1 1-1,-1 0 0,0 0 0,0 0 0,-1 0 1,1 1-1,0-1 0,0 1 0,-1 0 1,1 0-1,-5-1 0,0 1-239,0 1-1,0 0 1,0 0 0,0 0-1,0 1 1,-15 3 0,-4 6-3514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42 676,'0'-1'159,"1"1"0,-1-1 0,0 1 0,1-1 0,-1 1 1,0 0-1,1-1 0,-1 1 0,1 0 0,-1-1 0,0 1 0,1 0 0,-1 0 0,1-1 0,-1 1 0,1 0 0,-1 0 1,1 0-1,-1 0 0,1-1 0,-1 1 0,1 0 0,-1 0 0,1 0 0,0 0 0,-1 0 0,1 0 0,-1 1 1,1-1-1,-1 0 0,1 0 0,0 0 0,3 19 2528,-13 37-866,8-48-1436,-5 25 393,-2 50 0,8-69-754,0 1 0,1 0 0,0-1 0,1 0 0,8 29 0,-8-39-29,-1 0 0,1 0 0,0 0 0,0 0 0,0 0 0,1 0 0,0 0 0,-1-1 0,1 1 0,0-1 0,1 0 0,-1 0 0,0 0 0,1 0 0,0-1 0,0 1 0,-1-1 0,1 0 0,1 0 0,-1-1 0,0 1 0,0-1 0,1 0 0,-1 0 0,1 0 1,-1-1-1,7 1 0,-6-1-6,1 0 0,-1-1 0,1 0 0,-1 0 0,0 0 0,1-1 0,-1 1 0,0-1 0,0 0 0,0-1 0,0 1 0,-1-1 0,1 0 0,-1 0 0,1-1 0,-1 1 0,0-1 1,0 0-1,-1 0 0,1 0 0,-1-1 0,4-7 0,-1 3 20,-1-1 1,0 0-1,-1 0 1,0 0 0,3-14-1,-6 17-2,0 1-1,-1-1 1,0 1-1,0-1 1,0 1-1,-1-1 1,0 1-1,0-1 0,-1 1 1,-3-9-1,-3-3 18,-1-1-1,-1 1 1,0 1-1,-1 0 1,-1 0-1,-1 1 0,-25-24 1,33 35-169,0 1-1,-1 0 1,1 0 0,-1 0-1,0 1 1,0 0 0,0 0 0,0 1-1,-1-1 1,-8-1 0,11 3-255,0 0 0,0 1 0,0-1 0,-1 1 0,1 0 1,0 0-1,0 0 0,0 1 0,-1-1 0,-6 3 0,6 1-224,-5 3-3106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0 924,'3'8'4955,"3"26"-4610,-2-12-178,25 133 110,-25-128-1501,-1 1 0,-1 28 0,-1-53 313,1 4-158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55 704,'9'23'2810,"-11"-16"-2773,1 1 0,0-1 0,0 1 0,1-1 0,0 1 0,0-1 0,1 1 0,2 8 0,-3-12-45,1 0 1,0 1-1,0-1 1,1 0-1,0 0 1,-1 0-1,1 0 1,0 0-1,1 0 1,-1-1-1,1 1 1,0-1-1,0 1 0,0-1 1,4 4-1,-5-6-1,1 1-1,-1-1 0,0 0 1,0 0-1,1 0 0,-1 0 1,0 0-1,1 0 0,-1-1 1,1 1-1,-1-1 0,1 0 1,0 1-1,-1-1 0,1-1 1,-1 1-1,1 0 0,-1 0 1,1-1-1,-1 0 1,1 1-1,-1-1 0,0 0 1,1 0-1,-1 0 0,0 0 1,0-1-1,1 1 0,-1-1 1,0 1-1,2-3 0,-1 1 56,0-1 0,-1 1 1,1 0-1,-1-1 0,0 1 0,0-1 0,0 0 0,0 1 0,-1-1 0,1 0 0,-1 0 0,0 0 0,0 0 1,-1 0-1,1-1 0,-1 1 0,0 0 0,-1-8 0,0 4-48,0 1 0,-1 0 0,0-1 0,0 1 0,-1 0 0,0 0 0,0 0 0,-1 1 0,0-1 0,0 1 0,-8-9 0,9 11-98,-1 1-1,0-1 1,0 1 0,0 0-1,0 0 1,0 0 0,-1 0-1,1 1 1,-1 0 0,0 0-1,0 0 1,0 0 0,0 1-1,0 0 1,0 0 0,0 0-1,-9 0 1,-14 1-1080,15 0 273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3:44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1 168 376,'28'26'851,"0"1"0,-2 2 0,35 48 0,-61-77-853,12 19 65,-12-19-71,0 1 0,1-1 0,-1 0 0,0 1-1,1-1 1,-1 0 0,0 1 0,1-1 0,-1 0-1,0 1 1,0-1 0,0 1 0,1-1 0,-1 0 0,0 1-1,0-1 1,0 1 0,0-1 0,0 1 0,0-1 0,0 0-1,0 1 1,0-1 0,0 1 0,0-1 0,0 1 0,0-1-1,0 1 1,0-1 0,-1 0 0,1 1 0,0-1 0,0 1-1,0-1 1,-1 1 0,0-1-131,-1-3 77,0 0-1,0 0 1,1-1 0,-1 1-1,1-1 1,-1 1-1,1-1 1,0 1-1,-1-7 1,-5-42 509,5 40-302,2 4-90,1 0-1,-1 0 1,1 0-1,1 0 1,-1 1-1,1-1 0,1 0 1,-1 1-1,8-14 1,-1 2 69,1 1 0,19-26-1,-23 35-69,1 1-1,0 1 0,0 0 1,1 0-1,0 0 0,0 1 1,0 0-1,17-9 0,-21 13-163,0 0 0,0 1-1,0-1 1,0 1-1,0 0 1,0 0 0,0 0-1,1 0 1,-1 1-1,0 0 1,1 0 0,-1 0-1,0 0 1,0 1-1,1-1 1,-1 1 0,0 0-1,0 1 1,0-1-1,0 1 1,0-1 0,0 1-1,5 4 1,-2 0-1053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0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68,'-48'294'-32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0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278 378 300,'9'3'5955,"-13"1"-4436,4-4-1438,0 0 0,0 0 1,0 1-1,0-1 0,1 0 1,-1 0-1,0 0 0,0 0 1,0 0-1,0 0 0,0 0 0,1 0 1,-1 0-1,0 1 0,0-1 1,0 0-1,0 0 0,0 0 1,0 0-1,0 0 0,1 1 1,-1-1-1,0 0 0,0 0 1,0 0-1,0 0 0,0 1 1,0-1-1,0 0 0,0 0 1,0 0-1,0 0 0,0 1 1,0-1-1,0 0 0,0 0 1,0 0-1,0 0 0,0 1 1,0-1-1,0 0 0,0 0 1,-1 0-1,1 0 0,0 1 0,0-1 1,0 0-1,0 0 0,0 0 1,-6 27 2265,-12 106-997,-16 177-1136,28-250-223,3-43 1,1 1-1,1 0 1,0 0 0,1 0 0,2 0-1,3 24 1,-5-42 2,0 1-1,0-1 1,0 0 0,0 1-1,0-1 1,0 1-1,0-1 1,0 0 0,0 1-1,0-1 1,0 0-1,0 1 1,0-1 0,1 1-1,-1-1 1,0 0-1,0 1 1,0-1 0,0 0-1,1 1 1,-1-1 0,0 0-1,0 0 1,1 1-1,-1-1 1,0 0 0,1 0-1,-1 1 1,0-1-1,1 0 1,-1 0 0,0 0-1,1 1 1,-1-1-1,0 0 1,1 0 0,-1 0-1,0 0 1,1 0 0,-1 0-1,1 0 1,0 0-1,8-19-495,7-45-499,-13 53 873,19-112-515,-5-1 0,2-250 1,-19 285 895,-1 82-134,1 6-117,0 1 1,0 0-1,0-1 1,0 1-1,0-1 0,0 1 1,0 0-1,0-1 0,0 1 1,0-1-1,0 1 1,0 0-1,0-1 0,0 1 1,1 0-1,-1-1 1,0 1-1,0-1 0,0 1 1,1 0-1,-1-1 0,0 1 1,0 0-1,1 0 1,-1-1-1,0 1 0,1 0 1,-1-1-1,20-6-178,46 3 180,1 2 0,97 10-1,12 0 15,-95-11 12,0-3-1,96-20 1,153-49-28,-127 26-49,-96 24 66,158-30 72,-105 37-75,-122 13-10,-37 5 42,-11 13 1554,8-8-1504,-1 0 1,1 0-1,0 0 0,0 1 1,1-1-1,-1 0 0,0 9 1,-7 55 242,-2 131 0,21 69-309,0 2 10,-13-52-39,3-216 1,0 1 0,0-1-1,-1 1 1,1-1 0,-1 1 0,1-1 0,-1 1-1,-1-1 1,1 0 0,0 0 0,-1 1 0,-1 2-1,2-5-3,0 0 0,0 0 0,0 0 0,0 0 0,-1 0 0,1 0-1,0 0 1,0 0 0,-1 0 0,1-1 0,-1 1 0,1-1 0,-1 1 0,1-1-1,-1 1 1,1-1 0,-1 0 0,1 0 0,-1 1 0,1-1 0,-1 0-1,1-1 1,-1 1 0,1 0 0,-1 0 0,1-1 0,-1 1 0,-1-1-1,-17-3-8,1 0-1,0 2 0,-39 0 0,0 6 21,0 2 0,0 3 0,-79 22 0,-16 3-44,-200 39 31,31-5-44,-491 87 92,762-151-42,48-4 2,-1 0 0,1 0-1,0 0 1,-1-1-1,1 1 1,0-1-1,-1 0 1,1 0-1,0 0 1,0-1-1,0 1 1,-5-3-1,7 0-4,0 0-1,0 1 0,0-1 0,0 0 0,1 1 0,-1-1 0,1 0 0,0 0 0,0 1 1,0-1-1,1 0 0,-1 0 0,3-5 0,-2 0-23,2-12-32,11-35-1,-9 40 24,-1-1 0,-1 1 0,0-1 0,0-21 0,-6-29-440,1 51-1252,0-1-1,2 0 1,0 0 0,1 0-1,0 1 1,8-33 0,-3 32-437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07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54 656,'0'-5'428,"0"0"1,0 1-1,-1-1 1,0 0-1,0 1 1,0-1-1,-1 1 1,1-1-1,-4-5 0,4 9-158,-1 1-1,0 0 1,1 0-1,-1-1 1,1 1-1,-1 0 0,0 0 1,1 1-1,-1-1 1,1 0-1,-1 0 1,0 1-1,1-1 1,-1 1-1,1-1 0,-1 1 1,1 0-1,0-1 1,-1 1-1,-1 1 1,-9 3 446,4-2-695,1 0-1,0 1 1,0 0 0,0 0 0,1 0-1,-1 1 1,1 0 0,0 0-1,0 0 1,1 1 0,0 0 0,0 0-1,0 0 1,0 1 0,1 0-1,0 0 1,-5 12 0,4-5-24,0 0 1,1 0-1,0 0 1,1 0-1,0 0 1,1 1-1,1-1 1,1 29-1,1-32 1,0 0 1,1 0-1,0 0 1,0 0-1,2-1 0,4 13 1,-5-17 4,0-1 0,0 1-1,0-1 1,1 0 0,0 0 0,0-1 0,0 1 0,0-1 0,1 1-1,0-1 1,0-1 0,8 6 0,-2-3-85,1 0 0,0 0 0,0-1 1,0-1-1,0 0 0,1-1 0,0 0 0,0-1 0,15 1 0,-19-3-300,0 0-1,1-1 0,-1 0 0,0 0 1,1-1-1,-1 0 0,0-1 0,0 0 1,-1-1-1,1 0 0,-1 0 0,0 0 1,13-10-1,6-8-1726,38-40-1,-52 48 1379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0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1 167 208,'1'11'1006,"0"0"0,1 0 0,6 18 0,2 18-430,-3 8-100,-1 86 1,-5-116-501,2-16 25,2-12 98,-4-2 4,0 0 0,0 1 1,-1-1-1,0 0 1,1 0-1,-2 0 1,0-8-1,0-6-24,1-30-29,-3-123 9,3 156-56,0 0 0,1-1 0,1 1 1,0 0-1,1 1 0,1-1 0,0 0 0,1 1 0,1 0 0,14-26 1,-20 40-6,1 0 0,-1 0 1,1 0-1,-1 0 0,1 0 1,0 0-1,-1 0 0,1 1 1,0-1-1,0 0 0,0 0 1,0 1-1,-1-1 0,1 0 0,0 1 1,0-1-1,0 1 0,0-1 1,0 1-1,1 0 0,-1-1 1,0 1-1,0 0 0,0 0 1,0-1-1,0 1 0,0 0 1,0 0-1,2 1 0,0 0 4,0 0 0,0 0 0,0 0 1,0 1-1,-1 0 0,1-1 0,0 1 0,-1 0 0,0 0 0,5 4 0,4 7 12,0 1-1,-1 0 1,9 16 0,3 6 13,-1 1 0,-2 0 0,21 62 0,-34-82-43,-2-6 12,-1-1 0,0 1 0,-1 0 1,0-1-1,0 1 0,-1 0 0,0 0 0,-2 18 0,0-20-70,2-8-47,-1 1-1,0-1 0,0 1 1,0 0-1,0-1 0,0 1 1,0-1-1,-1 1 1,1 0-1,0-1 0,-1 1 1,0-1-1,1 1 0,-1-1 1,0 1-1,1-1 0,-1 0 1,0 1-1,-2 1 0,-4-9-3306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0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40 760,'28'3'1854,"-13"-2"-1990,0 0 1,-1-1 0,1 0 0,0-1 0,-1-1 0,1 0 0,-1-1 0,1-1-1,-1 0 1,0-1 0,21-11 0,-22 8-501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0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52 233 112,'7'-13'2738,"-8"43"-1246,24 183 279,-18-155-1583,-3 25-176,-3-39 16,0-52-42,-1 0 0,0 1 0,0-1-1,-1 1 1,-4-10 0,-11-35 19,0-28-5,8 40-6,2 0 1,1 0-1,-1-60 1,8 77 9,1 0 0,1 1 0,8-35 0,-8 49-3,-1 1 0,1 0 0,1 0-1,-1 0 1,1 1 0,1-1 0,-1 1 0,1 0-1,0-1 1,1 2 0,-1-1 0,1 0 0,0 1-1,0 0 1,7-4 0,-8 7-3,-1 0 1,1 0-1,0 1 1,0 0-1,0 0 1,0 0-1,0 0 1,0 1-1,0-1 1,0 1-1,0 0 1,0 0-1,0 1 1,0-1-1,1 1 1,-1 0-1,-1 0 1,1 0-1,0 1 1,0-1 0,0 1-1,-1 0 1,1 0-1,-1 0 1,1 0-1,-1 1 1,0 0-1,4 3 1,-1-1 5,0 1 0,0 0 0,-1 0 1,0 0-1,0 1 0,0 0 1,-1 0-1,0 0 0,0 0 0,-1 1 1,0-1-1,0 1 0,2 10 1,-5-13-7,1 0 0,-2 0 0,1 0 0,0 0 0,-1 0 1,0 0-1,0 0 0,-1 0 0,1 0 0,-1 0 0,0 0 0,0-1 1,-5 7-1,1-1-60,-1-1-1,0 1 1,-1-2 0,-14 15 0,-2 6-163,21-25 184,0 0 0,1-1 0,-2 1 0,1 0 0,0-1 0,-1 0 0,1 0 0,-6 4 0,8-7 37,1 0 0,-1 1 0,1-1 0,-1 1-1,0 0 1,1-1 0,-1 1 0,1-1 0,-1 1-1,1 0 1,-1-1 0,1 1 0,0 0 0,-1-1-1,1 1 1,0 0 0,0 0 0,-1-1 0,1 1-1,0 0 1,0 0 0,0 0 0,0-1-1,0 1 1,0 0 0,0 0 0,0 0 0,0-1-1,1 1 1,-1 0 0,0 0 0,0-1 0,1 1-1,-1 0 1,0-1 0,1 1 0,-1 0 0,1-1-1,-1 1 1,2 1 0,28 30 16,-16-18-29,10 10 35,2 0 0,0-2 0,1 0 0,48 27 0,-4 0 3,-68-47-260,0 0 0,0 1-1,-1-1 1,1 1-1,-1 0 1,0 0-1,0 0 1,0 0 0,0 0-1,0 0 1,-1 0-1,1 1 1,-1-1-1,0 1 1,1 3-1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3 124 124,'6'-2'778,"-2"4"71,-3-11 2572,0 7-3348,-1-1 1,1-1 0,-1 1-1,0 0 1,0 0 0,0 0-1,0 0 1,-1 0 0,1 0-1,-1 0 1,-1-3 0,1 3-49,-1 0 0,1 0 0,-1 0 0,1 0 0,0 0 0,0 0 0,1 0 0,-1 0 0,0 0 0,1 0 0,0-1 0,0 1 0,0 0 0,0 0 0,1-1 0,-1 1 0,1 0 0,-1 0 0,1 0 0,2-5 0,-3 8-26,1-1-1,-1 1 0,1 0 0,-1-1 1,0 1-1,1-1 0,-1 1 1,1 0-1,-1-1 0,1 1 0,-1 0 1,1-1-1,-1 1 0,1 0 1,0 0-1,-1 0 0,1-1 0,-1 1 1,1 0-1,-1 0 0,1 0 1,0 0-1,-1 0 0,1 0 1,-1 0-1,1 0 0,0 1 0,-1-1 1,1 0-1,-1 0 0,1 0 1,-1 1-1,1-1 0,-1 0 0,1 0 1,-1 1-1,1-1 0,-1 0 1,1 1-1,-1-1 0,1 1 0,18 21-4185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62 652,'9'-24'2211,"3"-7"3820,-6 24-2823,-7 16-1561,-7 15-685,-13 40-182,3 1 0,-18 119 0,4 138-196,29-283-520,-1 0-64,2 0 1,1 0-1,2 0 0,2 0 1,9 42-1,-11-77-13,-1-1 1,1 1-1,1-1 0,-1 0 0,0 1 1,1-1-1,0 0 0,-1 0 0,1 0 1,1 0-1,-1 0 0,0-1 1,1 1-1,-1-1 0,1 1 0,0-1 1,0 0-1,0 0 0,0 0 0,0 0 1,0-1-1,0 1 0,1-1 1,-1 0-1,0 0 0,1 0 0,-1 0 1,7 0-1,-4-1-193,0 0 1,0-1-1,0 1 0,1-1 1,-1 0-1,0-1 0,-1 1 0,1-1 1,0 0-1,0-1 0,-1 1 1,1-1-1,-1 0 0,0-1 1,0 1-1,5-6 0,8-8-1383,-1-1 0,0-1 1,-1 0-1,-1-1 0,-1-1 0,20-39 0,-24 33 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62 764,'81'-58'3358,"-81"58"-3362,0 0 0,0 0 0,0 0 0,-1-1 0,1 1-1,0 0 1,0 0 0,0 0 0,0 0 0,0 0 0,0 0-1,0 0 1,0 0 0,0 0 0,0 0 0,0-1 0,0 1-1,0 0 1,0 0 0,0 0 0,0 0 0,0 0 0,0 0-1,0 0 1,0 0 0,0-1 0,0 1 0,0 0 0,0 0-1,0 0 1,0 0 0,0 0 0,0 0 0,0 0 0,0 0-1,0-1 1,0 1 0,0 0 0,0 0 0,0 0 0,-9 4-767,7-3-645,-6 1 307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2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1 343 604,'37'-25'2432,"-28"18"-2175,1 0 0,-1 0 0,2 1 0,-1 1 0,15-7 0,-24 12-256,0 0 0,-1 0 0,1 0-1,-1-1 1,1 1 0,-1 0 0,1-1 0,-1 1 0,1 0 0,-1-1 0,0 1 0,1-1 0,-1 1 0,1-1 0,-1 1-1,0-1 1,0 1 0,1-1 0,-1 1 0,0-1 0,0 1 0,1-2 0,-3-1-117,-5 7-304,1 2-2472</inkml:trace>
  <inkml:trace contextRef="#ctx0" brushRef="#br0" timeOffset="1">554 52 1052,'61'-51'3456,"-51"71"-6709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72,'6'-3'744,"1"1"-200,-1 2-152,-3-3-92,0 3-84,1-6-48,2 6-56,-3-3-44,-3 0-16,7 3-24,-4 0-20,0 0-68,0 3-96,0-3-132</inkml:trace>
  <inkml:trace contextRef="#ctx0" brushRef="#br0" timeOffset="1">471 3 204,'3'-3'1104,"1"3"-980,-1 0-112,0 3-8,-3 0-4,3 0 0,0 0 4,-3 2 4,4 1-24,-4 0-68,6 2-684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50 570 144,'0'0'2283,"-32"6"-1494,14 4-788,34-12 109,31-13 174,122-49 283,1-1-413,42-19-31,47-22 113,54-58 288,-297 156-502,90-50 13,-90 54 44,-15 4-79,-1 0 0,1 0 1,0 0-1,0 0 0,0 0 0,0 0 0,-1 0 1,1-1-1,0 1 0,0 0 0,-1 0 0,1-1 0,0 1 1,0-1-1,-1 1 0,1-1 0,-1 1 0,1-1 1,0 1-1,-1-1 0,1 1 0,-1-1 0,1 0 0,-1 1 1,1-2-1,-1-3 589,-10 5-224,-21 9-644,6-2-2034,22-7 703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649 152 4,'-11'2'324,"1"0"0,0 1 0,0 0 0,0 0 0,0 1 0,0 0 0,1 1 0,0 0 0,-15 11 0,-20 9 115,7-6-277,1 1-1,2 2 1,-41 33 0,57-40-118,0 1 0,1 1 0,1 0 0,1 1 0,0 1 0,2 0 0,-13 23 0,-9 19 177,-13 29-98,27-43-101,2 1 0,-16 59 0,31-90-21,1 0 0,0 1 0,1-1 0,1 1 0,1-1 0,0 1 0,1-1 0,1 1 0,1-1 0,5 21 0,1-5 11,-7-24 20,1 1 0,-1 0-1,2-1 1,-1 1 0,1-1-1,1 0 1,0 0 0,10 13-1,-8-12 39,2 1-13,-1 0 0,2-1 0,-1 0 1,1-1-1,1 0 0,14 11 1,-10-10 52,0-1 1,1-1 0,0 0 0,1 0 0,0-2 0,0 0 0,0-1 0,0-1 0,1 0 0,0-1-1,27 0 1,-2-5 101,-1-1-1,0-3 1,71-17-1,119-50 87,-121 29-244,-1-6 0,165-100 0,-92 29-38,-159 103 53,0-2 1,-1-1-1,-2 0 0,0-2 0,20-28 0,-29 33-48,-1 0-1,0-1 1,-2 0 0,0-1-1,-1 0 1,-1 0 0,-1-1-1,-1 0 1,-1 0-1,0 0 1,0-23 0,-4 27 38,0-1 1,-1 1 0,-1 0-1,-1 0 1,0 0 0,-1 0-1,-1 1 1,-1 0-1,0 0 1,-1 0 0,-1 0-1,0 1 1,-1 1 0,-13-18-1,11 17-60,-1 1 0,0 0-1,-1 0 1,-1 1 0,0 1-1,0 0 1,-2 1 0,1 1-1,-1 0 1,-1 2 0,1-1-1,-2 2 1,1 0 0,-31-7-1,-20-1 37,-1 4 1,0 2-1,0 3 0,-73 4 0,89 5-714,-104 19 0,116-12-1153,0 1 1,-75 32-1,97-35 423,-1-2-369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70 380,'0'-2'90,"1"1"0,-1 0 0,1-1-1,-1 1 1,1-1 0,-1 1 0,0-1 0,0 1 0,0-1 0,1 1-1,-2-1 1,1 1 0,0-1 0,0 1 0,0-1 0,-1 1 0,1-1-1,-1 1 1,1-1 0,-1 1 0,0 0 0,1-1 0,-3-1 0,-23-26 713,26 29-798,0 0 0,0-1 1,-1 1-1,1 0 0,0 0 0,0-1 0,-1 1 0,1 0 0,0 0 0,-1 0 0,1-1 0,0 1 0,-1 0 0,1 0 0,0 0 0,-1 0 0,1 0 1,0 0-1,-1 0 0,1 0 0,0 0 0,-1 0 0,1 0 0,0 0 0,-1 0 0,1 0 0,0 0 0,-1 0 0,1 0 0,0 0 0,-1 0 0,1 1 1,0-1-1,-1 0 0,1 0 0,0 0 0,0 1 0,-1-1 0,1 0 0,0 0 0,0 1 0,-1-1 0,1 0 0,0 0 0,0 1 0,0-1 0,-1 0 1,1 1-1,0-1 0,0 0 0,0 1 0,0-1 0,0 0 0,0 1 0,0-1 0,0 0 0,0 1 0,0-1 0,0 1 0,0-1 0,0 0 0,0 1 1,-1 27 369,1-25-358,3 56-26,13 75-1,-3-35 1,18 149-25,-30-243-227,-1 0 1,0 0 0,-1-1-1,1 1 1,-1 0 0,0 0-1,-2 6 1,2-9-703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7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96,'15'-12'656,"1"1"0,0 1 0,19-9 0,11-8-602,171-110 39,-216 137-89,0-1-1,0 1 1,-1-1 0,1 1-1,0 0 1,0-1-1,0 1 1,-1 0 0,1 0-1,0-1 1,0 1 0,0 0-1,0 0 1,0 0 0,-1 0-1,1 0 1,0 0 0,0 1-1,0-1 1,0 0-1,0 0 1,-1 0 0,1 1-1,0-1 1,0 1 0,-1-1-1,1 0 1,0 1 0,0-1-1,-1 1 1,1 0 0,0-1-1,-1 1 1,1-1-1,-1 1 1,1 0 0,-1 0-1,1-1 1,-1 1 0,0 0-1,1 0 1,-1-1 0,0 1-1,1 1 1,13 46-8,-12-36 5,1-2 13,-1-1-1,1 1 1,0 0-1,1-1 1,0 0-1,1 1 0,0-2 1,0 1-1,0 0 1,11 10-1,-16-18 27,1-1 0,0 1-1,-1 0 1,1-1 0,0 1-1,0-1 1,-1 1 0,1-1-1,0 1 1,0-1 0,0 0 0,-1 1-1,1-1 1,0 0 0,0 0-1,0 0 1,0 1 0,0-1-1,0 0 1,0 0 0,-1 0-1,1-1 1,0 1 0,0 0-1,0 0 1,0 0 0,0-1-1,0 1 1,-1 0 0,1-1 0,0 1-1,0 0 1,0-1 0,-1 1-1,1-1 1,0 0 0,-1 1-1,1-1 1,0 0 0,-1 1-1,1-1 1,-1 0 0,1 1-1,-1-1 1,1 0 0,-1 0 0,0 0-1,1 0 1,-1 1 0,0-2-1,2-2 90,0-1 1,-1 1-1,0 0 0,0 0 0,0-1 0,0 1 0,-1 0 1,0-1-1,0-5 0,-2-4-85,-1 0-1,-1 0 1,0 0 0,-1 1 0,-1-1 0,0 1-1,0 0 1,-10-13 0,15 25-145,-1-1-1,1 1 1,-1 0 0,1-1 0,-1 1 0,0 0-1,1 0 1,-1 0 0,0 0 0,0 0-1,0 1 1,0-1 0,0 0 0,1 1-1,-1 0 1,0-1 0,0 1 0,0 0-1,-1 0 1,1 0 0,0 0 0,0 0 0,-3 1-1,-5 0-1393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1 157 500,'2'-1'162,"0"0"25,1-1-1,0 1 0,-1 0 1,1 0-1,0 0 1,0 0-1,-1 1 1,1-1-1,0 1 1,5-1-1,-6 2-163,0 0 0,-1 0 0,1 0 0,0 0 0,0 0 0,-1 0 0,1 1 0,0-1 0,-1 0 0,1 1 0,-1-1 0,0 1 0,1 0 0,-1-1 0,0 1 0,0 0 0,1 3 0,21 36 226,-2 1 0,-2 1 0,21 71-1,-28-72-231,-7-21-4,1 1-1,17 36 0,-19-50-11,0 1 0,0 0-1,-1 0 1,0 0 0,-1 0-1,1 0 1,0 13 0,-3-22 23,-9-28 22,-18-89-46,18 80 0,-3-8 154,3 0-1,1 0 1,2 0-1,2-1 1,5-90-1,0 130-106,0-1-1,1 1 1,0 0-1,0 0 1,0 0-1,1 0 1,0 0 0,0 0-1,0 1 1,1-1-1,0 1 1,5-5-1,-8 8-25,0 1-1,1 0 1,-1-1-1,1 1 1,0 0 0,-1 0-1,1 0 1,0 0-1,0 0 1,-1 0-1,1 1 1,0-1-1,0 1 1,0-1-1,0 1 1,0 0-1,3-1 1,-3 2-13,0-1 0,0 1 1,0-1-1,0 1 0,0 0 0,0 0 1,0 0-1,-1 0 0,1 0 0,0 0 0,-1 1 1,1-1-1,0 1 0,-1-1 0,1 1 1,-1-1-1,0 1 0,0 0 0,2 3 1,1 1-32,-1-1 0,-1 1 0,1 0 0,-1-1 0,0 1 0,0 0 0,-1 1 0,1-1 0,-1 0 0,-1 0 0,1 1 0,-2 8 0,0-4-77,0-1 0,-1 1 0,-1 0 1,1-1-1,-2 0 0,-7 16 0,-5 5-254,-2-1 0,-1-1 0,-31 36-1,38-51-1594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9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0 676,'-6'7'253,"0"-1"1,0 1-1,1 0 1,0 0-1,1 1 1,0 0-1,0-1 0,-3 10 1,-19 68 187,24-78-429,1 1 0,1-1 0,-1 0 0,1 1 0,0-1 0,1 1 1,0-1-1,3 13 0,-3-16-12,0-1 0,0 1 1,0-1-1,0 1 0,1-1 0,-1 0 1,1 1-1,0-1 0,0 0 0,0 0 0,0-1 1,0 1-1,1 0 0,-1-1 0,1 1 1,0-1-1,0 0 0,0 0 0,5 3 1,-5-5-1,0 1 0,0-1 0,0 1 0,1-1 0,-1 0 0,0 0 0,0 0 0,0-1 0,1 1 0,-1-1 0,0 0 0,0 0 0,0 0 0,0 0 0,0-1-1,0 1 1,0-1 0,-1 1 0,1-1 0,4-4 0,2-1-1,-1 0 0,-1-1-1,1 0 1,10-15-1,-14 15 7,0 0 0,0 1-1,-1-2 1,0 1 0,-1 0-1,0 0 1,0-1 0,-1 1-1,0-1 1,0 0 0,-1 1-1,-1-16 1,1 14 13,0 5-4,0 7-26,3 16-21,-2-15 28,16 42-16,-16-43 24,1 1 1,-1 0-1,1 0 0,-1-1 0,1 1 1,0-1-1,0 1 0,0-1 0,0 0 1,1 0-1,-1 0 0,1 0 0,2 2 1,-3-4 40,-1 0 0,1 0 0,0 1 0,-1-1 0,1 0 0,-1 0 0,1-1 0,-1 1 0,1 0 0,-1-1 0,1 1 0,0 0 0,-1-1 0,0 0 0,1 1 0,-1-1 0,1 0 0,-1 0 0,0 0 0,0 0 0,1 0 0,-1 0-1,0 0 1,0 0 0,0 0 0,0-1 0,1-1 0,2-2 85,0 0-1,-1-1 0,0 1 0,0-1 0,4-10 0,-6 13-109,0 0 1,0-1 0,0 1-1,-1-1 1,1 1-1,-1-1 1,0 1 0,0-1-1,0 1 1,-1-1-1,1 1 1,-1 0-1,0-1 1,0 1 0,0 0-1,0-1 1,-1 1-1,1 0 1,-1 0 0,0 0-1,0 0 1,0 0-1,0 1 1,0-1 0,-1 0-1,1 1 1,-1 0-1,0 0 1,0 0-1,0 0 1,0 0 0,0 0-1,-6-2 1,-2-1-223,-1 0 0,-1 1 1,1 1-1,0 0 0,-1 0 1,0 1-1,1 1 0,-15 0 1,-1-2-2889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9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72 312,'63'-72'4222,"-43"101"-3589,-10-7-593,0 1 1,-2 0-1,0 0 1,4 27-1,4 14 7,10 52-573,-14-58 148,4-14-2568,-12-35 1956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37 840,'38'7'5417,"14"4"-5140,-14-10 123,1-2-1,-1-2 1,55-9 0,-75 9-400,-4 1-205,0 0 1,-1 0-1,1-2 1,-1 1-1,0-2 1,24-11-1,-29 13-1279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1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0 254 772,'2'9'1712,"-2"-3"-1658,0 0-1,1 0 0,0-1 1,0 1-1,1 0 0,-1-1 1,4 7-1,-4-11-10,1 1 1,-1-1 0,1 0-1,-1 0 1,1 0-1,0-1 1,-1 1-1,1 0 1,0-1 0,0 1-1,-1-1 1,1 1-1,0-1 1,0 0-1,0 0 1,0 0-1,-1 0 1,1 0 0,0 0-1,0 0 1,0-1-1,0 1 1,-1-1-1,1 1 1,0-1-1,0 0 1,-1 1 0,1-1-1,2-2 1,-4 1-18,0 1-1,0-1 1,-1 0 0,1 1 0,-1-1 0,1 0 0,-1 1 0,1-1 0,-1 0 0,0 1-1,1-1 1,-1 1 0,0-1 0,0 1 0,0 0 0,-1-1 0,0 0 0,-4-7-12,-1-9-37,3 10 13,1 0 0,0 0 0,1 0 0,-1 0 0,0-12 0,2 18 10,1-1 0,0 1 0,1 0 0,-1 0 1,0 0-1,0 0 0,1-1 0,0 1 0,-1 0 0,1 0 0,0 0 1,0 0-1,0 0 0,0 0 0,0 0 0,1 1 0,-1-1 1,0 0-1,1 1 0,-1-1 0,1 1 0,0-1 0,-1 1 1,1 0-1,0 0 0,3-2 0,-1 1 3,1 1-1,-1-1 1,1 1 0,0 0-1,-1 0 1,1 1-1,0-1 1,0 1 0,-1 0-1,1 1 1,0-1-1,-1 1 1,1 0 0,0 0-1,-1 0 1,1 0 0,-1 1-1,1 0 1,-1 0-1,7 4 1,6 5 5,0 0 0,-1 0-1,23 22 1,-38-31-12,0-1 6,-1 0-1,1 1 1,0-1 0,0 0-1,0 1 1,0-1 0,0 0-1,0 0 1,0 0 0,0 0-1,1 0 1,-1 0-1,0 0 1,2 0 0,-4-4 6,0 0-1,1 1 1,-1-1 0,1 0 0,0 0-1,0 0 1,0-6 0,25-188 166,-24 179-2654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1 148,'36'25'2736,"-28"-20"-2537,1 0-1,0 0 0,1-1 1,-1 0-1,1-1 1,19 4-1,64 5 625,-46-8-556,251 23 599,-74-7-400,268 11 711,-387-33-748,105-15 1,-84 5-336,-65 9-157,-93 11-1871,31-8 1652,-1 0 0,0 0-1,0 0 1,0 0 0,1 0 0,-1 0-1,0-1 1,1 1 0,-1-1 0,0 0 0,1 1-1,-1-1 1,1 0 0,-1 0 0,1 0 0,-1 0-1,-1-1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915 422 384,'-44'23'1853,"-309"150"231,305-149-1824,1 2 0,1 2-1,-67 53 1,85-57-129,0 1 0,1 1 0,2 2 0,1 1 0,-41 62 0,55-74-83,1-2 16,0 1-1,0 0 0,1 0 1,-10 32-1,17-44-48,0 0-1,0 0 1,1 0-1,-1 1 1,1-1-1,0 0 1,0 0-1,0 1 1,1-1-1,0 0 0,-1 0 1,1 0-1,1 0 1,-1 0-1,1 0 1,-1 0-1,1 0 1,0 0-1,1-1 1,-1 1-1,0-1 1,1 1-1,0-1 1,0 0-1,0 0 1,4 2-1,6 7 139,2-2 0,-1 0 1,1 0-1,1-2 0,0 0 0,0-1 0,26 9 0,-5-7 132,1-1 0,0-1-1,0-3 1,0-1 0,63-3-1,-13-7 292,117-24-1,-55-3 58,266-98 0,-296 81-547,150-89-1,-100 49-6,-79 39-70,-1-4 0,118-96-1,-188 136 91,-2 0-1,0-1 0,-1-1 0,27-37 1,-37 45 28,0-1 0,-1 1 0,-1-1 0,1 0 0,-2 0 0,0-1 0,0 0 0,-1 1 0,0-1 0,-1 0 0,1-22 0,-3 22-105,-1 0 0,1 0 0,-2 1 0,0-1 0,0 0 0,-1 1 0,-1-1 0,1 1 0,-2 0 0,0 0 0,0 0 0,-1 1 0,0 0 0,-1 0 0,0 0 0,-1 1 0,1 0 0,-18-14 0,13 13-26,-1 0 0,0 0 0,-1 1-1,0 1 1,-1 0 0,1 1 0,-1 1 0,-22-6 0,12 5 11,-1 2 1,0 1-1,0 1 1,-42 0 0,1 7-16,0 3 0,0 2 0,-75 22 0,-123 46-1928,110-20-3745,-279 148 1,383-176 4482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 96,'9'1'2874,"-8"-1"-2753,0 0-1,0 0 0,0 0 0,0 0 0,0 0 1,0 0-1,0 0 0,0 0 0,0 0 0,0 1 0,0-1 1,0 0-1,0 1 0,0-1 0,0 1 0,0-1 0,0 1 1,1 0-1,10 20-95,0 0-1,-1 0 1,15 45 0,-13-26 27,12 70-1,-2-7-14,-22-99-46,0-4 8,-1 0 0,1 0 0,-1 1 0,0-1 0,0 0 0,1 1 0,-1-1 1,0 0-1,0 1 0,1-1 0,-1 0 0,0 1 0,0-1 0,0 0 0,1 1 0,-1-1 1,0 1-1,0-1 0,0 1 0,0-1 0,0 0 0,0 1 0,0-1 0,0 1 1,0-1-1,0 0 0,0 1 0,0-1 0,0 1 0,-1-1 0,1 1 0,0-1 1,0 0-1,0 1 0,0-1 0,-1 0 0,1 1 0,0-1 0,0 0 0,-1 1 1,1-1-1,0 0 0,-1 1 0,1-1 0,0 0 0,-1 0 0,1 0 0,-1 1 0,-29-29 49,1-15-45,25 36-10,0 0 0,-1 1 1,1 0-1,-1-1 0,0 1 0,-1 1 0,1-1 0,-13-8 0,16 13 6,1 1-1,0 0 1,-1 0-1,1 0 1,0 0-1,-1 0 1,1 0-1,0 0 1,-1 0-1,1 1 1,0-1 0,-1 0-1,1 1 1,0-1-1,0 1 1,-1-1-1,1 1 1,0 0-1,0 0 1,0-1-1,0 1 1,0 0-1,0 0 1,0 0-1,0 0 1,-1 2-1,-23 30 1,20-21 0,0 0 1,1 0 0,0 0-1,1 1 1,0-1-1,1 1 1,1 0-1,-1 16 1,2-22 0,0 0-1,1 0 1,-1 0 0,1-1-1,1 1 1,-1 0 0,1-1-1,1 1 1,-1-1 0,1 1 0,0-1-1,0 0 1,1 0 0,-1 0-1,2-1 1,-1 1 0,6 4-1,-8-8 5,0 0-1,1 0 1,-1 0-1,1-1 1,0 1-1,-1-1 1,1 0-1,0 0 0,0 0 1,0 0-1,0 0 1,0-1-1,0 1 1,0-1-1,0 0 0,0 0 1,0 0-1,0 0 1,0-1-1,0 1 1,0-1-1,0 0 0,0 0 1,0 0-1,0 0 1,0 0-1,-1 0 1,1-1-1,0 0 0,-1 1 1,4-4-1,-1 1 1,-1 1 0,0-1-1,1 0 1,-2-1 0,1 1-1,0-1 1,-1 1 0,0-1-1,0 0 1,0 0 0,-1 0-1,1-1 1,-1 1 0,-1-1-1,3-10 1,-3-7 3,0-1 0,-2 0 0,-1 1 0,-1-1-1,-10-41 1,-44-112-39,52 163 40,-1-1 0,0 1 0,0-1 0,-2 2-1,0-1 1,0 1 0,-19-21 0,27 33-7,0 0 0,-1 1-1,1-1 1,-1 1 0,1-1-1,-1 1 1,1 0 0,-1-1 0,0 1-1,1 0 1,-1-1 0,1 1 0,-1 0-1,0 0 1,1-1 0,-1 1-1,0 0 1,1 0 0,-1 0 0,-1 0-1,0 10 3,11 28-8,-6-30 9,9 41 9,2-1 1,27 58-1,-30-80-93,2-2 0,1 0 0,0 0-1,2-1 1,32 35 0,-47-56-106,1-1 0,0 1-1,0-1 1,0 1 0,0-1-1,0 0 1,0 0 0,0 0 0,1 0-1,-1 0 1,0 0 0,0 0 0,1-1-1,-1 1 1,1-1 0,-1 0-1,3 0 1,5-2-1056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66 266 800,'0'0'795,"-19"26"602,12-15-1344,0 1 0,2-1 0,-1 1 1,1 1-1,1-1 0,-6 25 0,9-31-35,0 0-1,1-1 0,-1 1 0,1 0 1,0 0-1,1-1 0,-1 1 1,1 0-1,0 0 0,1-1 0,-1 1 1,1-1-1,0 1 0,1-1 0,-1 0 1,1 0-1,0 0 0,4 5 0,-4-8 11,-1 0 0,1 0 0,-1 0 0,1 0 0,0-1 0,0 1 0,-1-1 0,1 0 0,0 0 0,0 0 0,1 0 0,-1-1 0,0 1 0,0-1 0,0 0 0,0 0 0,0 0 0,1 0 0,-1 0 0,0-1 0,3 0 0,-2 0 13,0 0 0,1 0 0,-1 0-1,0 0 1,0-1 0,0 1 0,0-1 0,0 0 0,-1 0 0,1-1 0,-1 1-1,1-1 1,-1 0 0,0 0 0,3-3 0,-4 3-17,-1 0 0,0 0-1,0 0 1,0 0 0,0 0 0,0 0 0,-1 0 0,0 0 0,1 0 0,-1 0-1,0 0 1,0 0 0,-1 0 0,1 0 0,-1 0 0,1 0 0,-1 0 0,0 0-1,0 0 1,0 1 0,-4-6 0,-3-8 2,-1 1 0,-19-24-1,11 15-29,-10-8 17,22 26-60,0 1 1,0-1-1,0-1 0,0 1 0,1-1 0,-4-7 0,8 13-42,0-1 0,0 1 0,1 0-1,-1 0 1,0-1 0,0 1 0,1 0-1,-1 0 1,1-1 0,-1 1 0,1 0 0,-1 0-1,1 0 1,0 0 0,-1 0 0,1 0 0,0 0-1,0 0 1,0 0 0,0 0 0,0 1 0,0-1-1,0 0 1,0 0 0,0 1 0,0-1-1,0 1 1,0-1 0,1 1 0,1-1 0,52-19-341,-38 15 228,8-5 123,29-11 32,-51 20 49,0 0 0,0 0 0,0 1 0,1-1 0,-1 1 0,0-1 0,1 1 0,-1 0 0,0 1 0,0-1 0,1 0 0,-1 1 0,4 1-1,-6-1 11,1 0-1,-1 0 0,0 0 0,0 0 0,1 0 0,-1 0 0,0 0 0,0 0 1,0 1-1,0-1 0,0 0 0,-1 1 0,1-1 0,0 1 0,-1-1 0,1 1 0,-1-1 1,1 1-1,-1 0 0,0-1 0,1 1 0,-1-1 0,0 3 0,-4 43 416,2-32-287,-4 23 165,3-22-103,1 0 0,0 20-1,2-31-156,0-1-1,0 1 0,1 0 1,0-1-1,0 0 0,0 1 1,0-1-1,1 1 0,0-1 1,0 0-1,0 0 0,4 6 1,-4-7-2,1 0 0,-1 1 0,1-1 1,0-1-1,0 1 0,0 0 0,0-1 1,0 1-1,8 3 0,-9-5-5,0-1 1,1 1-1,-1 0 1,1-1-1,-1 0 1,0 1-1,1-1 1,-1 0-1,1 0 1,-1 0-1,1-1 1,-1 1-1,1-1 1,-1 1-1,0-1 1,1 0-1,3-2 0,3 0 146,-1-1 0,0-1-1,15-9 1,-20 11-136,-1 1 0,1-1 1,-1 1-1,1-1 0,-1 0 0,0 0 0,0 0 0,0 0 0,-1 0 1,1 0-1,-1-1 0,1 1 0,0-6 0,-1 3-31,0-1 0,-1 0 0,0 0 0,0 1 0,-1-1 0,0 0 0,0 0 0,-1 1 0,1-1 0,-1 1-1,-1 0 1,1-1 0,-1 1 0,0 0 0,-1 0 0,1 1 0,-1-1 0,-7-7 0,-2-3-69,-1 1 1,0 1-1,-1 0 1,-1 1-1,-17-11 1,15 17-1289,26 8-848,-2-1 2157,-1-1 1,1 0 0,-1 0 0,0-1 0,0 0 0,10-4-1,-10 4 36,0 0-1,0 0 1,0 0-1,0 1 1,1 0-1,9-2 1,-11 4-6,-1 0 1,0 0 0,1 0-1,-1 0 1,0 1 0,0-1-1,0 1 1,0 0 0,0 0-1,0 0 1,0 0 0,-1 0 0,5 6-1,1 0 19,0 0-1,-1 1 1,7 11-1,9 14 18,-15-24 123,-1 1 0,0 0 0,-1 0 0,10 24 0,-15-32-109,1 0 0,0 1 0,-1-1 0,1 0 0,0 0 0,0 0 0,1 0 0,-1-1 0,4 4 0,8 10 221,-14-15-254,0-1 1,1 1 0,-1-1-1,0 1 1,1-1-1,-1 1 1,0-1 0,1 0-1,-1 1 1,1-1-1,-1 0 1,1 1 0,-1-1-1,1 0 1,-1 1-1,1-1 1,-1 0 0,1 0-1,-1 0 1,1 1-1,-1-1 1,1 0 0,-1 0-1,1 0 1,0 0-1,-1 0 1,1 0 0,-1 0-1,1 0 1,-1 0-1,1 0 1,-1-1 0,1 1-1,0 0 1,-1 0-1,1 0 1,0-1 0,1-1 54,-1 1 1,1-1-1,0 0 1,-1 0 0,1 0-1,-1 0 1,0 0 0,1 0-1,0-4 1,4-6 185,-2 0-1,6-26 1,3-17-183,-6 28-229,-2-2 1,0 1-1,1-42 1,-4 12-3441,-1 47 2375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1 624,'-9'8'438,"1"1"0,1 0 0,0 1 0,0 0 1,1 0-1,0 1 0,-8 19 0,3-3-258,2 1 0,-6 29-1,15-55-175,-1 1 0,0 0-1,1-1 1,-1 1-1,1 0 1,0-1 0,0 1-1,0 0 1,0-1-1,0 1 1,1 0-1,-1-1 1,1 1 0,0-1-1,0 1 1,0-1-1,0 1 1,0-1 0,0 1-1,0-1 1,1 0-1,0 0 1,-1 0-1,1 0 1,0 0 0,0 0-1,0 0 1,0 0-1,0-1 1,4 3 0,-1-2-9,-1-1 1,1 1-1,-1-1 1,1 0-1,0 0 1,0-1 0,-1 1-1,1-1 1,0 0-1,0 0 1,-1-1 0,1 0-1,0 1 1,-1-1-1,1-1 1,6-2-1,-4 2-45,0-2 0,0 1 0,0 0 0,-1-1 0,1-1 0,-1 1 0,0-1-1,0 0 1,-1 0 0,0 0 0,0-1 0,0 0 0,0 0 0,-1 0 0,0-1-1,3-6 1,-2 0 49,0 0-1,-1 0 0,-1 0 0,0 0 0,-1-1 1,0 1-1,-1-1 0,-1-15 0,4 87 108,-3-54-101,0 0 0,0 0 0,0 0 1,0 0-1,1 0 0,-1-1 0,1 1 0,0 0 1,1-1-1,-1 0 0,6 7 0,-7-10 54,-1 0-1,1 0 0,0 0 0,0 0 0,0 0 1,0 0-1,0 0 0,-1 0 0,1 0 0,0-1 1,0 1-1,0 0 0,0-1 0,-1 1 0,1 0 1,0-1-1,0 1 0,-1-1 0,1 1 0,0-1 1,-1 0-1,1 1 0,-1-1 0,2-1 1,14-18 552,-15 17-589,0 0 1,-1 0-1,1 0 0,-1 0 1,0 0-1,0 0 1,0 0-1,0 0 1,0 0-1,-1 0 1,1 0-1,-1 0 1,0 0-1,0 0 1,0 0-1,0 0 1,-4-4-1,2 2-19,0 1 0,-1-1 1,0 1-1,0 0 0,0 1 0,-1-1 0,1 1 0,-1 0 0,-6-4 1,2 3-240,0 1 0,-1 0 0,1 0 0,-1 1-1,1 0 1,-1 0 0,0 1 0,0 1 0,0 0 0,1 0 0,-1 1 0,-18 3 0,21-3-2069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1 644,'9'78'3615,"1"0"-3314,-10-71-322,1 15 121,2 1 0,4 23 0,-5-39-235,0-1 0,0 0 0,0 1 0,1-1 0,-1 0 0,2 0-1,-1-1 1,0 1 0,1-1 0,0 1 0,9 8 0,-12-14 19,0 1 1,0 0-1,0-1 1,-1 1-1,1-1 1,0 1-1,0-1 1,0 1 0,0-1-1,0 0 1,0 0-1,0 1 1,1-1-1,-1 0 1,0 0-1,0 0 1,0 0 0,1 0-1,6 0-824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99 235 848,'-2'1'112,"0"0"0,1 1 0,-1-1 0,1 1 0,0-1 0,-1 1 0,1 0 0,0-1 0,0 1 0,0 0 0,0 0 0,0 0 0,1 0 0,-1 0 0,0 0 0,1 0 0,-1 3 0,-3 7 147,-3 3-44,-10 23 101,1 0-1,-17 66 0,31-87-262,11-33 172,0-2-69,-3 7-68,-2-1 0,1 0 0,3-17 0,2-5-22,1-6-30,-9 30-31,1-1 0,0 1 0,1-1 0,0 1 1,0 0-1,1 0 0,1 1 0,6-10 0,-11 18-2,-1 0 1,1 0-1,0 0 1,0 1 0,-1-1-1,1 0 1,0 1-1,0-1 1,0 0-1,0 1 1,0-1 0,0 1-1,0-1 1,0 1-1,0 0 1,0 0-1,0-1 1,0 1-1,0 0 1,0 0 0,0 0-1,0 0 1,0 0-1,0 0 1,0 0-1,1 1 1,0 0 2,0 0-1,0 0 1,0 0 0,0 0-1,0 0 1,-1 1-1,1-1 1,-1 1 0,1-1-1,-1 1 1,1 0 0,0 1-1,4 7 9,-1-1 0,0 1 0,7 20 0,-7-15-20,2 5 26,9 35 0,-15-51-24,-1 0 0,1 0 0,-1-1 0,1 1 0,-1 0 0,0 0 0,0 0 0,-1 0 1,1 0-1,-1 0 0,0 0 0,0 0 0,0-1 0,0 1 0,-1 0 0,-2 3 0,4-6 4,0-1 0,0 0 0,0 1 0,-1-1-1,1 0 1,0 1 0,0-1 0,-1 1-1,1-1 1,0 0 0,0 1 0,-1-1-1,1 0 1,0 0 0,-1 1 0,1-1-1,0 0 1,-1 0 0,1 1 0,-1-1 0,1 0-1,0 0 1,-1 0 0,1 0 0,-1 0-1,1 0 1,-1 0 0,1 0 0,0 1-1,-1-2 1,1 1 0,-1 0 0,1 0-1,-1 0 1,1 0 0,-1 0 0,-6-17 1,5-29 17,2 44-16,2-31 1,2 0 0,1 0 0,12-40 1,-10 43 9,-2 8-8,2 1 0,16-37 0,-21 51-7,1 1 0,1 0 0,-1 0 0,1 0 0,0 0 0,0 1 0,1-1 1,-1 1-1,1 0 0,0 1 0,1-1 0,-1 1 0,8-5 0,-10 8-61,-1 0 0,0 0 0,1 1-1,-1-1 1,1 0 0,0 1 0,-1-1 0,1 1 0,-1 0-1,1 0 1,-1 0 0,1 0 0,0 1 0,-1-1 0,1 0-1,-1 1 1,1 0 0,-1 0 0,1 0 0,-1 0 0,0 0-1,1 0 1,-1 0 0,0 1 0,0-1 0,0 1 0,0 0-1,0 0 1,0 0 0,-1 0 0,1 0 0,-1 0-1,1 0 1,-1 0 0,0 0 0,0 1 0,1-1 0,-2 0-1,1 1 1,0-1 0,0 1 0,-1-1 0,1 4 0,2 11-1403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25 856,'9'-18'4773,"-7"12"-3567,-6 8-1041,1 5-1126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1 276,'0'0'70,"1"0"-1,-1 0 1,0 1 0,0-1-1,0 0 1,0 0-1,0 1 1,0-1 0,0 0-1,1 0 1,-1 0 0,0 1-1,0-1 1,0 0-1,0 0 1,1 0 0,-1 0-1,0 0 1,0 1 0,0-1-1,1 0 1,-1 0-1,0 0 1,0 0 0,1 0-1,-1 0 1,0 0 0,0 0-1,1 0 1,-1 0-1,0 0 1,0 0 0,1 0-1,-1 0 1,0 0 0,0 0-1,1 0 1,-1 0-1,0 0 1,0 0 0,0 0-1,1 0 1,-1-1 0,0 1-1,0 0 1,1 0-1,-1 0 1,0 0 0,6-3 1014,-6 3-1028,1 0-26,1 0-20,2 5-2355</inkml:trace>
  <inkml:trace contextRef="#ctx0" brushRef="#br0" timeOffset="1">36 263 188,'0'8'652,"0"1"-192,0 0-144,0-1-100,0-2-64,0 0-56,0 0-36,3-1-32,0-2-16,-3 0-4,0 3-8,3-6-44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2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89 712,'0'0'50,"0"-10"679,0 1 0,0-1 0,-1 1 1,0-1-1,-1 1 0,-3-11 1,5 19-547,-5-10 5127,3 18-2176,-1 4-3125,0 4 175,1 0 0,0 0 0,1 0 1,2 25-1,-1 9 55,2 197 86,-4 52 11,-24-40-324,17-211-44,3-116-235,6 39 260,2 0-1,0 1 1,2-1-1,2 1 1,15-50-1,-16 65 0,1 0 0,0 0 0,1 1 0,0-1 0,1 2 0,0-1 0,1 1 0,1 0 1,0 1-1,1 0 0,0 1 0,0 0 0,14-9 0,-21 16 0,0 1 1,0-1-1,0 1 0,0 0 1,1 0-1,-1 1 0,1-1 1,-1 1-1,1 0 1,-1 0-1,1 1 0,0-1 1,0 1-1,-1 0 0,1 0 1,0 0-1,-1 1 1,9 2-1,-8-1 26,0 0 1,0 1-1,0-1 1,0 1-1,-1 0 0,1 0 1,-1 1-1,0-1 1,0 1-1,-1 0 0,1 0 1,-1 0-1,1 1 1,-1-1-1,-1 1 0,4 7 1,-2-4-3,-1 0 1,0 1-1,0 0 1,-1-1-1,0 1 1,0 0-1,-1 0 1,0 0-1,-1 0 1,-1 17-1,-3 3-16,-1-1-1,-9 30 0,1-5-80,-9 14-3654,22-67 3654,0 0-1,-1 0 1,1 0 0,0 0 0,0 0 0,0 1 0,0-1-1,0 0 1,0 0 0,0 0 0,0 0 0,0 1-1,0-1 1,0 0 0,0 0 0,0 0 0,0 0 0,0 1-1,0-1 1,0 0 0,0 0 0,0 0 0,0 1-1,0-1 1,0 0 0,0 0 0,0 0 0,0 0-1,0 1 1,0-1 0,1 0 0,-1 0 0,0 0 0,0 0-1,0 0 1,0 1 0,0-1 0,0 0 0,1 0-1,-1 0 1,0 0 0,0 0 0,0 0 0,0 0 0,1 0-1,-1 0 1,0 0 0,0 0 0,0 0 0,1 0-1,11-4-2203,11-13-89,-5-8 305,-11 13 914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21 272 712,'-1'-1'136,"1"1"0,0-1 0,0 1-1,0-1 1,-1 1 0,1 0 0,0-1 0,0 1 0,0-1 0,0 1-1,0-1 1,0 1 0,0-1 0,0 1 0,0-1 0,0 1 0,0-1 0,0 1-1,0 0 1,0-1 0,0 1 0,1-1 0,-1 0 0,0 1-104,1 0 1,-1-1 0,0 1 0,0 0-1,0 0 1,0-1 0,0 1 0,1 0-1,-1 0 1,0-1 0,0 1 0,0 0 0,0 0-1,0-1 1,0 1 0,0 0 0,0 0-1,0-1 1,0 1 0,0 0 0,0-1-1,0 1 1,0 0 0,0 0 0,0-1-1,-1 1 1,1 0 0,0 0 0,0-1-1,0 1 1,0 0 0,0 0 0,-1-1-1,1 1 1,0 0 0,0 0 0,0 0-1,-1 0 1,1-1 0,0 1 0,0 0-1,-1 0 1,1 0 0,0 0 0,0 0 0,-1 0-1,1-1 1,0 1 0,0 0 0,-1 0-1,1 0 1,0 0 0,0 0 0,-1 0-1,1 0 1,-1 0 0,-5 3 1010,4-4-348,-3-4-363,10 9-238,0 0 0,0 0 0,1-1-1,0 0 1,-1 0 0,1 0 0,0-1 0,0 1 0,0-1 0,1-1-1,-1 1 1,8-1 0,-1 1-41,1-2-1,0 0 0,0-1 1,-1 0-1,20-5 1,3-3-49,0-2 0,0-1 0,50-26 0,-73 31 3,0 0 0,0-1 0,-1 0 0,1-1-1,-2 0 1,1-1 0,13-15 0,-23 22-4,-1 0 0,1 0 0,0-1 0,-1 1 0,1 0 0,-1-1-1,0 0 1,0 1 0,-1-1 0,1 1 0,-1-1 0,1 0 0,-1 0 0,0 1-1,-1-1 1,1 0 0,-1 1 0,1-1 0,-3-4 0,3 6-1,-1-1 0,0 1 1,0-1-1,0 1 0,0-1 0,0 1 1,-1 0-1,1 0 0,-1 0 1,0 0-1,1 0 0,-1 0 0,0 0 1,0 0-1,0 1 0,0-1 0,0 1 1,-1-1-1,1 1 0,0 0 0,-1 0 1,1 0-1,-1 0 0,1 1 0,-1-1 1,1 1-1,-1-1 0,-3 1 1,-4 1 0,1 0 1,-1 0 0,1 1 0,-1 0 0,1 1-1,0 0 1,0 1 0,1 0 0,-1 0 0,1 1 0,-1 0-1,-13 12 1,-7 7 150,-49 55 0,72-73-113,-2 2-18,1 1-1,0-1 1,1 2-1,0-1 0,0 0 1,1 1-1,0 0 1,1 1-1,0-1 0,-2 13 1,4-16-23,1 0 1,0 0-1,1 0 1,0 0-1,0 0 1,0 0-1,1 0 0,0 0 1,0 0-1,1-1 1,0 1-1,0 0 1,0-1-1,1 0 1,0 1-1,1-1 1,4 7-1,-4-8 2,-1 0-1,2 0 1,-1 0-1,0 0 1,1-1-1,0 0 1,0 0-1,0 0 1,1-1 0,-1 1-1,1-1 1,0-1-1,-1 1 1,1-1-1,10 3 1,-6-4 5,0 1 0,-1-2 0,1 1 0,-1-2 0,1 1 0,0-1 0,-1 0 0,1-1 0,15-5 0,-28 6-2,1-1 0,-1 1-1,1 0 1,0 0 0,-1 0-1,0 1 1,1-1 0,-1 1-1,1-1 1,-1 1 0,0 0-1,-4 0 1,-4 4-1,1 0 0,0 1 0,1 1 0,-1-1 0,1 1 0,0 1 0,0 0 0,-8 8 0,2 0 114,0 1-1,1 1 0,-14 20 0,19-23-40,0 0 0,1 0 0,1 1 0,1-1 0,0 1 0,0 1 0,2-1 0,0 1 0,1 0 0,0 0 0,0 19 0,3-26-23,0 0 0,1-1-1,0 1 1,0 0 0,1-1 0,0 1-1,0-1 1,1 1 0,0-1-1,1 0 1,0 0 0,0-1-1,1 1 1,9 11 0,-9-14-33,0 0 1,0 0 0,1-1-1,0 0 1,0 0 0,0 0-1,0 0 1,0-1-1,1 0 1,0-1 0,-1 0-1,1 0 1,0 0 0,0-1-1,0 0 1,0 0 0,13 0-1,8-3-250,0-1 1,-1-2-1,0 0 0,0-2 0,0-1 0,-1-1 1,0-1-1,-1-2 0,0 0 0,-1-2 0,25-17 1,-37 22-307,0 0 1,-1 0-1,0-1 1,-1-1-1,0 0 1,-1 0-1,9-14 1,-13 18 247,-1 0 0,0 0-1,-1 0 1,0 0 0,0-1 0,0 1 0,-1-1 0,0 0 0,0 0-1,-1 0 1,0 0 0,-1 0 0,1 0 0,-3-13 0,-1 6 98,-4-17 39,6 30 229,1 1 1,0 0 0,0 0 0,0-1-1,0 1 1,0 0 0,0-1 0,0 1-1,0 0 1,1 0 0,-1-1 0,0 1-1,1 0 1,-1 0 0,1-1 0,-1 1-1,1 0 1,1-2 0,-2 3-21,0 0-1,1 0 1,-1 0 0,0-1 0,0 1-1,1 0 1,-1 0 0,0 0 0,1 0 0,-1 0-1,0 0 1,1 0 0,-1-1 0,0 1-1,0 0 1,1 0 0,-1 0 0,0 0-1,1 0 1,-1 0 0,0 1 0,1-1-1,-1 0 1,0 0 0,1 0 0,-1 0-1,0 0 1,0 0 0,1 0 0,-1 1-1,0-1 1,0 0 0,1 0 0,-1 0-1,0 1 1,0-1 0,1 0 0,-1 0-1,0 1 1,0-1 0,0 0 0,10 20 1247,0 22 459,-1 66 3113,-9-95-4705,-1 0 0,0 0 1,-1 0-1,0 0 1,-1-1-1,-6 16 0,5-16-875,6-19-954,9-22 346,1 9 1214,52-86-26,-56 95 131,1 0 1,0 0 0,1 1 0,0 0-1,1 0 1,19-12 0,-27 20 1,0 0-1,0 1 1,0-1 0,0 1 0,0 0-1,0 0 1,0 0 0,1 0-1,-1 1 1,0-1 0,1 1-1,-1 0 1,0 0 0,1 0 0,-1 0-1,0 1 1,1-1 0,-1 1-1,0 0 1,0 0 0,1 0 0,-1 0-1,0 1 1,0-1 0,0 1-1,-1 0 1,1 0 0,0 0 0,-1 0-1,3 2 1,1 2 56,-1-1-1,0 1 1,0 0-1,-1 0 1,0 0-1,0 1 1,0 0 0,-1-1-1,0 1 1,0 0-1,-1 1 1,2 8-1,-3-12-41,-2 0-1,1 0 0,-1 0 0,1 0 0,-1 0 0,0 0 1,0 0-1,-1 0 0,1 0 0,-1-1 0,0 1 0,0-1 1,-4 7-1,-1-1-304,0 1 0,0-1 0,-13 11 1,17-20-523,2-8 464,3-9 133,8-9 178,1 1 0,2 0-1,0 0 1,1 2 0,2 0 0,0 0 0,24-25 0,-34 42 38,0 0 1,0 0 0,1 1 0,-1 0 0,1 0 0,0 0 0,1 1 0,-1 0 0,13-5-1,-16 8 24,1 0-1,-1 0 1,0 0-1,0 1 0,1-1 1,-1 1-1,0 0 0,0 0 1,1 1-1,-1-1 1,0 1-1,0 0 0,1 0 1,-1 0-1,0 1 0,0 0 1,0-1-1,-1 1 1,1 1-1,4 2 0,-3-2-7,0 1 0,0 1-1,0-1 1,0 1 0,0-1-1,-1 1 1,0 0 0,0 1-1,-1-1 1,1 1 0,-1 0-1,0 0 1,-1 0 0,1 0-1,-1 0 1,0 1 0,-1-1-1,0 0 1,0 1 0,0 0-1,-1-1 1,0 1 0,0-1-1,0 1 1,-1-1 0,0 1-1,0-1 1,-1 1 0,0-1-1,0 0 1,-1 0 0,1 0-1,-1 0 1,-5 7 0,-14 14-1195,18-22 451,0-1 0,0 1 0,1 0 0,-1 0 0,1 0 0,-3 6-1,6-9-470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6:2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1 700,'12'7'2246,"2"2"-707,-13-6-1148,-7-2-285,-9 4-3412</inkml:trace>
  <inkml:trace contextRef="#ctx0" brushRef="#br0" timeOffset="1">7 110 480,'1'3'197,"0"0"-1,0 0 1,0 0 0,0 0-1,0 0 1,-1 1-1,0-1 1,1 0 0,-1 0-1,0 0 1,-1 1-1,1-1 1,-1 0 0,0 4-1,-2 17 1399,3-24-1575,0-1-1,0 1 1,0 0-1,0 0 1,0-1-1,0 1 0,0 0 1,0 0-1,1-1 1,-1 1-1,0 0 1,0 0-1,0-1 0,0 1 1,0 0-1,0 0 1,1 0-1,-1-1 0,0 1 1,0 0-1,0 0 1,1 0-1,-1 0 1,0 0-1,0-1 0,1 1 1,-1 0-1,0 0 1,0 0-1,1 0 1,-1 0-1,0 0 0,0 0 1,1 0-1,-1 0 1,0 0-1,0 0 0,1 0 1,-1 0-1,0 0 1,0 0-1,1 0 1,-1 0-1,0 0 0,0 0 1,0 0-1,1 1 1,-1-1-1,0 0 0,0 0 1,1 0-1,-1 0 1,0 0-1,0 1 1,0-1-1,0 0 0,1 0 1,-1 0-1,0 1 1,0-1-1,0 0 1,0 0-1,0 1 0,0-1 1,1 0-1,-1 0 1,0 1-1,0-1 0,0 0 1,0-9-642,-1 1-1,0-1 1,0 0-1,-1 0 1,-3-9 0,2 9-1260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3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0 856,'20'3'5314,"-26"15"-5276,3-8-32,1 0-5,-1 0-1,1 0 0,1 0 1,0 1-1,0-1 1,1 1-1,3 19 0,22 157 79,-4-11-27,-20-174-51,1 52 17,-7 81 0,2-86 3,2 0 0,5 62 0,3-3 15,2 20 83,-2-68-8,-1 61 1,-2-23 339,2 232 194,-6-245-580,-5-8-73,2-51-1,2 50 0,12 129 71,-3 84-54,-4-229-3,-2 0-1,-3 0 0,-2-1 0,-15 77 0,14-112-8,2 0 0,0 32 0,-1 16 6,2-59-65,-6 41 187,6-50-208,1-1 0,-1 1-1,0-1 1,0 1 0,-1-1-1,1 1 1,-1-1 0,0 0-1,1 0 1,-2 0 0,-2 4-1,2-7-1381,2-3-796,-1-1 707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3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1 596,'-61'11'2376,"60"-11"-2344,-1 1-1,1-1 1,-1 1-1,1-1 0,0 1 1,-1 0-1,1-1 1,0 1-1,-1 0 1,1 0-1,0 0 0,0 0 1,0 0-1,0 0 1,0 0-1,0 0 0,0 1 1,0-1-1,0 0 1,0 1-1,1-1 1,-2 3-1,1-2-26,0 0-1,0 0 1,0 1 0,1-1-1,-1 0 1,1 0 0,-1 1-1,1-1 1,0 0 0,0 1-1,0-1 1,0 1 0,0-1-1,1 3 1,4 19 0,-5-21-1,0 1 0,1 0-1,0 0 1,0-1 0,0 1 0,0 0-1,0-1 1,4 6 0,-1-5 4,0-2 0,0 1 0,1 0 0,-1-1 0,1 0 0,0 0 1,-1 0-1,1-1 0,7 2 0,50 6 28,-38-6 6,40 1 98,100-4-1,-66-2-77,325-12 468,-158 2-364,359-2-98,254 0-12,-543 22 54,148-2-39,3-20 89,-243 16-141,-82 1-10,-131-1-8,-22-1 1,1-1-1,-1 1 1,0-1-1,1-1 1,-1 0-1,1 0 1,-1 0-1,10-4 1,-14 3 15,2 0-9,0-1 1,0 0 0,-1 0-1,1-1 1,6-5 0,-25 72-57,-16 113 40,20-125 13,1 0 0,3 0 0,1 55 0,21 153 15,-11-198-23,23 255 17,-25-279-8,2-1 0,16 55 1,-12-56 0,-2 1 1,6 55-1,-12-15 30,-8 74 0,4-120-43,2 356 46,1-372-37,2 30-3,-1 1 1,-5 54-1,-3-21 11,9 122-1,0-127-10,-10 103 1,-1-94 5,-28 253 40,-28 20-76,41-238 18,-16 224 19,8-39 22,8-93-29,1-70 14,25-118-68,-2-17-336,-5-11-662,3-3-929,-5-1 451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4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49 524 424,'11'160'1580,"-5"-98"-1338,6 9-125,-8-52 83,0 0 0,1 36 0,5-26 482,5 58-163,-9-57-518,-2 0 0,1 43-1,-3-28 4,17 168 201,12 52 712,-28-165-520,-4-64-380,6 39 1,7 63 172,-11-95 124,-12-61 2229,9 16-2551,0 0-1,1-1 0,-1 1 0,0-1 0,1 1 1,0-1-1,-1 0 0,0-3 0,-49-261-10,15 70-113,0-5 166,-16-286 0,50 424-55,3-1 0,19-123 0,25 20-60,0-1-111,-41 143-364,2-51 0,-6 66-27,-1-1 0,1 1-1,-2 0 1,0 0 0,0 0-1,-1 0 1,-5-12 0,-1 5-1204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4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1228,'-1'-12'5948,"2"20"-4497,15 169-1418,-9 223-9,-6-395 81,2-14-60,2-18-69,-3-61 16,0-41-22,1-146 13,-3 262 17,1 0-1,0 0 1,1 0-1,1 1 0,0-1 1,0 1-1,1-1 1,1 1-1,0 0 0,13-21 1,-16 30 1,1-1-1,0 1 1,0 0 0,1 0 0,-1 0-1,0 0 1,1 1 0,0 0 0,-1-1-1,1 1 1,0 0 0,0 1 0,1-1-1,-1 1 1,0 0 0,0 0 0,6-1-1,-4 2 3,1 0 0,-1 0-1,0 1 1,0 0 0,1 0-1,-1 1 1,0-1 0,0 1 0,0 1-1,10 4 1,0 3 3,0 1 1,0 0-1,-1 1 0,0 0 1,-1 1-1,22 28 0,-23-25-24,-1 1 1,-1 1-1,-1-1 0,0 2 1,-1 0-1,-1 0 0,-1 0 1,0 1-1,3 24 0,-7-32 22,-1 1 0,-1 0-1,0-1 1,-1 1 0,0 0-1,-1-1 1,0 1 0,-1 0-1,0-1 1,-1 0 0,-1 1-1,0-1 1,-1 0 0,0-1-1,0 1 1,-9 11-1,7-11 6,-1-1-1,-1 0 0,0-1 0,-1 1 1,0-2-1,0 1 0,-12 7 0,17-14-5,0 0 0,-1 0 0,1-1 0,0 1 0,-1-1 0,0-1 0,0 1 0,1-1 0,-1 0 0,0 0 0,0-1 0,0 1 0,0-1 0,0-1 0,0 1 0,0-1 0,0 0 0,-10-4 0,-25-9-10,-27-6-27,63 20-108,0 0 0,0 0 0,0 0 0,0 1 0,0-1 1,0 1-1,1 1 0,-1-1 0,-5 3 0,15 4-1547,-1 0-2430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4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6 243 48,'-1'1'63,"0"0"1,1 0-1,-1 1 1,1-1-1,-1 0 1,1 1-1,0-1 0,-1 1 1,1-1-1,0 1 1,0-1-1,0 0 1,0 1-1,0-1 0,0 1 1,0-1-1,1 1 1,-1-1-1,0 0 1,1 1-1,-1-1 0,2 3 1,0-2 16,0 1-1,0-1 1,0 0 0,0 1-1,0-1 1,0 0 0,1 0 0,-1-1-1,1 1 1,4 2 0,-3-2 68,1 0 0,-1 0 0,0 0 0,1-1 0,0 1 0,-1-1 0,1 0 0,0-1 0,-1 1 0,1-1 0,0 0 0,0 0 0,9-1 0,-7-2-78,-1-1-1,1 1 1,-1-1-1,1 0 1,-1 0-1,0-1 1,-1 0-1,1 0 1,-1 0-1,0-1 1,0 1-1,-1-1 1,1 0-1,-1-1 1,-1 1-1,4-9 1,-3 7-52,-1 0 0,0-1 0,0 0 0,-1 1 1,0-1-1,-1 0 0,0 0 0,0 0 0,-1 0 1,0 0-1,-1 0 0,0 0 0,-2-10 1,2 15-5,0-1 0,-1 0 1,1 0-1,-1 1 1,0-1-1,-1 1 1,1-1-1,-6-7 1,7 12-12,1-1 1,-1 1 0,0-1 0,1 0 0,-1 1 0,0-1 0,1 1 0,-1 0 0,0-1 0,0 1 0,0 0 0,1-1 0,-1 1 0,0 0 0,0 0 0,0 0 0,0-1 0,1 1-1,-1 0 1,0 0 0,-2 1 0,2-1-1,-1 1 0,0 0-1,1 0 1,-1 0-1,0 0 1,1 0 0,-1 0-1,1 0 1,-1 0-1,1 1 1,0-1 0,0 1-1,-1-1 1,0 3 0,-6 8-3,1 2 0,1-1 0,0 1 1,1 0-1,0 0 0,1 1 1,0 0-1,2-1 0,-1 1 1,2 0-1,0 0 0,1 0 1,0 0-1,4 20 0,0-5 5,-4-25-5,0 0 1,1 0-1,0 0 1,-1 0-1,2 0 1,-1 0-1,0 0 1,1 0-1,0 0 1,0 0-1,1-1 1,-1 1-1,1-1 1,0 0-1,0 0 1,1 0-1,-1 0 1,1 0-1,4 2 1,-2-1-59,2-1 1,-1 0-1,0 0 0,1-1 1,-1 0-1,1 0 0,0-1 1,0 0-1,0-1 0,0 1 1,1-1-1,-1-1 0,0 0 1,0 0-1,1-1 0,-1 1 1,0-2-1,11-2 0,1-1-263,0-1 0,0-1 0,-1-1 0,0 0 1,-1-2-1,22-13 0,-9 3 247,-2-1 0,0-1 0,-2-2 0,0-1 0,-2 0 0,0-2 0,22-33 0,-42 51 273,0 0 0,0-1 1,-1 1-1,-1-1 1,1 0-1,-2 0 1,1 0-1,1-17 0,-4 26-111,0-1 0,0 0 0,0 1 0,0-1-1,0 0 1,0 0 0,0 1 0,-1-1-1,1 0 1,-1 1 0,1-1 0,-1 1 0,0-1-1,0 1 1,0-1 0,0 1 0,0-1 0,0 1-1,0 0 1,0 0 0,0-1 0,0 1 0,-1 0-1,-1-1 1,0 1-35,0 0 0,0 0-1,1 0 1,-1 1 0,0-1 0,0 1-1,0 0 1,0 0 0,0 0 0,1 0-1,-1 1 1,0-1 0,-4 2 0,-6 2-22,0 0 0,1 1 0,-1 1 0,-22 12 0,21-7-11,0-1-1,0 2 1,1 0-1,0 0 1,1 1 0,-19 27-1,8-5-33,-34 68 0,50-88 12,1 0-1,0 1 1,-3 18-1,7-28 0,1 1 0,0-1 0,0 1-1,0 0 1,1-1 0,0 1 0,0 0-1,1-1 1,0 1 0,3 11 0,-4-17 3,1-1-1,-1 1 1,0 0 0,1 0 0,-1 0 0,0-1 0,1 1 0,-1 0 0,1-1-1,0 1 1,-1 0 0,1-1 0,-1 1 0,1-1 0,0 1 0,-1-1 0,1 1-1,0-1 1,0 1 0,-1-1 0,1 0 0,0 1 0,0-1 0,0 0 0,-1 0-1,1 0 1,0 0 0,1 1 0,1-2 1,0 1-1,-1-1 1,1 1 0,-1-1-1,1 0 1,-1 0 0,1 0-1,-1 0 1,4-3 0,4-3 5,0 0 0,-1 0 0,10-11 1,4-6-2,0 0 1,-1-2 0,-2-1 0,25-42 0,-36 53-1,-1 0 1,-1-1-1,0 0 1,-2-1 0,0 1-1,0-1 1,-2 0-1,0 0 1,0-33-1,-3 48 0,0 2-5,-1 0 0,1 1 1,0-1-1,0 0 0,0 0 0,0 1 0,0-1 0,-1 0 0,2 0 1,-1 1-1,0-1 0,0 0 0,0 0 0,0 1 0,0-1 1,1 0-1,-1 0 0,0 1 0,0-1 0,1 0 0,-1 1 0,1-1 1,-1 0-1,1 1 0,-1-1 0,1 1 0,-1-1 0,1 1 1,-1-1-1,1 1 0,0-1 0,-1 1 0,1 0 0,0-1 1,-1 1-1,1 0 0,1-1 0,-8 33 101,2-11-128,1 0-1,1 0 1,1 23-1,-1 7 24,1 0 210,3 0 1,2-1 0,12 59-1,5 48 386,-21-146-581,3 16 22,-1 0 0,-2 0 1,-1-1-1,-6 39 1,6-58-31,0 0 0,-1 0 0,0-1 0,-1 1 0,1-1 0,-1 0-1,0 0 1,-1 0 0,0 0 0,0 0 0,0-1 0,0 0 0,-1 0 0,0 0 0,0 0 0,0-1 0,-1 0 0,1 0 0,-1 0 0,0-1 0,0 1 0,-12 3 0,9-4-97,0 0 0,-1-1 1,1 0-1,-1 0 0,1-1 1,-1 0-1,0-1 0,0 0 1,1 0-1,-17-4 0,13 1-506,1 0 0,0-1 0,0-1 0,0 0 0,1-1 0,0 0 0,-18-13 0,6 2-848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4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0 101 260,'2'-1'169,"1"1"0,-1-1 0,1 0 0,-1 1 0,1 0 0,-1-1 0,1 1 0,-1 0 0,1 1 0,-1-1 0,1 0 0,-1 1 0,1-1 0,-1 1 0,0 0 0,1 0 0,-1-1 0,0 2 0,4 1 0,-2 0-57,-2 0 0,1-1 0,0 1 0,0 1 1,-1-1-1,0 0 0,1 1 0,-1-1 0,0 1 1,-1-1-1,2 6 0,3 9 18,-2 1 0,0-1 0,-1 1 0,1 22 0,-4-39-99,2 21 2,0 0 0,-2 0 0,0 0 0,-2 0 1,0 0-1,-8 29 0,14-76 350,-2 0 0,-1-1 1,-3-39-1,0 28-425,2 0 0,1 1 1,11-72-1,-9 99 46,-1 0 1,1 1-1,0-1 0,1 0 0,4-7 0,-7 13-11,0 0-1,1 0 0,-1 0 1,1 0-1,-1 0 1,1 1-1,0-1 1,-1 0-1,1 1 1,0-1-1,0 1 1,0 0-1,0 0 1,1-1-1,-1 1 1,0 1-1,0-1 1,1 0-1,-1 0 1,5 0-1,-5 2-96,-1 0-1,1-1 1,0 1 0,-1 0 0,1 0 0,-1 0-1,1 0 1,-1 0 0,1 1 0,-1-1-1,0 0 1,0 1 0,1-1 0,-1 0-1,0 1 1,0 0 0,0-1 0,-1 1-1,1 0 1,0-1 0,-1 1 0,1 0-1,-1 0 1,1-1 0,-1 3 0,10 48-2054,-5-22 2041,2 0-1,1-1 1,1 0-1,1-1 0,21 39 1,-29-61 215,1-1 0,0 0 1,1 0-1,-1 0 0,1-1 0,0 1 1,0-1-1,0 0 0,0 0 1,1 0-1,0 0 0,0-1 0,0 0 1,0 0-1,0 0 0,1-1 0,-1 0 1,1 0-1,-1 0 0,1 0 1,0-1-1,0 0 0,0-1 0,0 1 1,0-1-1,0 0 0,-1 0 0,1-1 1,11-2-1,-3 0 73,-1-1 0,1 0 0,-1-1 0,1-1 0,-2 0-1,1 0 1,-1-1 0,0-1 0,0 0 0,-1-1 0,15-14 0,-19 16-87,-1-1 0,1 0 1,-2 0-1,1 0 0,-1-1 1,0 0-1,-1 0 0,0 0 0,0 0 1,-1 0-1,0-1 0,-1 0 0,0 0 1,-1 1-1,0-1 0,0 0 1,-1 0-1,0 0 0,-1 0 0,0 0 1,-1 0-1,0 0 0,0 1 1,-1-1-1,0 1 0,-1-1 0,0 1 1,-1 0-1,-8-13 0,12 21-85,0-1 0,0 1 0,0-1 0,0 1 0,0 0-1,0-1 1,0 1 0,-1 0 0,1 0 0,-1 0 0,1 0 0,0 0-1,-1 0 1,0 0 0,1 0 0,-1 1 0,0-1 0,1 1 0,-1-1 0,0 1-1,1 0 1,-1-1 0,0 1 0,0 0 0,0 0 0,1 0 0,-1 1 0,0-1-1,0 0 1,1 1 0,-1-1 0,0 1 0,1-1 0,-1 1 0,0 0-1,1 0 1,-1-1 0,1 1 0,-1 0 0,1 1 0,0-1 0,-1 0 0,1 0-1,-1 2 1,-5 4-10,0 1-1,0 0 0,1 0 0,0 0 1,-8 17-1,5-6 13,1 0 1,0 0-1,2 1 0,0 0 1,1 0-1,-2 26 1,6-33-5,0 0-1,1 0 1,0 1 0,1-1 0,0 0 0,1 0 0,1 0 0,0 0 0,1-1 0,10 24 0,-12-32 4,0-1 1,0 1-1,0 0 1,1-1 0,-1 1-1,1-1 1,0 0-1,0 0 1,0 0-1,1 0 1,-1 0-1,1-1 1,-1 0 0,1 1-1,0-1 1,0-1-1,5 3 1,-3-3 2,1 1 0,-1-1 0,1-1 1,-1 1-1,1-1 0,-1 0 0,1-1 0,-1 1 0,0-1 1,10-3-1,2-2 4,-1 0-1,-1-1 1,1-1 0,-1 0 0,0-1-1,-1-1 1,18-15 0,-17 12 0,0-1 1,-1 0 0,-1-1-1,0-1 1,19-29-1,-28 37-4,-1 0-1,0 1 1,-1-2-1,1 1 0,-2 0 1,1-1-1,-1 1 1,0-1-1,-1 0 0,0 0 1,-1 1-1,0-1 1,0 0-1,0 0 0,-1 0 1,-3-8-1,3 12 4,-9-32 14,10 35-21,-1 0-1,0 0 1,0 1-1,0-1 1,0 0-1,0 0 1,0 1-1,0-1 1,0 0 0,-1 1-1,1-1 1,-1 1-1,1 0 1,-1-1-1,-2 0 1,3 2-1,0-1 0,0 1 0,0 0 0,-1 0 0,1 0 0,0 0 0,0 0 0,0 0 0,-1 0 0,1 0 0,0 1 0,0-1 0,0 0 0,0 1 0,0-1 0,0 1 0,-1-1 0,1 1 0,0 0 0,0-1 0,0 1-1,1 0 1,-1 0 0,0-1 0,0 1 0,0 0 0,1 0 0,-1 0 0,0 0 0,1 0 0,-2 2 0,-15 36-56,11-18 54,2 0-1,0 0 0,1 1 1,1-1-1,1 1 0,2 0 1,0 0-1,1-1 0,7 36 1,-7-51 3,0 1 1,0-1 0,0 0-1,1 1 1,0-1 0,0 0-1,0-1 1,1 1 0,0 0-1,0-1 1,0 0-1,1 0 1,0 0 0,0-1-1,0 0 1,0 0 0,1 0-1,0 0 1,0-1 0,0 0-1,0 0 1,0-1-1,0 1 1,1-2 0,-1 1-1,1 0 1,-1-1 0,1-1-1,0 1 1,-1-1 0,1 0-1,0 0 1,0-1-1,-1 0 1,1 0 0,-1-1-1,1 1 1,-1-2 0,1 1-1,-1-1 1,10-5 0,-8 4-201,-1 0 1,1 0 0,-1-1 0,0 0 0,11-10 0,-16 12-59,1 0 0,-1 1 0,0-1 0,0 0 0,0 0 0,0 0 0,-1-1 0,1 1 0,-1 0 0,0-1 0,0 1-1,0-1 1,0 1 0,-1-1 0,1 1 0,-1-5 0,0 5-735,-3-4-200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4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17 142 204,'0'0'1517,"-16"2"144,16-1-1655,1-1-2,0 1-1,0 0 1,0-1 0,1 1 0,-1-1 0,0 1 0,0-1 0,1 1 0,-1-1 0,0 0 0,1 0 0,-1 0-1,0 0 1,1 0 0,-1 0 0,0 0 0,1 0 0,-1 0 0,0-1 0,2 0 0,11 1 18,73 11 377,0-4 1,167-9-1,97-1 220,-7 1 91,-111-12-206,240 0 66,11 22-91,-420-8-424,77 3 68,99-3-16,192-23 170,-190 12 136,25-7 114,-69 4-397,-113 11-62,-53 3 326,58-8 0,-22-1 74,-25 6 221,-36 3-665,0 0 1,-1-1-1,1 1 1,0-1-1,0 0 0,11-5 1,-10 4 152,0 0 0,-1 0-1,1 0 1,0 1 0,0 0 0,9 1 0,34-7 153,-29 7-292,-21 0-27,-52 3-227,1-6-3139,0-1 0,-58-13 1,76 12 1837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52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30 444,'1'-18'2760,"4"8"-869,-5 8-703,0 6 229,10 23-872,-11-24-543,0 0-1,1 1 1,0-1 0,0 0-1,0 1 1,0-1-1,0 1 1,1-1-1,-1 0 1,1 1-1,0-1 1,0 0-1,0 0 1,1 0-1,-1 1 1,1-1 0,0-1-1,2 5 1,-2-4 0,4 11 42,-1 1 0,0-1 1,-1 1-1,-1 0 0,0 0 0,1 26 1,-2-23 23,-2-3-42,0 0 1,0-1-1,-4 22 1,2-23-15,0 0 0,2 1 1,-1-1-1,3 21 0,8 60 251,-8-63-78,1 1 0,11 47 0,-4 1-113,-6-43 295,2 52 0,-6 100 249,4-93-544,-1-61-22,-2 1 1,-3 44-1,1-73 10,-2 9-9,2 0 0,-1 0 0,2 1 1,0-1-1,2 0 0,3 23 0,-3-29-38,-1 0 0,-1-1 0,1 1 0,-1-1 0,-2 13 0,0 11 9,8 148 1438,-2-107-1408,-1-49-38,-2-1 0,-1 1 1,-4 34-1,-2 41-41,-10 99 807,13-151-734,2 1 1,2-1-1,10 63 1,-6-59 176,-4 1-1,-1-1 1,-9 62 0,0 183-137,9-225-123,0-71-47,-1 0 0,1 0 0,0-1 0,-1 1 0,1 0 0,-1 0 0,1-1 0,-1 1 0,1 0-1,-1 0 1,0-1 0,1 1 0,-1-1 0,0 1 0,1-1 0,-1 1 0,0-1 0,0 1 0,0-1 0,0 0-1,1 1 1,-1-1 0,0 0 0,0 0 0,0 1 0,0-1 0,0 0 0,0 0 0,0 0 0,1 0 0,-1 0-1,0-1 1,-1 1 0,-1 0-376,0 0-1,0 0 1,0-1-1,0 1 1,0-1 0,0 0-1,0 1 1,1-1-1,-1-1 1,-4-1-1,0-3-206,0 0 1,0-1-1,1 0 0,0 0 0,1 0 0,-1-1 0,-4-9 0,0-1-609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5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29 244,'0'1'65,"-1"-1"0,1 1-1,-1-1 1,1 0 0,0 1 0,-1-1-1,1 0 1,-1 1 0,1-1 0,-1 0 0,1 0-1,-1 0 1,1 1 0,-1-1 0,0 0-1,1 0 1,-1 0 0,1 0 0,-1 0 0,1 0-1,-1 0 1,1 0 0,-1 0 0,0 0-1,1 0 1,-1 0 0,1-1 0,-1 1-1,1 0 1,-1 0 0,1 0 0,-1-1 0,1 1-1,-1 0 1,1-1 0,0 1 0,-1 0-1,1-1 1,-1 1 0,1-1 0,-1 0 0,0 0 188,0-1 0,0 1 0,0-1 0,1 0 0,-1 0 0,0 1 0,1-1 0,-1 0 0,1 0 0,0 1 0,-1-1 0,1-3 1649,4 32-1151,52 274-816,-55-266 52,-1-35 16,-10-29-207,-18-63-440,5-19 523,21 101 147,0-8-64,5 19-9,5 11 3,8 13 19,-11-19 17,-1 0 0,0 0 0,-1 0 0,6 13 0,-5-9-8,1 0 0,0 0 0,11 15 0,-2-2-164,-13-23 128,-1 0 0,1 0-1,-1 0 1,1 0 0,-1 0 0,1 0-1,-1-1 1,1 1 0,-1 0 0,1 0-1,-1-1 1,0 1 0,1 0 0,-1-1-1,1 1 1,-1 0 0,0-1 0,1 1 0,-1-1-1,0 1 1,0-1 0,1 1 0,-1-1-1,0 1 1,0 0 0,0-1 0,0 1-1,0-1 1,1 0 0,8-21-3,0-2-121,23-42 0,-8 19 127,-19 34 88,1 1 0,1 0-1,15-20 1,-21 30-35,1 0 0,-1 0 0,1 0 0,-1 0 0,1 1 0,0-1 0,0 0 1,0 1-1,0-1 0,0 1 0,0 0 0,1 0 0,-1 0 0,0 0 0,1 0 0,-1 0 0,0 1 0,1-1 0,-1 1 0,1 0 0,-1-1 0,1 1 0,-1 0 1,1 0-1,-1 1 0,1-1 0,-1 1 0,3 0 0,2 2-6,0 1 1,-1 0 0,1 0-1,-1 0 1,0 1 0,0 0-1,-1 0 1,0 0 0,1 1-1,-2-1 1,1 1-1,-1 1 1,0-1 0,5 9-1,1 8-1,0 0 0,-1 0 0,5 26-1,6 69-2526,-18-106 1377,-4-1-330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21 212,'7'-7'1356,"5"-6"711,-9 14-970,-3 10 40,-19 153 4221,7-40-2806,-4 9-1433,-20 113-657,26-180-355,7-39-148,-2 1-1,-14 47 1,15-65 191,-7 15-1540,2-22 106,-3-15-100,11 9 1291,-1 0-1,1 0 0,0 0 1,0-1-1,0 1 1,1 0-1,-1-1 1,1 1-1,-1 0 1,1-1-1,0 1 1,1-6-1,9-47-131,-5 33 90,113-475-196,-112 475 368,2 0 1,0 1-1,1-1 0,1 1 1,1 1-1,1 0 1,1 1-1,25-31 1,-36 48-15,1 1 0,-1 0 1,1-1-1,-1 1 0,1 0 0,-1 0 0,1 0 1,0 1-1,0-1 0,0 1 0,0-1 1,0 1-1,0 0 0,1 0 0,-1 1 1,0-1-1,1 1 0,-1-1 0,0 1 0,1 0 1,-1 0-1,0 1 0,1-1 0,-1 1 1,0-1-1,0 1 0,0 0 0,1 0 0,-1 1 1,0-1-1,0 0 0,0 1 0,-1 0 1,1 0-1,0 0 0,-1 0 0,1 0 0,3 5 1,1 0 136,0 2 1,0-1 0,0 1-1,-1 0 1,-1 0 0,0 0-1,0 1 1,0 0 0,-2 0-1,6 18 1,-7-17-195,1 0 1,-2 0 0,0 0 0,0 1-1,-1-1 1,0 0 0,-1 0-1,0 1 1,-1-1 0,-1 0-1,1 0 1,-2-1 0,1 1-1,-1-1 1,-1 1 0,0-1 0,-1 0-1,0-1 1,0 0 0,-1 0-1,0 0 1,0 0 0,-1-1-1,0-1 1,-14 11 0,13-12-830,0 1-1,0-2 1,-16 8 0,24-12 685,0 0-1,-1 0 1,1-1 0,0 1-1,-1 0 1,1-1 0,-1 1-1,1-1 1,-1 0 0,1 0-1,-1 1 1,0-1 0,1 0-1,-1 0 1,1 0 0,-1 0-1,1-1 1,-1 1 0,0 0-1,1-1 1,-1 1 0,1-1-1,0 0 1,-1 1 0,1-1-1,-1 0 1,1 0 0,0 0-1,0 0 1,-1 0 0,1 0-1,0 0 1,-2-2 0,0-6-858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56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29 312,'-12'-12'1663,"11"11"-1609,1-1 0,-1 1 1,0 0-1,0 0 0,0 0 0,0 0 1,0 0-1,0 1 0,0-1 0,0 0 1,0 0-1,-1 1 0,1-1 0,0 0 1,0 1-1,-1-1 0,1 1 1,0 0-1,-1-1 0,1 1 0,0 0 1,-1 0-1,1 0 0,-1 0 0,1 0 1,0 0-1,-1 0 0,-1 1 0,-4 1-47,0 0 1,0 0-1,1 0 0,-1 1 0,1 0 0,0 0 0,0 0 0,0 1 0,0 0 0,1 0 0,-1 1 0,1 0 1,0 0-1,0 0 0,1 0 0,0 1 0,0-1 0,0 1 0,0 0 0,1 0 0,-3 10 0,2-8-26,1 1-1,0 1 1,0-1-1,-1 12 1,4-20 16,-1 1 1,1-1 0,0 1-1,0-1 1,0 1 0,-1-1 0,2 1-1,-1-1 1,0 1 0,0-1-1,0 1 1,1-1 0,-1 1 0,1-1-1,-1 1 1,1-1 0,-1 1-1,1-1 1,0 0 0,0 0-1,0 1 1,0-1 0,0 0 0,0 0-1,0 0 1,0 0 0,0 0-1,0 0 1,1 0 0,-1 0 0,0-1-1,1 1 1,-1 0 0,3 0-1,-3 0 2,0-1 0,1 1-1,0-1 1,-1 0-1,1 1 1,-1-1 0,1 0-1,-1 0 1,1 0 0,0 0-1,-1 0 1,1 0-1,-1-1 1,1 1 0,-1 0-1,1-1 1,-1 1 0,1-1-1,-1 0 1,1 1-1,-1-1 1,0 0 0,1 0-1,-1 0 1,0 0 0,0 0-1,1 0 1,-1 0-1,0-1 1,0 1 0,0-1-1,19-15-21,-17 16 29,-1-1 0,0 1-1,0-1 1,0 0-1,0 1 1,0-1-1,0 0 1,0 0-1,0 0 1,-1 0 0,1-1-1,1-2 1,7-17 104,-7 17-14,0-1-1,-1 0 1,1 0-1,-1 0 1,0 0-1,-1 0 1,2-11-1,-3 16-36,0 5-55,0-1-1,0 1 1,1-1-1,-1 1 1,1-1-1,0 0 1,0 1 0,0-1-1,0 0 1,1 1-1,2 4 1,32 66-1894,-36-73 1241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56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19 884,'0'0'100,"0"0"0,1-1 0,-1 1 0,0-1-1,0 1 1,1-1 0,-1 1 0,0-1 0,0 0 0,0 1 0,0-1 0,0 1-1,1-1 1,-1 1 0,0-1 0,0 1 0,0-1 0,-1 0 0,1 1 0,0-1-1,0 1 1,0-1 0,0 1 0,0-1 0,-1 1 0,1-1 0,0 1 0,-1-1-1,1 1 1,0-1 0,-1 1 0,1-1 0,-1 1-65,1 0 0,0 0-1,0-1 1,0 1 0,0 0 0,0 0 0,-1 0 0,1 0-1,0 0 1,0 0 0,0-1 0,-1 1 0,1 0-1,0 0 1,0 0 0,0 0 0,-1 0 0,1 0 0,0 0-1,0 0 1,0 0 0,-1 0 0,1 0 0,0 0 0,0 0-1,0 0 1,-1 0 0,1 0 0,0 0 0,0 1-1,0-1 1,0 0 0,-1 0 0,1 0 0,0 0 0,0 0-1,0 0 1,0 0 0,-1 1 0,1-1 0,0 0 0,0 0-1,0 0 1,0 0 0,0 1 0,0-1 0,-1 0-1,1 0 1,0 0 0,0 0 0,0 1 0,0-1 0,0 0-1,0 1 1,-6 74 265,8-34-301,2 0 0,2-1 0,12 41 0,3 27-11,-2-35-2690,-16-66 879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5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1 215 208,'2'-2'146,"1"-1"0,0 1 0,0 0 0,0 0 0,1 0 0,-1 1 0,0-1 0,1 1 0,6-2 0,12-4-30,35-16-1,15-5-8,-48 19 12,-19 7-48,-1 0 1,1 0-1,0 1 1,0 0-1,0 0 1,6-1-1,-9 2-54,1 0 0,-1 1-1,0-1 1,0 1 0,0-1 0,0 1 0,0-1 0,-1 1-1,1 0 1,0 0 0,0 0 0,0 0 0,-1 0 0,1 0-1,0 1 1,-1-1 0,1 1 0,-1-1 0,2 3 0,2 3-7,-1 0 0,-1 0 0,1 0 0,-1 0 0,0 1 0,-1-1 0,0 1 0,0 0 0,0 0 0,0 10 0,4 14 35,-3 5 20,-3-36-29,3-6 269,-1 1 1,1 0-1,-1-1 0,0 0 0,2-7 0,3-25 144,1 1-239,14-45-1,-18 71-239,-1 0-1,2 1 0,-1 0 0,1 0 0,1 0 0,0 0 1,0 1-1,1 0 0,9-10 0,-14 17-31,0-1 1,1 1-1,-1 0 0,1 0 1,-1 0-1,1 0 0,-1 0 1,1 1-1,-1-1 0,1 1 1,0 0-1,-1-1 0,1 1 1,-1 1-1,1-1 0,0 0 1,-1 0-1,1 1 0,-1 0 0,1-1 1,0 1-1,-1 0 0,0 0 1,1 1-1,3 1 0,-2-1 16,-1 0 0,0 0 0,0 0 0,1 0 0,-1 1 0,-1-1-1,1 1 1,0 0 0,-1 0 0,1 0 0,-1 0 0,0 0 0,0 0-1,0 1 1,0-1 0,-1 1 0,2 4 0,11 63 120,-7-41 12,-1 0 0,2 54-1,-8-77-84,0 0-20,1 0 0,-2 0 0,1 0 1,-1 0-1,-2 9 0,-1-8-582,3-5-1350,0-12 1343,1 9 611,0-11-232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5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69 212,'0'-11'677,"0"7"-503,-1 1-1,1 0 0,0-1 0,0 1 1,0 0-1,1 0 0,-1-1 0,1 1 1,-1 0-1,1 0 0,0-1 1,1 1-1,-1 0 0,0 0 0,1 0 1,2-3-1,-1 7-307,0 1 1,0-1-1,0 0 0,0 1 1,0 0-1,-1 0 0,1 0 1,0 0-1,-1 0 0,0 0 1,3 4-1,18 11-828,-11-10 482,1 4-225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8:57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3 496,'-17'-3'1766,"12"7"-1654,1-1 0,-1 1 0,1 0 1,0 1-1,0-1 0,1 1 1,-1-1-1,1 1 0,-3 6 0,-1 2 11,0 0 0,-6 22-1,12-32-108,-6 15 24,2 0 1,-5 28-1,10-42-39,-1 1-1,1-1 1,-1 1-1,1 0 1,1-1-1,-1 1 1,1 0-1,0-1 1,0 1-1,0-1 1,0 1-1,1-1 1,0 0-1,0 1 1,4 5-1,-4-7 5,1-1 1,-1 1-1,1-1 1,-1 0-1,1 0 1,0 0-1,0 0 0,0-1 1,0 1-1,0-1 1,0 1-1,1-1 1,-1 0-1,0 0 0,1-1 1,-1 1-1,1-1 1,-1 0-1,0 0 0,1 0 1,-1 0-1,1 0 1,-1-1-1,1 1 1,4-3-1,-2 1-22,0 1 0,0-1 0,0-1 0,-1 1 0,0-1 0,1 0 1,-1 0-1,0-1 0,0 1 0,0-1 0,-1 0 0,0 0 0,8-10 0,4-23-1898,-16 36 1457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4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215 185 296,'1'-6'1216,"1"11"-612,1 10 181,-3-14-723,7-1 1029,4-19 416,0 5-784,-2-4-287,-1 0 0,6-22 0,5-12 434,-18 51-822,-1 0 0,1 1 1,0-1-1,-1 0 0,0 0 0,1 0 0,-1 0 1,1 0-1,-1 0 0,0 0 0,0 0 0,0 0 0,1 0 1,-1 0-1,0 0 0,0 0 0,0 0 0,0 0 0,-1 0 1,1 0-1,0 0 0,0 0 0,-1 0 0,1 1 1,0-1-1,-1 0 0,1 0 0,-1 0 0,1 0 0,-1 0 1,1 1-1,-1-1 0,0 0 0,1 0 0,-1 1 0,0-1 1,0 0-1,0 1 0,1-1 0,-1 1 0,0-1 1,0 1-1,0 0 0,0-1 0,0 1 0,0 0 0,0 0 1,0-1-1,0 1 0,0 0 0,0 0 0,-1 0 0,-8 0-53,0 0 0,0 1 0,-1 0-1,-11 3 1,9-2 101,3 0-98,0 0 0,0 0 0,1 1 1,-1 1-1,1-1 0,0 1 0,0 1 0,0 0 0,1 0 0,-1 1 0,1 0 1,0 0-1,1 1 0,-9 9 0,6-5 1,7-8 1,-1 0-1,1 1 0,0-1 1,0 0-1,1 1 1,-1 0-1,1-1 0,-1 1 1,1 0-1,1 0 0,-1 1 1,0-1-1,1 0 1,0 0-1,0 1 0,-1 6 1,4-8 0,0-1-1,0 0 1,0 1 0,0-1 0,0 0 0,0 0 0,0 0 0,1-1 0,-1 1 0,1 0 0,-1-1-1,4 2 1,11 8 20,-6-2 44,0-1 1,1-1-1,20 10 0,11 7 298,-6-4-17,-29-17-245,-1 1 1,0 0-1,0 0 0,0 0 1,-1 1-1,0 0 0,8 7 1,-10-8-63,-1 0 1,0 0 0,0 0-1,0 0 1,0 1 0,-1 0-1,1-1 1,-1 1 0,2 8-1,-3-11-33,-1 0 0,0 0 0,0 0 0,1 0-1,-1 0 1,-1 0 0,1 0 0,0 0 0,0 0 0,-1 0-1,1 0 1,-1 0 0,0 0 0,1-1 0,-1 1-1,0 0 1,0 0 0,0-1 0,0 1 0,-1-1 0,1 1-1,0-1 1,-1 1 0,1-1 0,-1 0 0,1 1-1,-1-1 1,1 0 0,-3 1 0,-6 4-64,0-1 0,0 1 0,0-2 0,-1 0 0,0 0 1,0-1-1,-16 3 0,20-5-168,1 0 0,0-1 0,-1-1 1,1 1-1,-1-1 0,1 0 0,0 0 0,0 0 1,-1-1-1,1 0 0,0-1 0,0 1 0,1-1 1,-9-5-1,-17-17-1511,27 20 1223,-1 1 1,0-1-1,-1 1 1,1 1-1,-10-6 1,8 9-3037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4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23 16,'0'-1'146,"0"0"1,0 1-1,0-1 1,0 0-1,0 0 1,0 0-1,0 0 0,0 1 1,0-1-1,-1 0 1,1 0-1,0 0 0,-1 1 1,1-1-1,0 0 1,-1 0-1,1 1 1,-1-1-1,1 0 0,-1 1 1,1-1-1,-1 0 1,0 1-1,1-1 1,-1 1-1,0-1 0,1 1 1,-1-1-1,0 1 1,0 0-1,0-1 0,-2 1-6,1 0-1,0 0 0,-1 0 0,1 0 0,0 0 0,0 0 0,-1 1 0,1-1 0,0 1 1,0 0-1,-4 1 0,-4 3 206,0 0 1,-1 1-1,-16 12 1,13-6-44,0 0 0,1 1 0,1 0 0,0 1 0,0 1 0,2 0 0,0 0 0,0 1 0,2 0 1,0 0-1,-7 21 0,13-30-277,1-1 1,-1 1-1,1 0 1,0 0-1,0 0 1,1 0-1,0 0 1,1 0-1,-1 0 0,1 0 1,1 0-1,-1-1 1,5 12-1,-5-14-32,2 0 0,-1 1 1,0-1-1,1 0 0,0-1 0,0 1 0,0 0 0,0-1 0,1 0 0,-1 1 0,1-1 0,0-1 0,0 1 0,0 0 0,0-1 0,0 0 0,1 0 0,-1 0 0,1-1 0,7 2 0,-7-2-101,-1 0 0,1-1 0,0 1 0,0-1 0,0 0 0,-1-1-1,1 1 1,0-1 0,-1 0 0,1 0 0,0 0 0,-1-1 0,8-3-1,-5 1-58,1 0-1,-1-1 1,0 0-1,0-1 1,0 1-1,11-14 1,-3 0-113,0-1 0,-1-1 0,-1 0 1,14-31-1,23-71-136,-43 87 419,-7 31 90,-4 23 32,-7 34 109,-3 21 141,10-31-123,1-23-193,1 1 0,2-1 0,0 0 1,2 24-1,2-29-281,-1 1-1289,-3-6-2474,1-10 3085,5-4-23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4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26 236,'7'-10'1417,"6"-6"1116,-9 19-1945,-3 13-826,-2-3-130,0-1-1,-1 1 0,-1-1 0,-4 17 1,-8 35-335,14-57 716,0 3 8,0-1 1,0 1-1,1 0 0,0 0 1,2 10-1,-1-17 45,0 0 0,0 0 0,0 0 0,0 0 0,0 0-1,1 0 1,-1 0 0,1 0 0,0 0 0,0-1 0,0 1 0,0-1 0,1 1 0,-1-1 0,1 0-1,-1 0 1,1 0 0,0 0 0,4 2 0,-2-2 156,0 1 0,1-1 0,0 0-1,-1 0 1,1-1 0,0 0 0,0 0 0,0 0 0,11 0-1,-15-1-168,0 0-1,0-1 0,0 1 0,0 0 0,0-1 0,1 1 0,-1-1 1,0 1-1,0-1 0,0 0 0,0 0 0,-1 0 0,1 0 0,0 0 1,0-1-1,-1 1 0,1 0 0,0-1 0,-1 1 0,1-1 1,-1 0-1,0 1 0,0-1 0,0 0 0,0 0 0,0 0 0,0 0 1,0 0-1,0 0 0,0-2 0,11-45 638,-7 33-348,0 0 0,-2-1 0,0 1 1,0-26-1,-3 41-329,1 1 0,-1 0-1,0 0 1,0-1 0,0 1 0,0 0 0,0-1 0,0 1 0,0 0-1,0 0 1,0-1 0,0 1 0,0 0 0,-1-1 0,1 1 0,0 0-1,0 0 1,0-1 0,0 1 0,0 0 0,0 0 0,-1-1 0,1 1 0,0 0-1,0 0 1,0 0 0,-1-1 0,1 1 0,0 0 0,0 0 0,-1 0-1,1 0 1,0-1 0,0 1 0,-1 0 0,1 0 0,0 0 0,-12 6 229,-10 16-132,21-21-105,-17 21 79,0 0 0,2 1 0,0 1 0,1 0 0,2 1 0,0 0 0,2 1-1,-15 53 1,25-76-97,0 0 0,1-1-1,-1 1 1,1 0 0,0 0-1,0 0 1,0 0 0,0-1-1,0 1 1,1 0 0,-1 0-1,1 0 1,0-1 0,0 1-1,0 0 1,0-1 0,0 1 0,1-1-1,-1 1 1,1-1 0,-1 0-1,1 1 1,0-1 0,0 0-1,0 0 1,0 0 0,1 0-1,3 2 1,-2-2-126,0-1-1,0 0 1,-1 1 0,1-1 0,0-1-1,0 1 1,1 0 0,-1-1 0,0 0-1,0 0 1,0 0 0,0-1 0,0 1-1,0-1 1,0 0 0,0 0-1,0-1 1,0 1 0,-1-1 0,5-2-1,2-2-136,0-1 0,0 0-1,0-1 1,-1 0-1,0-1 1,-1 0 0,0 0-1,0-1 1,-1 0-1,0 0 1,6-14 0,0 0 29,-2-1 1,0-1-1,13-51 1,-23 72 365,0 1 0,1-1 0,-1 0 0,1 1 0,0-1 0,1 1 0,-1 0 0,1 0 0,0 0 0,0 0 0,7-7 716,-10 35 397,-11 104 1336,5-75-1507,4-35-938,-1 0 0,0-1-1,-10 28 1,18-60-1645,8-25 1182,2 0 1,31-58-1,-30 69 307,14-19-35,-28 45 67,1-1 0,-1 1 1,1 0-1,0 1 0,0-1 0,0 1 1,0-1-1,0 1 0,1 0 1,-1 0-1,5-2 0,-7 4 2,0-1 0,0 1 1,0 0-1,0 0 0,0 0 0,0-1 0,1 1 0,-1 0 0,0 0 0,0 0 1,0 1-1,0-1 0,0 0 0,0 0 0,0 0 0,0 1 0,0-1 1,0 1-1,0-1 0,0 1 0,0-1 0,0 1 0,0 0 0,1 0 1,0 1 10,0 0 0,-1 1 0,1-1 1,0 0-1,-1 1 0,1-1 1,-1 1-1,2 5 0,0 1 39,0 0 1,-1-1-1,-1 1 0,1 0 1,-1 10-1,-1 9 75,0 0 1,10 54-1,-9-81-128,-1 1 0,1-1 0,0 0 0,0 1-1,-1-1 1,1 0 0,0 0 0,0 0 0,0 0 0,0 0 0,1 0-1,-1 0 1,0 0 0,0 0 0,1 0 0,-1-1 0,0 1 0,1-1-1,-1 1 1,0-1 0,1 1 0,-1-1 0,1 0 0,-1 1-1,1-1 1,-1 0 0,1 0 0,-1 0 0,1 0 0,-1-1 0,3 0-1,5 0-9,0 0 0,-1-1-1,1 0 1,7-3 0,6-2 29,-2-1 0,1-1 1,-1-1-1,-1-1 1,0-1-1,0 0 0,-1-1 1,-1-1-1,29-30 1,-13 8 856,-37 48-796,0-1 0,1 1 0,1 0 0,0 0-1,1 0 1,0 0 0,1 17 0,0-26-74,0 10 8,0 0 0,1-1 0,0 1 0,1 0 0,5 20 0,-6-31-11,-1 0 1,1 0-1,0 0 1,0 0 0,0 0-1,0-1 1,1 1-1,-1 0 1,0-1 0,1 1-1,-1-1 1,1 1-1,0-1 1,-1 1 0,1-1-1,4 2 1,-4-2 1,1-1-1,0 1 1,-1-1 0,1 0-1,0 0 1,0 1 0,-1-2-1,1 1 1,0 0 0,0-1 0,-1 1-1,1-1 1,0 0 0,-1 0-1,1 0 1,4-2 0,-1 0 9,0-1 0,-1 0 0,1 0 0,-1 0 1,1-1-1,-1 0 0,-1 0 0,1 0 0,-1-1 0,5-7 1,-1 1 20,-1 0 0,0-1 0,-1 0 0,4-14 0,-7 17 2,0 0 0,-1-1-1,-1 1 1,1-16 0,-2 21 8,0 1 0,0-1 1,0 0-1,0 0 0,-1 0 0,0 1 1,0-1-1,-1 0 0,1 1 0,-1-1 1,0 1-1,-2-5 0,3 8-24,0 1 1,0-1-1,0 0 0,1 0 1,-1 1-1,0-1 0,0 0 0,0 1 1,0-1-1,0 1 0,0-1 0,0 1 1,0 0-1,0-1 0,0 1 1,-1 0-1,1 0 0,0 0 0,0 0 1,0 0-1,0 0 0,0 0 1,0 0-1,0 0 0,0 0 0,-1 1 1,1-1-1,0 0 0,0 1 1,0-1-1,0 1 0,0-1 0,0 1 1,0 0-1,1-1 0,-1 1 1,0 0-1,0 0 0,0-1 0,0 3 1,-3 0-31,0 1 1,0 1-1,0-1 0,1 0 1,0 1-1,-5 8 1,4-2 22,0 0 0,0 0 0,1 1-1,0-1 1,1 1 0,1 0 0,0-1 0,0 1 0,1 0 0,0 0 0,3 11 0,-2-17-6,0 0 1,0 0-1,1-1 0,0 1 1,0-1-1,0 1 1,0-1-1,1 0 0,0 0 1,0 0-1,1 0 1,-1 0-1,1-1 0,0 0 1,0 0-1,1 0 1,-1 0-1,1 0 0,0-1 1,0 0-1,0 0 1,0 0-1,11 3 1,-3-1-629,0-2 1,1 1 0,-1-2 0,1 0-1,0 0 1,-1-2 0,21 0 0,-28-1 305,1 1 0,-1-2-1,0 1 1,0-1 0,0 0 0,0 0 0,0-1 0,0 1 0,0-1 0,-1-1 0,1 1 0,-1-1-1,0 0 1,0 0 0,-1 0 0,1-1 0,6-9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4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27 872,'-4'-18'3311,"4"18"-3237,1-1 1,-1 1-1,0 0 0,0-1 1,0 1-1,0 0 0,0-1 1,0 1-1,-1 0 1,1 0-1,0-1 0,0 1 1,0 0-1,0-1 1,0 1-1,0 0 0,0 0 1,-1-1-1,1 1 1,0 0-1,0 0 0,0-1 1,-1 1-1,1 0 0,0 0 1,0-1-1,-1 1 1,1 0-1,0 0 0,0 0 1,-1 0-1,1 0 1,0 0-1,0-1 0,-1 1 1,1 0-1,0 0 1,-1 0-1,1 0 0,0 0 1,-1 0-1,1 0 0,0 0 1,0 0-1,-1 0 1,1 0-1,-1 1 0,-1 1 62,0 1 0,1-1 0,-1 1-1,0 0 1,1 0 0,0 0 0,-1 0-1,1 0 1,0 0 0,1 0 0,-1 0-1,0 4 1,-3 47 604,3-39-222,-17 201 2988,6-117-3225,-32 124-1,40-203-459,-5 20-872,-3-20-2945,13-27-98,-2-12 2866,0 11 433,1-19-789,0 8 728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4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34 396,'0'-1'129,"0"0"0,0 0 0,0 0 0,0 0 0,0 0 0,1 0 0,-1 0 0,0 0 0,1 0 0,-1 0 0,1 0 0,-1 0 0,1 0 0,0 0 0,-1 0 0,1 1 0,0-1 0,0 0 1,-1 0-1,1 1 0,0-1 0,1 0 0,28-9 1470,-19 9-1127,1 0 1,0 1-1,13 1 1,55 0 958,-59-2-1309,0 0 0,39 6 0,-60-5-161,1 0-1,-1 0 1,1 0-1,-1 0 0,1 0 1,0 0-1,-1 0 1,1 1-1,-1-1 1,1 0-1,-1 0 1,1 0-1,-1 1 1,0-1-1,1 0 1,-1 1-1,1-1 0,-1 0 1,1 1-1,-1-1 1,0 0-1,1 1 1,-1-1-1,0 1 1,0-1-1,1 1 1,-1-1-1,0 1 1,0-1-1,1 1 0,-1-1 1,0 1-1,0-1 1,0 1-1,0 0 1,0 1-54,-1-1 1,1 1-1,-1-1 0,0 1 1,1 0-1,-1-1 1,0 1-1,0-1 0,0 0 1,0 1-1,-2 1 0,-36 32-1482,38-34 1497,-187 167-2601,179-159 2694,0 1 0,1 1 0,0 0-1,-11 21 1,16-28 40,1-1 0,0 2 0,0-1 0,1 0 0,-1 0 0,1 0 0,0 1 0,0-1 0,0 0 0,1 1 0,0-1 0,0 1 0,0-1-1,0 1 1,1-1 0,-1 1 0,3 7 0,-1-10 3,-1 0 0,1 0 0,-1 1-1,1-1 1,0 0 0,0 0 0,0-1-1,0 1 1,0 0 0,1-1 0,-1 1-1,0-1 1,1 0 0,-1 0 0,1 0-1,0 0 1,-1 0 0,1 0 0,0-1-1,-1 1 1,1-1 0,0 0 0,-1 0 0,1 0-1,5-1 1,8 0 26,1-1 0,-1-1 0,17-4 0,-23 4-74,30-7-533,-2-2 0,0-1 0,0-2 0,-2-2 0,0-1 0,41-28 0,-57 31-46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27 276,'1'-2'457,"18"-19"2493,-19 21-2911,0-1 0,0 1-1,1 0 1,-1 0 0,0-1 0,0 1-1,1 0 1,-1 0 0,0-1 0,1 1-1,-1 0 1,0 0 0,1 0-1,-1 0 1,1-1 0,-1 1 0,0 0-1,1 0 1,-1 0 0,0 0 0,1 0-1,-1 0 1,1 0 0,-1 0 0,0 0-1,1 0 1,-1 0 0,0 0-1,1 1 1,-1-1 0,1 0 0,-1 0-1,0 0 1,1 0 0,-1 1 0,0-1-1,0 0 1,1 0 0,-1 1 0,0-1-1,1 0 1,-1 0 0,0 1-1,0-1 1,1 0 0,-1 1 0,0-1-1,0 0 1,0 1 0,0-1 0,0 0-1,1 1 1,-1-1 0,0 1 0,0-1-1,0 0 1,0 1 0,0-1-1,0 1 1,3 21 997,-2 0 0,0 0 0,-1 0 0,-1 0 1,-6 37-1,0 2 274,-52 379 148,37-356-4239,3-30-3800,19-54 6554,13-5-5560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49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70 204,'7'-36'1334,"-7"34"-1227,0 0 1,1 1-1,-1-1 1,0 0-1,0 0 1,0 0-1,-1 1 1,1-1 0,0 0-1,-1 0 1,1 1-1,-1-1 1,1 0-1,-1 1 1,0-1 0,0 1-1,-1-3 781,-15 27 646,14-10-1213,1-1 0,0 1 0,1 0 0,0 1-1,1-1 1,1 0 0,0 0 0,1 0 0,0 0 0,5 16 0,7 14 1452,31 68 1,-14-38 0,-24-56-1578,0 0 1,-2 0-1,0 1 0,0 0 0,-2 0 0,2 23 0,-6-34-187,0 0-1,0 0 1,-1-1 0,0 1-1,0-1 1,-1 1-1,1-1 1,-1 0 0,-1 1-1,1-2 1,-1 1-1,0 0 1,0-1 0,-1 0-1,0 0 1,0 0-1,0 0 1,-11 6 0,-4 3-336,0 0 1,-1-2-1,-44 19 1,56-28-90,0 0 1,-1-1-1,1 0 1,-1-1-1,1 0 1,-1 0-1,-13-1 1,19 0 110,0-1 0,0 1-1,1-1 1,-1 0 0,0 0 0,1 0 0,-1 0 0,1-1 0,-7-3 0,9 4 107,-1 0 0,1 0-1,0 0 1,-1 0 0,1-1 0,0 1 0,0-1 0,0 1 0,0-1-1,0 1 1,0-1 0,0 1 0,1-1 0,-1 0 0,1 1 0,-1-1-1,1 0 1,0 0 0,-1 1 0,1-1 0,0-2 0,3-10-1902,1 0 808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49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58 1412,'28'-40'4546,"-30"38"-4362,1 1 1,0-1 0,-1 1-1,1-1 1,-1 1-1,0 0 1,1 0 0,-1 0-1,0 0 1,0 0-1,0 0 1,0 0 0,1 1-1,-1-1 1,-3 0-1,-3 2-54,0 0-1,-1 0 0,1 1 0,0 0 1,1 1-1,-1 0 0,0 0 0,1 0 0,-1 1 1,1 0-1,0 1 0,1-1 0,-1 1 1,1 1-1,0-1 0,0 1 0,0 0 0,-6 10 1,4-6-61,1 1 0,0 0 1,0 0-1,1 1 0,0 0 1,1 0-1,1 0 0,0 1 0,0-1 1,1 1-1,-1 15 0,4-18-26,0 1-1,0 0 1,1 0-1,1-1 1,0 1-1,0-1 1,1 1-1,0-1 0,1 0 1,0 0-1,1-1 1,10 18-1,-11-21-30,0-1 0,0 1 0,0-1-1,1 0 1,0 0 0,0 0 0,1-1 0,-1 0-1,1 0 1,0 0 0,0 0 0,0-1-1,0 0 1,1-1 0,-1 1 0,1-1 0,0-1-1,-1 1 1,1-1 0,13 1 0,-4-3-380,0 0 0,-1-1 0,1-1 1,-1 0-1,0-1 0,0-1 0,0 0 0,-1-1 1,1 0-1,-1-1 0,-1-1 0,1 0 0,-2-1 0,20-16 1,92-95-5401,-104 102 4415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5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33 176 160,'10'17'3224,"-10"-16"-3179,1 1 0,-1-1 0,1 0 0,-1 1-1,1-1 1,-1 0 0,1 0 0,0 0 0,0 1-1,0-1 1,0 0 0,-1 0 0,1 0 0,1 0-1,-1 0 1,0 0 0,0-1 0,0 1 0,0 0 0,1-1-1,-1 1 1,3 0 0,-1 0 45,0 0 0,0-1-1,0 0 1,1 0 0,-1 0 0,0 0 0,0-1 0,0 1-1,0-1 1,4-1 0,8-3 210,-1-1 0,1 0 0,17-12 0,-28 16-277,4-2-6,-1 0 0,0 0 0,0-1 0,0 0-1,0 0 1,-1 0 0,0-1 0,0 0 0,0 0 0,-1-1 0,0 1 0,0-1 0,-1 0-1,0-1 1,0 1 0,-1-1 0,5-15 0,-7 19 9,0 1-1,-1-1 1,0 1 0,0-1-1,0 1 1,0-1 0,0 1-1,-2-4 1,2 6-19,0 0-1,-1 0 1,1 0 0,0 0 0,-1 0-1,1 0 1,-1 0 0,0 0 0,1 0-1,-1 0 1,0 0 0,0 1 0,1-1-1,-1 0 1,0 1 0,0-1 0,0 0-1,0 1 1,0-1 0,0 1 0,0-1-1,0 1 1,0 0 0,0-1 0,0 1-1,0 0 1,0 0 0,0 0 0,0 0-1,-2 0 1,-5 1 11,1 0 0,-1 0 0,1 1-1,0 0 1,0 1 0,0-1 0,0 1 0,0 1 0,0-1 0,-8 8-1,-7 4 97,-31 28-1,41-31-92,1 0 1,1 0 0,0 1-1,0 0 1,2 1 0,0 0-1,0 0 1,1 1 0,-6 19-1,12-32-21,1 1-1,-1-1 0,0 1 0,1-1 1,0 1-1,0-1 0,-1 1 0,2-1 1,-1 1-1,0 0 0,0-1 0,1 1 1,-1-1-1,1 0 0,0 1 0,0-1 0,0 1 1,0-1-1,0 0 0,0 0 0,1 0 1,-1 0-1,1 0 0,0 0 0,-1 0 1,1 0-1,0 0 0,0-1 0,0 1 1,4 1-1,-1 0-4,0 0 1,0-1-1,1 0 0,-1 0 1,0 0-1,1-1 1,0 0-1,-1 0 0,1 0 1,-1-1-1,1 0 1,10-1-1,9 0-43,-20 1 24,-1 0 0,1 0-1,-1 0 1,0-1 0,1 0 0,-1 0-1,8-2 1,-21 7 117,5-3-59,0 1 0,0-1 0,1 1-1,-1 0 1,1 0 0,-1 1-1,1-1 1,0 1 0,0-1-1,-4 6 1,-3 4 158,1 1 0,0 0 0,1 1 0,0 0 0,-5 15 0,9-20-131,1-1 1,1 1 0,-1 0-1,1 0 1,1 0 0,0 0-1,0 0 1,0 0 0,1 0 0,2 11-1,-1-17-55,-1-1 1,1 1-1,1 0 0,-1-1 0,0 1 0,1-1 0,-1 1 1,1-1-1,-1 0 0,1 0 0,0 0 0,0 0 1,0 0-1,1 0 0,-1 0 0,0 0 0,1-1 0,-1 0 1,1 1-1,-1-1 0,1 0 0,0 0 0,-1 0 0,1 0 1,0-1-1,0 1 0,0-1 0,-1 0 0,6 0 1,4 1-16,-1-1 0,1 0 1,-1-1-1,0-1 1,0 0-1,13-3 1,-8 0-219,0 0 1,0 0 0,-1-2-1,1 0 1,-2 0-1,1-2 1,-1 1 0,0-2-1,-1 0 1,0-1 0,-1 0-1,0-1 1,-1 0 0,0-1-1,12-19 1,-13 15 109,-1-1 1,0 1-1,-1-2 0,-2 1 1,0-1-1,0 0 0,-2-1 1,0 1-1,-2-1 0,0 1 0,-1-33 49,-1 52 115,0 0 1,0 0 0,0 0 0,-1 0-1,1 0 1,0 0 0,0 0 0,0 0-1,0 0 1,0 0 0,0 0 0,0 0-1,0 0 1,0 0 0,0 0 0,0 0-1,0 0 1,0 0 0,0 0 0,-1 0 668,1-1-668,-5 16 621,-4 20-118,4 38 651,2-20-443,-12 54-1,16-53-435,1-31-498,-2-20-361,1-8-437,-1-13 895,0 0 1,2 0-1,0 0 1,2 0-1,0 0 0,0 0 1,2 1-1,0-1 1,1 2-1,12-22 0,-15 33 85,-1 0 0,1 1 0,1-1 0,-1 1 0,0 0 0,1 0-1,0 1 1,0 0 0,0-1 0,1 2 0,-1-1 0,1 0 0,-1 1-1,1 0 1,0 1 0,0-1 0,9 0 0,-13 2 26,0 1 1,0 0-1,0 0 1,0 0-1,0 0 1,0 0-1,0 0 0,0 0 1,0 1-1,-1-1 1,1 1-1,-1-1 1,1 1-1,-1-1 1,1 1-1,-1 0 1,0 0-1,0 0 0,1 2 1,1 2 74,0-1 0,0 0 0,-1 1 0,0 0 0,0-1 0,1 8 0,-2 5-198,0-1 1,-1 0-1,-1 1 1,-1-1-1,-1 0 1,0 0 0,-9 28-1,11-44 3,1-1 0,0 0-1,0 1 1,0-1 0,-1 0-1,1 1 1,0-1 0,0 1 0,0-1-1,0 1 1,0-1 0,-1 0-1,1 1 1,0-1 0,0 1-1,0-1 1,0 1 0,0-1 0,1 1-1,-1-1 1,0 0 0,0 1-1,0-1 1,0 1 0,0-1-1,1 1 1,-1-1 0,0 0 0,0 1-1,1-1 1,-1 0 0,0 1-1,0-1 1,1 0 0,-1 1-1,0-1 1,1 0 0,-1 0 0,1 1-1,-1-1 1,0 0 0,1 0-1,-1 0 1,1 0 0,-1 1-1,0-1 1,1 0 0,-1 0 0,1 0-1,-1 0 1,1 0 0,-1 0-1,1 0 1,-1 0 0,0 0-1,1 0 1,-1 0 0,1-1 0,0 1-1,25-10-1773,-15 3 1534,-3 1 217,1 0 1,-2 0-1,1-1 0,-1 0 0,7-8 0,-7 9 237,0 0-1,0 1 0,1 0 0,0 0 0,0 1 0,11-5 0,3-3 267,16-10 1045,36-27 1,-60 39-472,-1-1 1,0-1-1,-1 0 1,0-1-1,16-22 1,-27 34-855,0 0 0,0 0 0,0-1 0,0 1 0,0 0-1,-1-1 1,1 1 0,0-1 0,-1 1 0,1 0 0,-1-1 0,0 1 0,1-1 0,-1 0 0,0 1 0,0-1-1,0 1 1,0-1 0,0 1 0,0-1 0,-1 1 0,1-1 0,0 1 0,-1-1 0,1 1 0,-1-1 0,0 1-1,1-1 1,-1 1 0,0 0 0,0 0 0,0-1 0,-2-1 0,1 2-58,0-1-1,0 1 1,0 0 0,0 0 0,-1 0-1,1 0 1,0 0 0,0 1 0,-1-1-1,1 1 1,-1-1 0,1 1 0,0 0-1,-1 0 1,1 0 0,-1 0 0,1 1-1,0-1 1,-1 1 0,-4 1 0,-1 1-50,0 0 1,0 1 0,0 1-1,0-1 1,1 1 0,0 0 0,0 1-1,0 0 1,1 0 0,0 0 0,0 1-1,0 0 1,-5 10 0,3-4-68,0 0-1,2 0 1,0 1 0,0 0 0,1 0 0,1 0-1,-3 16 1,7-28 10,-1-1 0,1 1 0,0-1 0,0 0 0,-1 1 1,1-1-1,0 1 0,0-1 0,0 1 0,1-1 0,-1 1 0,0-1 0,0 1 0,1-1 0,-1 0 0,1 1 0,-1-1 0,1 0 0,0 1 0,-1-1 0,1 0 1,0 0-1,0 1 0,0-1 0,0 0 0,0 0 0,0 0 0,0 0 0,0 0 0,1-1 0,-1 1 0,0 0 0,0 0 0,3 0 0,-1 0-22,0-1 1,-1 0-1,1 1 0,0-1 0,0 0 0,0 0 0,0-1 0,-1 1 0,1-1 1,0 1-1,0-1 0,-1 0 0,1 0 0,0 0 0,-1 0 0,1 0 0,2-3 0,6-4 23,1 0 0,-2-1 0,1 0 0,-1-1-1,-1 0 1,11-15 0,-12 10 152,-19 38 92,-6 65 802,-8 127 0,19-153-691,-2 59 241,7-70-331,-3 0 0,-3 0 0,-18 75 0,23-119-204,-1 0-1,0 0 0,-1-1 0,1 0 1,-1 0-1,-1 0 0,-5 7 0,9-11-19,-1 0-1,0 0 1,1 0-1,-1 0 0,0 0 1,-1-1-1,1 1 1,0-1-1,0 1 1,-1-1-1,1 0 0,-1 0 1,1 0-1,-1 0 1,1 0-1,-1 0 1,1-1-1,-1 1 1,0-1-1,0 0 0,-4 0 1,5-1-15,0 0 0,0 1 0,1-1 0,-1 0-1,0 0 1,1-1 0,-1 1 0,0 0 0,1 0 0,0-1 0,-1 1 0,1-1 0,0 0 0,0 1 0,0-1 0,0 0 0,0 1-1,0-1 1,0 0 0,0 0 0,1 0 0,-1-4 0,-7-48-326,7 44 286,-1-26-371,2-1 0,2 0-1,1 1 1,9-42 0,3 10-719,29-82 1,-30 109 461,1 1 1,2 1-1,2 0 0,2 1 1,1 2-1,30-40 1,-43 68 667,-1 0 0,1 1-1,1 0 1,-1 0 0,1 1 0,0 1 0,1 0 0,18-7-1,-6 2 396,-22 10-327,0-1 1,-1 1-1,1 0 1,0 0-1,0 0 1,-1 0-1,1 0 1,0 1-1,-1-1 1,1 0 0,0 0-1,0 0 1,-1 1-1,1-1 1,0 0-1,-1 1 1,1-1-1,-1 0 1,1 1 0,0-1-1,-1 1 1,1-1-1,-1 1 1,1-1-1,-1 1 1,1-1-1,-1 1 1,0 0-1,1-1 1,-1 1 0,0 0-1,1-1 1,-1 1-1,0 0 1,0-1-1,0 1 1,1 1-1,8 34 1408,-7-27-1096,0-1-333,-1 0 1,-1 0-1,1 0 0,-1 0 0,-1 0 1,0 0-1,0-1 0,0 1 1,-1 0-1,0 0 0,-3 7 1,1-1-753,3-14 616,1 1 0,-1-1 0,1 1 0,-1-1 0,1 0 0,-1 1 0,0-1 0,1 0 0,-1 0 0,1 1 0,-1-1 0,0 0 0,1 0 0,-1 0 0,0 0 0,1 0 0,-1 0 0,0 0 0,1 0 0,-1 0 1,0 0-1,1 0 0,-1 0 0,0 0 0,1-1 0,-1 1 0,0 0 0,1 0 0,-1-1 0,1 1 0,-2-1 0,-21-11-3720,25 2 2917,-1-1 414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5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1 153 192,'6'-6'423,"0"1"-1,0 0 1,1 1-1,0 0 1,0 0-1,0 0 1,11-4-1,-17 8-355,1-1-1,0 1 0,-1-1 0,1 1 1,0 0-1,-1 0 0,1 0 0,0 0 1,0 0-1,-1 0 0,1 0 0,0 0 1,0 1-1,-1-1 0,1 1 0,0-1 1,-1 1-1,1 0 0,-1-1 0,1 1 1,-1 0-1,1 0 0,-1 0 0,1 0 1,-1 0-1,0 1 0,0-1 0,1 0 1,-1 1-1,0-1 0,0 1 0,-1-1 1,1 1-1,0-1 0,0 1 0,-1 0 1,1-1-1,-1 1 0,1 0 0,-1 2 1,3 12 242,0 0 1,-1 0 0,-2 0 0,1 0 0,-2 0 0,0 0 0,-1 0 0,0 0 0,-7 21 0,7-30-370,0 0 1,0-1 0,0 0 0,-1 1 0,0-1-1,0 0 1,-1-1 0,1 1 0,-8 7-1,11-12-180,9-30-939,23-47 949,-22 55 245,-6 11-16,0 1 0,1 0-1,0-1 1,10-11 0,-14 19-1,1 0 1,-1 0-1,1 1 1,0-1-1,0 1 1,-1-1-1,1 1 1,0 0-1,0-1 1,0 1-1,1 0 1,-1 1-1,0-1 1,0 0-1,0 1 1,1-1-1,-1 1 1,0-1-1,1 1 1,-1 0-1,0 0 1,1 0-1,-1 1 1,0-1-1,4 1 1,42 20 113,-19-6-19,-21-13-80,-1-1 0,0 1 0,0-1 0,0-1 0,1 1-1,-1-1 1,0 0 0,1-1 0,13-2 0,-1-2-8,0-1 1,21-8 0,-33 10 2,0 0 1,-1-1 0,0 0 0,0 0-1,0 0 1,0-1 0,-1 0-1,0-1 1,-1 1 0,1-1 0,-1 0-1,6-12 1,-9 15 17,0-1 0,-1 1-1,0-1 1,1 1 0,-1-1 0,-1 1 0,1-1-1,-1-5 1,0 9-16,1 0 0,-1 0 0,0 0 0,0 1 0,0-1 0,0 0 0,0 0 0,0 0 0,0 1 0,0-1 0,0 0 0,-1 0 0,1 0 0,0 1 0,0-1 0,-1 0 0,1 0 0,-1 1 0,1-1 0,0 0 0,-1 1 0,1-1 0,-1 0-1,0 1 1,1-1 0,-1 1 0,1-1 0,-1 1 0,0-1 0,1 1 0,-1-1 0,0 1 0,0 0 0,1-1 0,-1 1 0,0 0 0,0 0 0,0-1 0,1 1 0,-1 0 0,0 0 0,0 0 0,0 0 0,0 0 0,1 0 0,-1 0 0,0 1 0,0-1 0,0 0 0,1 0 0,-2 1 0,-6 3 1,0 0 1,0 1-1,0 0 0,1 0 1,0 0-1,0 1 1,0 0-1,1 1 0,0 0 1,0 0-1,0 0 1,1 0-1,0 1 0,1 0 1,0 0-1,0 0 1,0 1-1,1-1 0,1 1 1,-1 0-1,1-1 1,1 1-1,0 0 0,0 0 1,1 1-1,0-1 1,0 0-1,3 10 0,-3-17-12,1 1 0,0-1 0,0 0 0,0 0 0,0 0 0,0 0-1,0 0 1,0-1 0,1 1 0,-1 0 0,1 0 0,0-1-1,-1 1 1,1-1 0,0 0 0,0 1 0,0-1 0,0 0 0,0 0-1,0 0 1,0 0 0,0 0 0,0-1 0,0 1 0,1-1 0,-1 1-1,0-1 1,0 0 0,1 0 0,-1 0 0,0 0 0,1 0-1,-1-1 1,3 0 0,3 0-16,0-1 0,0 1 0,0-2 0,0 1 0,0-1 0,0 0 0,-1-1 0,9-5 0,-6 2 0,0 0 0,-1-1 0,0-1 0,-1 0-1,1 0 1,-2 0 0,9-13 0,-13 17 22,0 1 1,0-1-1,-1 0 0,0 1 1,0-1-1,0 0 0,0 0 1,-1-1-1,0 1 0,0 0 1,0 0-1,-1-1 0,0 1 0,0 0 1,0 0-1,0-1 0,-1 1 1,-3-10-1,5 15-1,-1 0-1,0 0 1,0 0-1,0 0 1,0 0 0,0 0-1,0 0 1,0 0-1,0 0 1,0 0-1,0 1 1,0-1 0,0 0-1,0 0 1,-1 0-1,1 0 1,0 0-1,0 0 1,0 0 0,0 0-1,0 0 1,0 0-1,0 0 1,0 1-1,0-1 1,0 0 0,0 0-1,0 0 1,0 0-1,0 0 1,0 0-1,0 0 1,-1 0 0,1 0-1,0 0 1,0 0-1,0 0 1,0 0-1,0 0 1,0 0 0,0 0-1,0 0 1,0 0-1,0 0 1,0 0-1,-1 0 1,1 0 0,0 0-1,0 0 1,0 0-1,0 0 1,0 0-1,0 0 1,0 0 0,0 0-1,0 0 1,0 0-1,0 0 1,-1 0-1,1 0 1,-3 15 47,-1 19-41,4-18 37,0-5-131,0 1 1,0-1-1,1 1 0,0-1 0,5 19 0,-5-28-49,0 0 1,0 0-1,0 0 0,0 0 0,0 0 0,0 0 1,1 0-1,-1 0 0,1 0 0,-1-1 0,1 1 1,-1 0-1,1-1 0,0 1 0,0-1 1,0 0-1,0 0 0,0 0 0,0 0 0,0 0 1,0 0-1,1 0 0,-1-1 0,0 1 0,0-1 1,1 0-1,-1 1 0,0-1 0,1 0 0,-1 0 1,0-1-1,0 1 0,5-1 0,-2-1-41,0 1-1,0-1 0,0 1 1,-1-1-1,1-1 0,-1 1 1,1-1-1,-1 0 0,0 0 1,0 0-1,0 0 1,0-1-1,0 0 0,4-5 1,5-9 200,0-1 1,11-20 0,-10 16 259,-4 2-73,-8 15 14,0 1 0,1 0-1,0 0 1,0 0 0,7-9 0,-10 14-183,1-1-1,-1 1 1,1 0-1,-1-1 1,1 1 0,-1-1-1,1 1 1,0 0-1,-1 0 1,1-1-1,-1 1 1,1 0 0,0 0-1,-1 0 1,1-1-1,0 1 1,-1 0-1,1 0 1,-1 0 0,1 0-1,0 0 1,0 1-1,1-1 32,-1 1 0,0 0-1,1-1 1,-1 1-1,0 0 1,0 0 0,0 0-1,0 0 1,0 0-1,0 0 1,0 0 0,0 1-1,0-1 1,0 2-1,6 9 310,0 1 0,-1 0 0,-1 0-1,0 0 1,5 22 0,8 72 984,-15-87-1176,-4 13 50,0-28 9,0-22 197,2-4-267,2 0 0,0 0 0,2 1 0,0-1 0,10-25 0,49-129-1904,-49 158-724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5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39 160 4,'0'0'113,"0"-1"0,-1 1 0,1 0 0,0-1-1,0 1 1,-1-1 0,1 1 0,-1 0 0,1-1 0,0 1 0,-1 0 0,1 0-1,-1-1 1,1 1 0,0 0 0,-1 0 0,1 0 0,-1-1 0,1 1 0,-1 0 0,1 0-1,-1 0 1,1 0 0,-1 0 0,1 0 0,-1 0 0,1 0 0,-1 0 0,1 0-1,-1 0 1,1 0 0,0 1 0,-1-1 0,1 0 0,-1 0 0,1 0 0,-1 1 0,1-1-1,-1 0 1,1 0 0,0 1 0,-1-1 0,1 0 0,0 1 0,-1-1 0,1 1-1,0-1 1,0 0 0,-1 1 0,1-1 0,0 1 0,0-1 0,0 1 0,-1-1 0,1 1-1,0-1 1,0 0 0,0 1 0,0-1 0,0 1 0,0-1 0,0 2 0,-1 37 199,1-32 131,3 292 2532,-13-199-2672,9-95-407,-2-14-132,-2-19-173,7-14 290,2 0 1,2 0-1,2 1 1,2 0 0,1 0-1,2 1 1,2 1 0,21-40-1,-25 58 141,0 2 0,1 0 0,16-20 1,-22 32 37,0 0 1,1 0 0,0 0 0,0 1-1,0 0 1,1 0 0,0 0 0,0 1-1,17-7 1,-22 11-40,-1 0 0,1 0 0,0 0 0,0 1 0,0-1 0,0 1 0,0 0 0,0 0 0,0 0 0,0 0 0,0 0 0,0 1 0,0-1 1,0 1-1,0 0 0,0 0 0,-1 0 0,1 0 0,0 0 0,-1 1 0,1 0 0,-1-1 0,1 1 0,-1 0 0,0 0 0,1 0 0,-1 0 0,0 0 0,-1 1 0,1-1 0,0 1 0,-1-1 0,1 1 0,-1 0 0,2 3 0,0 3 5,1-1-1,-1 1 1,-1 0-1,0-1 1,0 1 0,-1 0-1,0 1 1,0-1 0,-1 0-1,-1 12 1,-3-4-22,0 0 0,0 0 1,-2-1-1,0 0 0,-1 0 0,0 0 1,-2-1-1,-13 20 0,-7 5-692,-55 58 1,80-94 636,-7 8-511,20-12 148,-4-1 438,7-2 135,0 1-1,0 0 0,0 1 0,0 0 1,0 1-1,0 0 0,0 1 0,0 0 1,0 1-1,0 1 0,-1 0 0,1 0 1,-1 1-1,15 7 0,-21-9-45,-1 0-1,1 0 1,-1 1 0,0-1-1,0 1 1,0 0-1,0 0 1,0 1 0,-1-1-1,5 5 1,-7-6-76,0 0 1,-1-1-1,1 1 1,0 0-1,-1 0 1,1 0-1,-1-1 1,1 1-1,-1 0 1,0 0-1,0 0 1,0 0-1,0 0 1,0 0-1,0-1 1,-1 1-1,1 0 1,0 0-1,-1 0 1,0 0-1,1-1 1,-1 1-1,0 0 1,0-1-1,0 1 1,0 0-1,0-1 1,0 1-1,-3 1 1,-3 5-10,-1 0 0,1-1 1,-2 0-1,1-1 0,-1 0 1,0 0-1,0 0 1,0-1-1,-17 6 0,12-6-2,-1 0-1,1-1 0,-1-1 0,1 0 0,-1-1 0,-21 1 1,20-4-685,0-1 1,0 0-1,0-1 1,0-1 0,-28-10-1,43 14 557,0-1-1,0 1 1,0 0 0,0 0-1,0-1 1,0 1-1,-1-1 1,1 1 0,0-1-1,0 1 1,0-1-1,0 0 1,1 1 0,-1-1-1,0 0 1,0 0-1,0 0 1,0 0 0,1 0-1,-1 0 1,0 0-1,1 0 1,-1 0 0,1 0-1,-1 0 1,1 0-1,0 0 1,-1 0 0,1 0-1,0 0 1,0-1 0,0 1-1,0 0 1,0 0-1,0 0 1,0-1 0,0 1-1,0 0 1,1 0-1,-1 0 1,0 0 0,1 0-1,-1 0 1,2-2-1,2-4-498,0 1-1,1 1 0,-1-1 0,1 1 0,10-9 0,0 3-443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5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55 532,'1'-2'358,"1"-1"-1,0 1 0,0-1 1,-1 1-1,1-1 1,-1 0-1,0 0 1,0 0-1,0 0 1,0 0-1,0-3 1,-1 5-284,0 0 0,0 1 1,0-1-1,0 1 0,0-1 1,-1 0-1,1 1 0,0-1 1,0 0-1,0 1 0,-1-1 0,1 1 1,0-1-1,-1 0 0,1 1 1,-1-1-1,1 1 0,-1-1 0,1 1 1,-1 0-1,0-1 0,0 0 6,-1 0-1,0 0 1,1 1-1,-1-1 0,0 1 1,1-1-1,-1 1 1,0 0-1,0-1 1,1 1-1,-4 0 0,0 1-16,-1 0 0,1-1-1,-1 2 1,1-1 0,-1 1 0,1-1-1,0 2 1,0-1 0,0 0-1,0 1 1,0 0 0,0 0-1,1 1 1,-6 5 0,4-4-46,0 1 0,1 0 0,-1 0 0,1 0 0,1 1 0,-1 0 0,1 0 1,1 0-1,-5 12 0,4-9 7,1-1-1,1 1 1,0 0 0,0 1 0,1-1-1,0 0 1,1 0 0,0 1 0,2 14 0,-1-18 38,1 0 0,0-1 1,0 1-1,1-1 0,0 0 0,0 0 1,0 0-1,1 0 0,0 0 1,0-1-1,0 1 0,1-1 1,0 0-1,0-1 0,6 5 1,44 25 1069,-43-29-687,-1 2 1,1 0 0,13 11-1,-24-17-393,0 0-1,-1-1 0,1 1 1,0 0-1,-1 0 0,1-1 0,0 1 1,-1 0-1,1 0 0,-1 0 0,1 0 1,-1 0-1,0 0 0,1 0 0,-1 0 1,0 0-1,0 0 0,0 0 1,1 0-1,-1 0 0,0 0 0,0 0 1,-1 0-1,1 0 0,0 0 0,-1 2 1,0-1-19,0 1 0,0-1 0,-1 0 0,1 0 0,-1 1 0,0-1 0,1 0 1,-1 0-1,0 0 0,-3 1 0,-7 6-97,-1 0 0,-26 11 0,35-17 102,-10 4-135,4-1-597,-1-1 0,0 0 0,0 0 0,0-1-1,0 0 1,-1-1 0,0 0 0,-18 1 0,29-4 619,1 0 1,-1 0-1,1 0 1,0 0 0,-1 0-1,1 0 1,-1 0-1,1 0 1,-1 0-1,1 0 1,0-1 0,-1 1-1,1 0 1,-1 0-1,1 0 1,0-1-1,-1 1 1,1 0 0,0-1-1,-1 1 1,1 0-1,0 0 1,0-1-1,-1 1 1,1-1 0,0 1-1,0 0 1,-1-1-1,1 1 1,0 0-1,0-1 1,0 1 0,0-1-1,0 1 1,0-1-1,0 1 1,0 0-1,0-1 1,0 1 0,0-1-1,0 1 1,0-1-1,0 1 1,0 0-1,0-1 1,0 1 0,0-1-1,1 1 1,-1 0-1,0-1 1,0 1-1,0-1 1,1 1 0,-1 0-1,0-1 1,1 1-1,-1 0 1,17-24-2137,-8 13 1266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5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69 156,'26'-26'2541,"-20"21"-1976,0-1-1,0 1 0,-1-1 0,0-1 0,5-7 1,-33 26 3787,16-10-4222,1 0 0,-1 1 0,0 0 0,1 0 0,0 0 0,-1 1 0,2 0 0,-1 0 0,0 0 0,1 1 0,-10 10 0,2-1 198,1 1 1,0 1-1,-11 20 0,13-19-142,1 1 0,0 1 0,2 0 1,0 0-1,-8 35 0,13-42-159,0 1 0,1-1 0,0 1 0,1-1 0,0 1 0,1 0 0,0-1 0,1 0-1,1 1 1,5 16 0,-5-20-12,1-2 0,0 1 1,0 0-1,1-1 0,0 0 0,0 0 0,1 0 0,-1-1 0,2 1 0,-1-2 0,1 1 0,0-1 0,0 0 0,0 0 0,1 0 0,-1-1 1,1-1-1,0 1 0,0-1 0,1-1 0,16 4 0,-11-3-297,0-1 0,1-1-1,0 0 1,-1-1 0,19-3 0,-18 1-722,1 0-1,-1-2 1,0 0 0,23-9 0,76-42-4579,-88 41 4011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5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13 108 528,'-1'2'111,"-1"0"0,1 1 0,0-1 0,-1 0 0,1 1 0,0 0 0,0-1 0,1 1 0,-1 0 0,0-1 0,1 1 0,0 0 0,0 0 0,-1-1 0,2 1 0,-1 0 0,0 0 0,0-1 0,2 5 0,-2-4-13,1 0 1,0 0 0,-1 0 0,1 0 0,0 0 0,0 0 0,1-1-1,-1 1 1,1 0 0,-1-1 0,1 1 0,0-1 0,0 0 0,0 1-1,0-1 1,0 0 0,5 3 0,-3-3 42,0 0 1,0-1-1,0 0 0,0 1 1,0-1-1,0-1 1,1 1-1,-1-1 0,0 1 1,0-1-1,1-1 0,-1 1 1,0-1-1,1 1 0,-1-1 1,0 0-1,0-1 0,0 1 1,0-1-1,0 1 0,0-1 1,7-5-1,-6 3-107,0 0 0,0-1 0,0 1 0,-1-1 0,1 0 0,-1 0 0,0-1 0,0 1 0,-1-1 0,0 0 0,0 0 0,0 0 0,-1 0 0,0 0 0,0-1 0,0 1 0,-1-1 0,0 1 0,0-1 0,-1 1 0,0-1 0,0 0 0,0 1 0,-1-1 0,0 0 0,-1 1 0,1-1 0,-5-9 0,6 15-32,-1 0-1,0 0 0,0 0 1,0 0-1,1 0 1,-1 0-1,0 1 0,0-1 1,0 0-1,0 0 1,-1 1-1,1-1 0,0 1 1,0-1-1,0 1 1,0-1-1,-1 1 0,1 0 1,0 0-1,0 0 1,-1-1-1,1 1 0,0 0 1,0 0-1,-1 1 1,1-1-1,0 0 0,0 0 1,-1 1-1,1-1 1,-1 1-1,-2 0 14,0 1-1,0-1 1,1 1 0,-1 0-1,1 0 1,0 0 0,-1 1-1,-4 4 1,-2 4 165,-1 1 0,2 1 0,0 0 0,0 0 0,1 1 0,1 0 0,0 1 0,-6 18 0,10-24-59,1 0 0,-1 0 0,2 0 0,-1 0 0,1 1 1,0-1-1,1 0 0,0 1 0,1-1 0,0 1 0,0-1 0,1 0 0,0 0 0,1 0 0,4 12 0,-4-17-113,-1 1 0,1-1 0,-1 0 0,1 0 0,0 0 0,1 0 0,-1-1 0,1 1 0,-1-1 0,1 0 0,0 0 0,0 0 0,0 0 0,1-1 0,-1 0 0,1 0 0,-1 0 0,1 0 0,0-1 0,0 0 0,0 0 0,0 0 0,0 0 0,0-1 0,-1 0 0,1 0 0,9-1 0,-4 0-42,0-1 1,-1 0-1,1-1 1,0 0 0,-1-1-1,0 1 1,0-2-1,0 1 1,0-1-1,-1-1 1,1 0 0,-1 0-1,7-7 1,0-3-155,-1 0 0,0-1 0,-2-1 1,17-28-1,30-79-200,-42 87 393,-17 38-5,0 0-1,0 0 0,0-1 0,0 1 0,0 0 0,0 0 0,0 0 1,0-1-1,0 1 0,0 0 0,0 0 0,0 0 0,0 0 1,0-1-1,1 1 0,-1 0 0,0 0 0,0 0 0,0 0 1,0 0-1,0-1 0,0 1 0,1 0 0,-1 0 0,0 0 1,0 0-1,0 0 0,0 0 0,1 0 0,-1 0 0,0 0 1,0 0-1,0 0 0,0-1 0,1 1 0,-1 0 0,0 0 1,0 0-1,0 0 0,1 0 0,-1 0 0,0 1 0,0-1 1,0 0-1,1 0 0,-1 0 0,0 0 0,0 0 0,0 0 1,0 0-1,1 0 0,-1 0 0,0 0 0,0 1 0,0-1 1,0 0-1,0 0 0,0 0 0,1 0 0,-1 0 0,0 1 1,8 17 44,1 27 154,-9-36-161,1 1 1,-2 0-1,-2 15 1,0 15-11,1-33-19,-1 7 38,3-14-49,0 0-1,0 0 0,1 0 1,-1 0-1,0 0 1,0 0-1,0 0 1,0 0-1,0 0 0,0 0 1,0 0-1,0 0 1,1 0-1,-1 0 1,0 0-1,0 0 1,0 0-1,0 0 0,0 0 1,0 0-1,0 0 1,0 0-1,0 0 1,1 0-1,-1 0 0,0 0 1,0 0-1,0 1 1,0-1-1,0 0 1,0 0-1,0 0 1,0 0-1,0 0 0,0 0 1,0 0-1,0 0 1,0 0-1,0 1 1,0-1-1,0 0 1,0 0-1,0 0 0,0 0 1,0 0-1,0 0 1,0 0-1,0 0 1,0 1-1,0-1 0,0 0 1,0 0-1,0 0 1,0 0-1,0 0 1,0 0-1,0 0 1,0 0-1,0 0 0,0 1 1,0-1-1,-1 0 1,1 0-1,0 0 1,0 0-1,0 0 0,0 0 1,0 0-1,16-34-362,-11 25 386,1 0 0,0 1 0,0-1 0,1 1 0,0 0 0,1 0 0,0 1 0,11-8 0,-16 13 47,-1 0 0,1 0 0,-1 1 1,1-1-1,0 1 0,-1 0 1,1 0-1,0 0 0,0 0 0,0 0 1,0 1-1,0-1 0,0 1 1,0 0-1,0 0 0,0 0 0,0 0 1,0 1-1,0-1 0,0 1 1,0 0-1,0 0 0,0 0 0,0 0 1,0 0-1,-1 0 0,1 1 0,0 0 1,-1-1-1,0 1 0,1 0 1,-1 0-1,4 5 0,0 0 46,0 0-1,-1 1 0,0 0 1,-1 1-1,7 13 1,-8-13-117,2 0 1,-1 0-1,1-1 0,8 11 1,-11-17-52,0 0 1,-1 0-1,1-1 1,0 1-1,0 0 1,0-1-1,1 1 1,-1-1-1,0 0 0,0 0 1,1 0-1,-1 0 1,1 0-1,-1 0 1,1-1-1,-1 1 1,1-1-1,4 1 0,-2-2-26,0 1 0,0-1-1,0 0 1,-1 0 0,1 0-1,0-1 1,0 1 0,-1-1-1,6-3 1,4-4-74,1 0-1,-1-1 1,-1-1 0,19-18 0,38-47-56,-63 67 371,0-1-1,-1 1 1,0-1-1,0 0 1,-1-1-1,6-18 1,-10 28-93,-1 1 0,0-1 1,0 0-1,1 0 0,-1 1 1,0-1-1,0 0 0,0 0 1,0 0-1,0 1 0,0-1 1,0 0-1,0 0 0,0 0 1,0 1-1,0-1 0,-1 0 1,1 0-1,0 1 0,-1-1 1,1 0-1,0 1 0,-1-1 1,1 0-1,-1 1 0,1-1 1,-1 0-1,-1 0-1,1 0-1,0 1 1,0 0 0,-1-1-1,1 1 1,0 0-1,0-1 1,-1 1 0,1 0-1,0 0 1,-1 0-1,1 0 1,0 0 0,-3 1-1,-1 0-37,-1 0 0,1 1 1,-1 0-1,1 0 0,0 0 0,-8 5 0,6-1-107,0 1 0,1-1 0,-1 1-1,2 1 1,-1-1 0,1 1 0,-6 11 0,10-18-31,0 1 0,0-1 0,1 1 0,-1-1 0,0 1 0,1 0 0,-1 0 0,1-1 0,0 1 0,-1 0 0,1 3 0,6 0-917,8-8 855,-12 3 185,-1 1 0,1-1 0,0 1 0,-1-1 1,1 1-1,-1 0 0,1 0 0,-1-1 0,1 1 0,-1 0 0,1 0 1,-1 1-1,0-1 0,0 0 0,0 0 0,1 1 0,-1-1 0,0 0 1,0 1-1,-1-1 0,1 1 0,0-1 0,0 1 0,0 2 0,5 24 330,-1 0 0,-1 0 0,-1 0 0,-1 0 0,-3 34 0,-21 146 918,6-83-954,9-67-153,-2 0-1,-2 0 1,-33 97 0,43-152-157,0 0 1,-1 0-1,1 0 0,-1-1 1,1 1-1,-1 0 1,0-1-1,0 1 0,0-1 1,0 1-1,-1-1 0,1 0 1,0 0-1,-1 0 1,0 0-1,1-1 0,-1 1 1,-4 1-1,5-2-14,1-1 0,0 0 0,-1 0 0,1 1-1,0-1 1,-1 0 0,1 0 0,0-1 0,-1 1 0,1 0 0,0 0 0,-1-1 0,1 1-1,0 0 1,0-1 0,-1 1 0,-1-2 0,1 0-34,0 1-1,0-1 1,0 0-1,1 0 1,-1 0 0,1 0-1,-1 0 1,1 0-1,0 0 1,-1 0 0,1-1-1,-1-3 1,-4-13-354,1-1-1,1 0 1,0 0 0,1 0 0,2 0 0,0 0 0,2-25-1,4-11-1019,17-75-1,-9 66 615,3 1 0,2 1 0,41-90 0,-46 129 484,1 1 0,1 0 0,21-25 0,-6 9-347,-13 15 440,-6 8 66,0 0 0,1 1 0,18-17-1,-26 29 222,-1 0-1,0 0 1,1 0-1,0 1 0,0-1 1,-1 1-1,1 0 0,1 0 1,-1 0-1,0 1 0,0-1 1,1 1-1,-1 0 0,1 0 1,-1 1-1,1-1 0,-1 1 1,1 0-1,6 1 0,-7 0 68,-1 0 0,0 0-1,0 1 1,0-1-1,0 1 1,0 0-1,0 0 1,0 0-1,0 0 1,-1 0 0,1 0-1,-1 1 1,1-1-1,-1 1 1,0 0-1,0 0 1,0 0 0,2 4-1,-3-5-95,0 0 1,0 0-1,0 0 0,-1 1 0,1-1 0,0 0 1,-1 0-1,1 0 0,-1 1 0,0-1 1,0 0-1,0 0 0,0 1 0,0-1 1,0 0-1,-1 0 0,1 1 0,-1-1 0,0 0 1,1 0-1,-1 0 0,0 0 0,0 0 1,-1 0-1,1 0 0,0 0 0,0 0 0,-3 2 1,3-3-234,0-1 0,0 1 0,-1-1 0,1 0-1,0 1 1,0-1 0,0 0 0,0 0 0,0 0 0,0 0 0,0 0 0,-1 0 0,1 0 0,0 0 0,0 0 0,0 0 0,0-1 0,0 1 0,0 0 0,0-1 0,0 1 0,0-1 0,0 1 0,0-1 0,0 0 0,0 1 0,0-1 0,0 0-1,-1-1 1,-1-5-750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9:58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32 484,'4'2'187,"-1"0"1,1 1-1,-1 0 1,0 0-1,0 0 1,0 0-1,0 0 0,0 1 1,-1-1-1,1 1 1,-1-1-1,0 1 0,2 5 1,19 54 895,-19-49-875,3 7 321,7 42 0,-13-59-489,-1 1 0,1 0 0,-1-1 0,0 1 0,0 0-1,0-1 1,-1 1 0,1 0 0,-1-1 0,0 1 0,-1-1 0,1 1 0,-1-1-1,0 1 1,-3 4 0,-14 14 35,18-37-104,1 0 0,0 0 0,1 0 0,5-23 0,20-34 68,-26 69-39,1 1 1,0-1-1,-1 0 1,0 0-1,1 1 1,-1-1-1,0 0 1,0 0-1,0 1 1,0-5-1,-1 6 2,1-1 0,0 0-1,0 0 1,0 0 0,0 0-1,0 0 1,0 0-1,0 0 1,0 0 0,0 0-1,0 0 1,0 1 0,0-1-1,1 0 1,-1 0 0,0 0-1,1 0 1,-1 0 0,1 1-1,-1-1 1,1 0 0,-1 0-1,1 1 1,0-1-1,-1 0 1,1 1 0,0-1-1,0 1 1,-1-1 0,1 1-1,0-1 1,0 1 0,0-1-1,-1 1 1,1 0 0,0 0-1,1-1 1,11-3 52,-6 1 5,0 0 0,0 1 0,1 0 0,-1 1 0,12-2 0,-16 3-32,-1 0 0,0 0 0,1 1 0,-1-1 0,0 1 0,0-1-1,1 1 1,-1 0 0,0 0 0,0 0 0,0 0 0,0 0-1,0 0 1,0 0 0,0 1 0,0-1 0,-1 1 0,1 0 0,0-1-1,-1 1 1,1 0 0,1 4 0,83 122 1045,-85-127-1062,0 0 1,0 0-1,0 0 0,0 0 1,1 0-1,-1 0 0,0 0 0,1-1 1,-1 1-1,1-1 0,-1 1 1,1-1-1,-1 1 0,1-1 1,-1 0-1,1 0 0,-1 0 0,1 0 1,-1 0-1,1 0 0,0 0 1,-1 0-1,1-1 0,-1 1 1,1 0-1,-1-1 0,2 0 0,43-21-26,-35 16 11,0 0 12,0-1 0,-1 0-1,0-1 1,-1 0 0,1 0 0,-2-1 0,1 0 0,7-12 0,-3 4 2,-1-2 0,-1 1 0,16-36 0,-26 51-7,0 1-1,0-1 1,0 1-1,0-1 1,-1 1-1,1-1 0,-1 1 1,0-1-1,1 0 1,-2-4-1,1 5 3,0 1 1,-1 0-1,1-1 0,-1 1 1,0 0-1,1-1 0,-1 1 0,0 0 1,0 0-1,0 0 0,0-1 1,0 1-1,0 0 0,0 0 1,0 0-1,0 1 0,0-1 0,-3-1 1,3 2 5,-1 0 0,1 1 0,0-1-1,-1 0 1,1 1 0,-1-1 0,1 1 0,0-1 0,-1 1 0,1 0 0,0-1 0,0 1 0,-1 0-1,1 0 1,0 0 0,0 0 0,-1 1 0,-22 21 80,16-14-43,1 0 0,0 1 0,1 0 1,0 0-1,1 1 0,0-1 0,0 1 0,-3 14 0,5-16-33,0 1-1,1-1 0,0 1 0,1-1 0,0 1 0,1 0 0,0-1 0,0 1 0,1 0 0,3 12 1,-4-19-12,1 0 1,0 0 0,0 0 0,0 0 0,1 0 0,-1 0-1,0 0 1,1 0 0,0-1 0,0 1 0,0-1 0,0 1-1,0-1 1,0 0 0,1 0 0,-1 0 0,1 0 0,-1 0-1,1 0 1,0-1 0,0 1 0,0-1 0,0 0 0,0 0 0,5 1-1,-2-1-7,0-1 1,1 0-1,-1-1 0,0 1 0,1-1 0,-1 0 0,0-1 0,0 1 0,0-1 0,0 0 0,0-1 0,6-3 1,1 0-32,-2-1 1,1-1 0,-1 0 0,0 0 0,0-1 0,-1 0 0,0-1 0,-1 0 0,11-15 0,-3-3-92,0 0 0,23-54 1,-38 77 126,2-16 29,-4 21-24,-15 34 48,11-22-58,0 0-1,1 0 0,1 0 1,0 0-1,0 1 1,1-1-1,1 0 1,0 1-1,1-1 0,0 1 1,1-1-1,0 0 1,7 19-1,-9-30 3,1-1-1,-1 1 1,1 0 0,0 0-1,-1-1 1,1 1-1,0 0 1,0-1 0,-1 1-1,1-1 1,0 1-1,0-1 1,0 1 0,0-1-1,0 1 1,0-1-1,0 0 1,0 0 0,0 0-1,0 1 1,-1-1-1,1 0 1,0 0 0,0 0-1,0 0 1,0 0-1,0-1 1,0 1 0,0 0-1,0 0 1,0-1 0,0 1-1,0-1 1,0 1-1,0 0 1,1-2 0,34-17-305,-35 18 284,50-38-465,-43 31 465,0 1 0,0 0-1,1 1 1,0-1 0,0 2-1,0-1 1,1 2 0,0-1-1,0 1 1,17-4 0,-25 8 23,0 0 0,0 0 1,0 0-1,0 0 0,1 1 1,-1-1-1,0 1 0,0-1 1,0 1-1,0 0 1,0 0-1,-1 0 0,1 0 1,0 0-1,0 0 0,-1 0 1,1 1-1,0-1 0,-1 1 1,1-1-1,-1 1 0,2 3 1,4 4 7,-1 1 1,10 20 0,-8-13-32,-4-9 128,-3-5-1308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0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88 104 1456,'-10'25'3727,"0"-1"-3439,-31 280 1844,41-289-2091,-1-1 1,-1 1-1,0-1 0,-1 0 1,-1 0-1,0 0 1,-6 14-1,10-28-38,0 0-1,0-1 1,0 1 0,0 0 0,0 0-1,0 0 1,0 0 0,0 0 0,0 0-1,0 0 1,0 0 0,0 0-1,0 0 1,0 0 0,0 0 0,1-1-1,-1 1 1,0 0 0,0 0-1,0 0 1,0 0 0,0 0 0,0 0-1,0 0 1,0 0 0,0 0-1,0 0 1,1 0 0,-1 0 0,0 0-1,0 0 1,0 0 0,0 0-1,0 0 1,0 0 0,0 0 0,0 0-1,0 0 1,0 0 0,1 0 0,-1 0-1,0 0 1,0 0 0,0 1-1,0-1 1,0 0 0,0 0 0,0 0-1,0 0 1,0 0 0,0 0-1,0 0 1,0 0 0,0 0 0,0 0-1,1 0 1,-1 0 0,0 1-1,0-1 1,0 0 0,0 0 0,0 0-1,0 0 1,0 0 0,0 0 10,1-1 0,-1 1 0,1-1 0,-1 1 0,1-1 1,-1 1-1,0-1 0,1 1 0,-1-1 0,0 1 0,1-1 0,-1 0 0,0 1 1,0-1-1,0 1 0,0-1 0,1 0 0,-1 1 0,0-2 0,1-26 72,2 0-1,1 0 1,1 1-1,14-42 0,-17 59-79,5-20 12,4-38 1,-8 44-15,0 0 1,2 1 0,9-26-1,-14 47 3,1 0-1,0-1 1,-1 1-1,1 0 1,0 0-1,0-1 1,1 1-1,-1 0 0,0 0 1,1 0-1,0 1 1,-1-1-1,1 0 1,0 1-1,0-1 1,-1 1-1,1-1 0,1 1 1,-1 0-1,0 0 1,2-1-1,0 1 35,-1 1 0,0 0 1,1 1-1,-1-1 0,0 0 0,0 1 0,1 0 0,-1 0 0,0 0 0,0 0 0,0 0 1,0 0-1,0 1 0,4 3 0,2 1 23,0 0 0,-1 0 0,0 1 0,0 1 0,0-1-1,-1 1 1,0 0 0,-1 1 0,0 0 0,0 0 0,-1 0 0,6 14 0,-3-2-4,0 1 0,-1 0 1,-2 0-1,6 40 0,-10-58-61,-1 1 0,1-1 0,-1 1 0,0-1 0,-1 1 0,1-1 0,-1 1 0,0-1 0,0 1 0,0-1 0,-1 0 0,1 1 0,-1-1 0,0 0 0,0 0 0,0 0 0,-5 5 0,6-8 11,2-16-30,0 0 0,2 0-1,-1 0 1,2 0 0,8-23-1,35-72-29,-34 82 48,-8 16 25,12-25-22,31-52 0,-42 81 53,-1-1 1,1 1 0,0 0-1,1 1 1,0 0-1,0 0 1,1 0 0,0 1-1,0 0 1,0 0-1,15-7 1,-20 12 3,0 0 0,-1 0 0,1 0 0,0 1 0,0-1 0,0 1 0,0-1 0,0 1-1,-1 0 1,1 0 0,0 1 0,0-1 0,0 0 0,0 1 0,0 0 0,-1-1 0,1 1 0,3 2 0,-2-1 12,0 1 1,0-1-1,-1 1 0,1 0 1,-1 0-1,1 1 1,-1-1-1,0 1 0,0-1 1,3 6-1,0 4 29,1-1 0,-1 1 0,-1 0 0,-1 0 0,0 1-1,4 20 1,-4-8-49,-2-1-1,0 1 0,-2-1 0,-3 27 1,2-35-254,-2-1 1,0 1-1,-1-1 1,-1 0-1,0-1 1,-1 1 0,-9 17-1,4-15-985,7-13 441,1 0 0,-1 0 0,1 1 0,1-1 0,-1 1 0,1 0 0,0 0 0,-2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80 412,'3'1'214,"-1"0"1,1 0-1,-1 0 0,1 1 1,-1-1-1,0 1 0,0 0 1,1 0-1,-1 0 0,0 0 1,-1 0-1,1 0 0,0 0 1,-1 1-1,1-1 0,-1 0 1,0 1-1,1 0 0,-1-1 1,0 1-1,-1 0 0,1-1 1,0 1-1,-1 0 0,0 0 1,1 3-1,-1 10 306,1 0 1,-2 1-1,-3 22 1,1-13 357,1-7-491,2 1-1,0-1 1,1 0-1,6 32 1,-6-45-362,0 0 1,0-1-1,1 1 0,0-1 1,0 1-1,1-1 0,-1 0 1,1 0-1,0 0 0,0 0 1,1 0-1,0-1 0,0 0 1,0 1-1,0-1 0,0-1 0,1 1 1,0-1-1,8 5 0,-9-6-21,0-1 0,0 0-1,1 0 1,-1 0-1,0-1 1,1 0-1,-1 0 1,0 0-1,1 0 1,-1 0 0,0-1-1,1 0 1,-1 0-1,0 0 1,0 0-1,0-1 1,0 0 0,0 0-1,0 0 1,0 0-1,3-3 1,-2 2 13,0-1 0,1 0 0,-2-1 0,1 1 0,0-1 0,-1 0 1,0 0-1,0 0 0,-1 0 0,1-1 0,-1 0 0,0 1 0,3-11 0,0-6 203,-2 0 0,0-1 0,-1 1 0,-1-1 0,-2 1 0,0-1-1,-1 0 1,-1 1 0,-2-1 0,0 1 0,-1 0 0,-11-28 0,15 45-198,-1 1 0,0-1 1,0 1-1,0 0 0,-1 0 1,0 0-1,0 0 1,0 0-1,0 1 0,0-1 1,-1 1-1,0 0 0,1 0 1,-9-5-1,7 6-26,1 0-1,0 1 1,-1 0 0,1 0-1,-1 0 1,1 1 0,-1-1-1,1 1 1,-1 0-1,1 0 1,-1 1 0,1-1-1,-1 1 1,1 0 0,0 0-1,-6 3 1,2-2-312,0 2 0,0-1 0,0 1 0,1 0 0,-1 1 0,1 0 0,-8 6 0,8-4-780,0 0 1,0 0 0,1 1 0,0 0 0,0 0-1,-4 9 1,1-3-1821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0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20 96,'1'-1'448,"7"-15"1796,-8 16-2160,0 0 0,0 0 0,-1 0 0,1 0 0,-2-1 1596,2 0-1596,0 1 0,0 0 0,0 0 0,0 0 0,0 0 0,0 0 0,0 0 0,0 0 0,0 0 0,0-1 0,0 1 0,-5 5-38,0-1 0,1 1-1,-1 1 1,1-1 0,1 0 0,-1 1 0,1 0 0,-1 0-1,2 0 1,-1 0 0,1 1 0,0-1 0,0 1 0,1-1-1,0 1 1,0-1 0,0 1 0,1 0 0,0 0 0,0-1-1,1 1 1,0 0 0,0-1 0,0 1 0,4 8 0,5 13 562,1-1 1,2 0 0,0-1 0,25 36 0,-25-41 1,-10-17-516,-1-1-1,0 1 1,0 0-1,0 0 1,-1 0-1,1 0 1,-1 0-1,0 0 1,0 0-1,-1 0 1,1 1-1,-1-1 1,0 0-1,0 0 1,0 1-1,0-1 1,-1 0-1,0 0 1,-2 8-1,0-7-80,1 0-1,-1-1 0,0 1 1,0-1-1,0 0 0,-1 0 0,1 0 1,-1 0-1,0-1 0,0 1 1,0-1-1,-1 0 0,1 0 1,-1 0-1,-8 3 0,12-6-5,-11 6-359,0-1-1,-1-1 1,0 1-1,-22 3 1,33-8 207,0 1 0,0-1 1,0 0-1,0 1 0,1-1 0,-1 0 1,0 0-1,0 0 0,0-1 0,0 1 1,0 0-1,1-1 0,-1 1 0,0-1 1,0 0-1,1 0 0,-1 1 0,0-1 1,1 0-1,-1 0 0,1-1 0,-1 1 1,1 0-1,-1 0 0,1-1 1,0 1-1,0-1 0,0 1 0,0-1 1,0 1-1,0-1 0,0 0 0,0 1 1,1-1-1,-1 0 0,1 0 0,-1 0 1,1 0-1,0 1 0,-1-1 0,1 0 1,0 0-1,0 0 0,1-2 0,-1-1-237,0-1 0,0 1 0,1-1 0,0 1 0,0 0 0,0-1 0,4-8 0,2-3-590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0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13 124,'9'-12'4771,"-25"19"-3585,6-1-1006,0-1-1,1 2 0,0-1 1,1 1-1,-1 1 0,1-1 1,0 1-1,1 1 0,0 0 1,-10 16-1,9-12-26,0-1 1,1 1-1,1 0 0,0 1 0,1 0 0,0 0 1,1 0-1,1 0 0,0 1 0,1-1 0,0 1 1,2 0-1,-1 0 0,3 18 0,0-23-84,0 1-1,0-1 0,1 0 1,1 0-1,0 0 0,0 0 1,1 0-1,9 14 1,-11-20-54,1 1 0,-1-1 0,1 0 1,0 0-1,0-1 0,1 1 0,-1-1 1,1 0-1,-1 0 0,1 0 1,0-1-1,0 0 0,0 0 0,1 0 1,-1 0-1,0-1 0,1 0 0,7 1 1,1-1-52,0-1 0,0 0 0,0-1 0,1 0 0,-1-1 0,0-1 0,-1 0 0,1-1-1,0 0 1,-1-1 0,23-12 0,-19 7-682,-1-1 0,0-1 0,-1 0 0,0-1-1,0-1 1,-2 0 0,23-31 0,-1 2-2032,-28 33 1676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0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72 500,'7'-9'1204,"0"-1"1,0-1-1,7-16 0,-14 27-1160,0-1 0,0 0 0,-1 1 0,1-1-1,0 1 1,0-1 0,0 0 0,0 1 0,-1-1 0,1 1-1,0-1 1,-1 0 0,1 1 0,0-1 0,-1 1 0,1-1-1,-1 1 1,1 0 0,-1-1 0,1 1 0,-1-1 0,1 1-1,-1 0 1,1-1 0,-1 1 0,0 0 0,1 0 0,-1-1 0,1 1-1,-1 0 1,0 0 0,1 0 0,-1 0 0,0 0 0,1 0-1,-1 0 1,1 0 0,-1 0 0,0 0 0,0 0 0,-28 0 541,12 2-340,-1 1 0,1 0 0,0 2 0,0 0 0,0 0 0,1 2 0,-22 11 0,26-11-49,0 1-1,0 1 0,1 0 0,1 0 0,-1 1 1,2 0-1,-1 1 0,1 0 0,-12 21 0,6-8 151,2 1 0,0 0-1,-9 32 1,17-42-184,1 0 0,0 1 0,1 0 0,1 0 0,0 0 0,1 32 0,2-38-137,0-1 1,1 0-1,0 0 0,0 1 1,1-1-1,0-1 1,0 1-1,1 0 1,0-1-1,1 0 1,0 0-1,0 0 1,1 0-1,-1-1 1,2 0-1,-1 0 0,1-1 1,0 1-1,1-2 1,-1 1-1,1-1 1,0 0-1,0-1 1,1 0-1,0 0 1,-1 0-1,1-1 1,0-1-1,0 0 0,1 0 1,11 1-1,-2-1-616,-1-1 1,0 0-1,1-2 0,27-3 0,-36 2 86,-1 0 1,-1 0 0,1-1 0,0 0 0,-1-1-1,1 0 1,-1 0 0,0-1 0,0 0-1,-1 0 1,8-7 0,77-75-3811,-72 67 3380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02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57 40,'0'-2'211,"0"0"-1,0 0 1,0-1 0,0 1-1,-1 0 1,1 0 0,-1-1-1,1 1 1,-1 0 0,0 0 0,0 0-1,1 0 1,-2 0 0,1 0-1,0 0 1,0 0 0,-1 0-1,1 1 1,-1-1 0,1 0-1,-1 1 1,-3-3 0,2 3-102,0-1-1,0 1 1,-1 0 0,1 0 0,0 0 0,-1 0 0,1 1 0,-1 0 0,1-1 0,-1 1-1,1 0 1,-1 1 0,-4 0 0,-2 0 49,1 1 1,-1 1-1,1 0 0,0 0 0,-1 1 1,2 0-1,-1 1 0,0-1 0,1 2 1,-9 6-1,12-7-27,0 0 0,0 0 0,0 1 1,1-1-1,0 1 0,0 0 0,0 1 1,1-1-1,-1 1 0,2-1 0,-1 1 0,1 0 1,0 0-1,0 0 0,1 0 0,0 0 0,0 1 1,1-1-1,0 0 0,0 0 0,1 1 1,0-1-1,0 0 0,0 0 0,1 0 0,5 13 1,0-4 173,0 0 0,1-1 0,1 0 1,0-1-1,1 0 0,1 0 0,0-1 1,1-1-1,0 0 0,20 16 0,-32-28-300,32 25 742,41 39 1,-66-57-675,-1-1 0,-1 1 0,1 0 1,-1 0-1,0 1 0,0-1 0,-1 1 0,6 15 1,-9-19-59,-1 0 1,1 1 0,0-1 0,-1 0-1,0 0 1,0 1 0,0-1 0,-1 0-1,0 1 1,1-1 0,-1 0 0,-1 0-1,1 0 1,-1 0 0,1 0 0,-1 0-1,0 0 1,-1-1 0,1 1 0,-4 3-1,-1 3-28,0 0-1,-1-1 0,-1 0 1,1 0-1,-1-1 1,-1 0-1,0-1 1,0 0-1,0 0 0,-1-1 1,0 0-1,0-1 1,0-1-1,-1 1 0,1-2 1,-1 0-1,-15 2 1,20-4-297,1-1 0,0 0 1,0-1-1,0 1 1,0-1-1,0 0 1,1-1-1,-1 0 0,0 0 1,0 0-1,1 0 1,-1-1-1,1 0 1,0 0-1,-9-7 1,-3-5-1389,1 0 1,0-1-1,-14-19 1,17 18 258,-2 1 1,-24-23 0,26 28 476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03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84,'-29'18'2383,"30"-18"-2200,0 0 0,0 0 0,0 0 0,0 0 0,0 0 0,-1 0 0,1 1 1,0-1-1,0 0 0,0 1 0,0-1 0,0 1 0,-1-1 0,1 1 0,0-1 0,0 1 0,-1 0 0,1-1 0,0 1 0,-1 0 0,1-1 1,-1 1-1,2 1 0,-1 1-5,0 0 1,1 1-1,-1-1 1,0 0 0,-1 0-1,1 1 1,0 6-1,6 304 5224,-4-54-4278,-3-251-1153,2 16-135,-1 1 1,-1-1-1,-6 49 0,6-74 42,0 1 0,0-1-1,-1 1 1,1-1-1,0 1 1,0-1 0,0 1-1,0-1 1,0 1 0,-1-1-1,1 1 1,0-1 0,0 1-1,-1-1 1,1 1 0,0-1-1,-1 1 1,1-1-1,0 0 1,-1 1 0,1-1-1,-1 0 1,1 1 0,-1-1-1,1 0 1,-1 1 0,1-1-1,-1 0 1,1 0-1,-1 0 1,1 0 0,-1 1-1,1-1 1,-1 0 0,1 0-1,-1 0 1,1 0 0,-1 0-1,1 0 1,-1 0-1,0 0 1,1-1 0,-1 1-1,1 0 1,-1 0 0,1 0-1,-1-1 1,1 1 0,-1 0-1,1 0 1,0-1-1,-1 1 1,-1-2-314,0 1 0,0-1 0,0 1 1,1-1-1,-1 0 0,0 0 0,1 1 0,-1-1 0,1 0 0,0 0 0,-2-3 1,0-4-873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0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1 424 104,'7'-12'2097,"-5"10"-1853,-1 0-1,0 0 0,0 0 0,0 1 1,0-1-1,0 0 0,0 0 1,0-1-1,-1 1 0,1 0 0,-1 0 1,0 0-1,1-3 0,-1 4 62,3 31 625,9 29-370,-2 0 0,-3 0 0,-1 78 0,-3-72-172,-1 7-184,-2-29-30,11 77 1,-10-115-139,0-1 0,-1 1 0,2-1 1,-1 0-1,0 0 0,1 0 0,0 0 0,0 0 0,0 0 1,6 6-1,-6-7-10,0-1 1,1 0-1,-1-1 1,1 1-1,0 0 1,0-1-1,0 1 1,0-1-1,0 0 1,0 0-1,0 0 0,0-1 1,0 1-1,0 0 1,4-1-1,21 0 119,0 0-1,0-3 0,0 0 1,48-12-1,-27 5-70,12-2-11,291-48 428,42 27 7,-232 22-460,405-3 1185,-486 14-831,205 6 320,-55-15-610,0 1-179,-204 6 146,1-1 1,50-11-1,-59 10-8,0 2-38,0 0 0,0 1 0,37 3 0,-2 1-55,219-17 64,-257 13-28,300-31-32,-275 27 26,139-12 10,-104 7-30,-38 4 31,56-2 0,23 0-32,-56 5 46,-60 3-38,-1 0 27,-3-4 172,-4 2-51,10-53 499,-3-14-459,0-138-1567,-9 0-3610,6 159 3488,1 13-327,0 1 1,-15-62-1,9 73 548,1 5-304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1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92,'18'0'1966,"-10"7"-1741,1-1 0,-1 0 0,1-1 0,1 0 0,-1 0 0,1-1 1,-1 0-1,1-1 0,0 0 0,20 3 0,10-1 174,64 0 0,-36-4-233,79-1 74,-58-2-134,468-12-1,-378 10-88,68-4 17,28-5-48,-43 4 32,6 6-10,-45 3 60,219-21-118,113 7 213,-200 10-7,-32 1-154,211-16 15,-465 17-18,15 0-6,1-2-1,79-18 1,-109 17 27,0 2 0,0 0 0,32 0 0,-24 10 58,-29-6-94,1 0 1,-1 0-1,1 0 1,-1 0-1,1-1 1,-1 1-1,8-2 1,10 0 3,1 0 1,-1 2 0,29 3-1,28 2 52,-72-7-47,1 1 4,0 0-1,0 0 1,0 1-1,12 2 1,-18-1-212,-8-1-67,-10-2-494,-34-4-2324,49 4 2381,-4-4-70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14 221 364,'-3'4'503,"-7"15"1011,10-19-1490,-1 1-1,1-1 1,0 0-1,0 1 0,0-1 1,0 1-1,0-1 1,0 1-1,0-1 0,1 0 1,-1 1-1,0-1 1,0 1-1,0-1 0,0 0 1,0 1-1,1-1 1,-1 1-1,0-1 0,0 0 1,0 1-1,1-1 0,-1 0 1,0 0-1,1 1 1,-1-1-1,0 0 0,1 0 1,-1 1-1,0-1 1,1 0-1,-1 0 0,1 0 1,-1 1-1,0-1 1,1 0-1,-1 0 0,1 0 1,-1 0-1,0 0 0,1 0 1,-1 0-1,1 0 1,-1 0-1,0 0 0,1 0 1,-1 0-1,1 0 1,0-1-1,1 2 35,0 0 0,0-1 0,0 1-1,0 0 1,0 0 0,0 1 0,0-1 0,0 0 0,3 4 0,10 5 177,0-3-64,0-1 1,1 0-1,0-1 1,0 0-1,23 2 0,-30-6-136,0-1-1,-1 0 0,1-1 0,0 1 1,-1-2-1,1 1 0,-1-1 1,1-1-1,-1 1 0,0-1 1,0-1-1,9-4 0,10-7 105,2 0 15,47-32 0,-68 40-116,1 0 1,-1 0-1,0-1 1,-1 0-1,0 0 0,0-1 1,-1 0-1,0 0 1,5-12-1,-1 5 96,-9 15-108,1 0 1,-1-1-1,0 1 1,0 0 0,0-1-1,0 1 1,0-1-1,0 0 1,-1 1 0,1-1-1,0 0 1,-1 1-1,1-1 1,-1 0 0,0 0-1,0 1 1,1-1-1,-1 0 1,0 0 0,0 0-1,-1 1 1,1-1 0,0 0-1,-1 0 1,0-2-1,-9-12 156,9 14-160,0-1 0,0 1 0,-1 0 0,1 0 0,-1 0 0,1 0 0,-1 0 0,0 1 0,0-1 0,1 0 0,-1 1 0,0-1 0,-1 1 0,1 0 0,-3-2 0,0 1-16,0 0-1,0 0 0,0 0 0,0 1 1,0 0-1,0 0 0,0 0 0,0 1 1,-1-1-1,1 1 0,0 1 0,0-1 1,0 1-1,-1 0 0,-4 1 0,3 1-6,1-1 0,0 1 1,0 1-1,0-1 0,0 1 0,0 0 0,1 0 0,0 1 0,0-1 0,-5 7 0,-7 10-10,2 1 0,0 1 0,2 0 0,-18 41 0,31-63 11,-6 13-2,0 0 1,1-1-1,1 2 0,1-1 1,0 0-1,1 1 0,0 0 0,1 26 1,1-35 0,1 0 0,-1 0 1,1 0-1,1 0 0,-1 0 0,1 0 1,0-1-1,1 1 0,-1-1 0,1 1 1,0-1-1,0 0 0,1 0 1,-1 0-1,1-1 0,0 1 0,1-1 1,-1 0-1,1 0 0,0 0 0,7 4 1,-4-4-1,0-1-1,1 0 1,-1 0 0,1 0 0,-1-1 0,1 0 0,0-1-1,0 0 1,0 0 0,13-1 0,-9-2 2,0 0 1,1-1-1,-1 0 1,0-1-1,-1 0 1,17-8-1,-25 10 3,9-3 26,0-1 0,0-1 0,-1 0 1,19-14-1,-31 20 20,-35 4 413,19 2-477,1 0 1,1 1-1,-1 1 0,1 0 1,0 1-1,1 1 0,0 0 1,0 1-1,-20 19 0,13-6 26,1 0 0,-24 37-1,37-50-13,1-1-1,1 1 0,0 0 0,0 0 1,1 0-1,0 0 0,1 0 0,0 1 1,0 0-1,1 15 0,1-15-2,0 0 0,2 0 0,-1 0 0,1 0 0,1-1 0,0 1 0,0-1 1,10 19-1,-11-23 6,1-1 1,0 0 0,0-1 0,1 1-1,0 0 1,-1-1 0,1 0 0,1 0-1,-1 0 1,1-1 0,-1 1 0,1-1-1,0 0 1,0 0 0,1-1 0,-1 0-1,0 0 1,8 2 0,-1-1 29,0 0-1,0-1 1,0-1 0,1 0 0,-1 0-1,0-2 1,1 1 0,-1-2 0,0 1 0,0-2-1,13-3 1,33-11 118,-42 13-113,0-1 1,0 0-1,-1-1 0,18-9 1,60-34 42,-92 48-81,0 1 4,-1 0 0,1 0 1,0 0-1,-1-1 0,1 1 0,-1 0 1,1 0-1,0-1 0,-1 1 0,1 0 1,-1-1-1,1 1 0,-1 0 0,1-1 1,-1 1-1,1-1 0,-1 1 0,0-1 1,1 1-1,-1-1 0,1 1 0,-1-1 1,0 0-1,1 0 0,-2 1 18,-25 8-7229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3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1 420,'3'56'3907,"19"92"-2334,-15-100-1304,-3 0 0,-1 0 0,-8 90 0,6-43-236,-1-95-33,0 1 1,0 0 0,0-1-1,0 1 1,0-1 0,0 1-1,0 0 1,0-1 0,0 1-1,0-1 1,1 1 0,-1 0-1,0-1 1,0 1 0,1-1 0,-1 1-1,0-1 1,1 1 0,-1-1-1,1 1 1,-1-1 0,1 1-1,0-1 1,-1 0 0,0 0 1,0 0-1,1-1 0,-1 1 0,0 0 0,0 0 0,1-1 0,-1 1 0,0 0 0,0-1 1,0 1-1,1 0 0,-1-1 0,0 1 0,0 0 0,0-1 0,0 1 0,0 0 0,0-1 1,0 1-1,0 0 0,0-1 0,0 1 0,0 0 0,0-1 0,0 1 0,0-1 0,0 1 1,0 0-1,0-1 0,0 1 0,-1 0 0,1-1 0,0 1 0,0 0 0,0 0 0,-1-1 1,1 1-1,-2-11-3,1 0 1,1 0-1,0 0 1,0 0 0,1 0-1,0 0 1,4-13-1,0-5 1,-1-1-11,3-35 12,3 1 1,3 0 0,23-67 0,-35 126-1,1 0 1,0 1-1,1-1 0,-1 0 1,1 1-1,0 0 1,0-1-1,0 1 1,1 0-1,-1 0 1,1 1-1,5-5 1,-7 7 0,0 0 0,0 0 1,0 0-1,1 0 0,-1 1 0,0-1 1,0 1-1,1-1 0,-1 1 1,0 0-1,0-1 0,1 1 0,-1 1 1,0-1-1,1 0 0,-1 0 1,0 1-1,0-1 0,1 1 0,-1 0 1,0 0-1,0 0 0,0 0 1,0 0-1,0 0 0,0 0 0,0 1 1,0-1-1,2 3 0,7 6 22,-1 1-1,0 0 1,0 1-1,-1 0 1,0 0-1,-1 1 1,9 21-1,1 5 38,17 57 0,-23-51-16,-2 1-1,-2 0 0,-2 0 0,0 94 0,-12-46-58,5-84 1,-1-12-98,1-17-64,12-138 24,-5 42 179,-3 77-4,12-95 134,-12 113-61,2 1-1,0 0 1,1 0 0,15-31 0,-20 47-66,1 0 0,-1 0 0,1 0 0,0 0 0,0 1 0,0-1 0,0 0 0,0 1 0,0 0 0,1-1 0,0 1 0,-1 0 0,1 0 0,0 1 0,0-1 0,0 1 0,0-1 0,0 1 0,0 0 0,0 0 0,6-1 0,-6 2 26,1 0 0,-1 0 0,1 1 0,0 0 0,-1-1 0,1 1-1,-1 0 1,1 1 0,-1-1 0,0 0 0,1 1 0,-1 0 0,0 0-1,0 0 1,0 0 0,-1 0 0,1 1 0,0-1 0,3 6 0,2 2 96,-1 0 0,0 1 0,-1-1 1,0 2-1,0-1 0,6 24 1,-1-1 162,6 42 0,-13-50-277,-1 1 0,-1-1 0,-2 0 1,0 1-1,-2-1 0,0 0 0,-2 0 1,-9 32-1,3-25-762,6-25-127,1 1 0,1 0-1,0 0 1,-2 17-1,4-26 749,0 0 0,0 0 1,0 0-1,0 0 0,0 1 0,0-1 0,0 0 0,0 0 0,0 0 0,0 0 0,1 0 0,-1 1 0,0-1 0,0 0 0,0 0 1,0 0-104,0 0 103,0 0 0,1 0 0,-1 1 0,0-1 0,0 0 0,0 0 0,0 0 0,0 0 0,1 0 0,-1 0 1,0 0-1,0 0 0,0 0 0,0 0 0,1 0 0,-1 0 0,0 0 0,0 0 0,0 0 0,0 0 0,1 0 0,-1 0 0,0 0 1,0 0-1,0 0 0,0 0 0,1-1 0,1-6-848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3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107 114 88,'-3'-11'4734,"0"25"-2927,-10 348 1554,-6-143-3221,18-196-119,1-14-198,-3-24-63,-14-84-1,-23-193 190,38 270 44,-4-101 53,7 108-14,0 0-1,0 0 1,1 0-1,1 1 0,1-1 1,6-16-1,-9 28-6,0-1 1,1 1 0,-1 0-1,1 0 1,0-1-1,0 1 1,1 0-1,-1 0 1,0 1-1,1-1 1,0 1-1,-1-1 1,1 1 0,0 0-1,0 0 1,1 0-1,-1 0 1,0 0-1,1 1 1,-1 0-1,1-1 1,-1 1 0,1 1-1,-1-1 1,1 0-1,0 1 1,-1 0-1,1 0 1,0 0-1,-1 0 1,1 1-1,0-1 1,-1 1 0,8 2-1,-3 0 73,0 0 1,0 0-1,0 1 0,0 0 0,-1 0 0,1 1 1,-1 0-1,-1 1 0,1-1 0,-1 1 1,1 0-1,-2 1 0,1-1 0,4 9 0,-6-9-80,-1 0 0,-1 0 0,1 1 0,-1-1 0,0 1 0,-1 0 0,1-1 0,-1 1 0,-1 0 0,1 0 0,-1-1 0,0 1 0,-1 0 0,1 0 0,-2-1 0,1 1 0,-1 0 0,1-1 0,-2 1 0,1-1 0,-5 9 0,-7 10-1089,-1 0 0,-1-1 1,-32 38-1,31-41-772,17-20 1684,-2 1-246,1-1 0,-1 1-1,1 0 1,0 0 0,0 0 0,0 0 0,0 0-1,0 0 1,-1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1 168,'-13'10'6077,"-12"16"-4977,-3 17 649,3 1 0,-30 71 0,-27 101 596,73-190-2304,-83 242 46,83-239-401,-13 31-1732,20-56 1505,0 1-1,0-1 1,-1 0 0,0 0 0,0 0-1,0 0 1,0-1 0,-1 1-1,1-1 1,-6 4 0,8-6 396,1-1 1,-1 0 0,0 1 0,1-1 0,-1 0-1,0 1 1,1-1 0,-1 0 0,0 0 0,0 0-1,1 0 1,-1 0 0,0 0 0,0 0 0,0 0-1,1 0 1,-1 0 0,0 0 0,0 0-1,1 0 1,-1-1 0,0 1 0,1 0 0,-1-1-1,0 1 1,0 0 0,1-1 0,-1 1 0,1-1-1,-2 0 1,-7-5-1076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3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71 844,'3'-5'500,"-1"1"0,0-1 0,0 0 0,0 1 0,-1-1 0,1 0 0,-1 0 0,0 0 0,-1 0 1,1 0-1,-1 0 0,-1-6 0,7 9 3516,-6 3-3963,1-1-1,-1 0 1,0 1 0,1-1 0,-1 0 0,0 1 0,0-1-1,0 1 1,0-1 0,1 0 0,-1 1 0,0-1-1,0 1 1,0-1 0,0 1 0,0-1 0,0 0 0,0 1-1,0-1 1,0 1 0,0-1 0,0 1 0,0-1 0,0 0-1,-1 1 1,1-1 0,0 1 0,0-1 0,0 0 0,-1 1-1,1 0 1,-3 6-3,1 1 0,1 0-1,-1-1 1,1 1 0,0 13-1,-1 12 9,-32 274 288,29-249-331,4-49-13,-3 31-9,3 71-1,1-100 5,1-1 0,0 0 0,1 0 0,0 0 0,1 0 0,0 0 0,0 0 0,1-1 0,1 1 0,-1-1 0,2 0 1,8 12-1,-12-18 10,1 0 1,0 0-1,0-1 1,0 1-1,0-1 0,0 0 1,1 0-1,-1 0 1,1 0-1,-1 0 1,1-1-1,0 0 1,0 1-1,-1-1 1,6 0-1,-2 0-88,-1-1-1,0 0 1,1-1-1,-1 1 0,1-1 1,-1 0-1,0-1 1,10-3-1,6-4-1066,-1-1 0,0-2 0,37-26-1,-57 38 1090,192-143-7465,-168 125 6622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38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71 110 1216,'-2'-16'1879,"2"13"-1636,0 1 1,-1 0 0,1 0-1,0 0 1,-1 0 0,1 0-1,-1 0 1,1 0 0,-1 0-1,0 0 1,0 0 0,0 0-1,-2-3 1,1 6-53,1 1-1,0 0 1,0 0 0,0 0 0,1 0-1,-1 0 1,0 0 0,1 0-1,-1 0 1,1 0 0,0 0 0,0 0-1,0 0 1,0 4 0,-1 4 188,-23 208 2154,23-201-2550,0-5 18,0 0-1,2 1 0,-1-1 0,1 0 0,1 0 0,4 17 0,-5-25-1,0 0 1,1-1 0,-1 1-1,1-1 1,-1 1 0,1-1-1,0 0 1,0 0-1,1 0 1,-1 0 0,1 0-1,0 0 1,-1-1 0,1 1-1,0-1 1,0 0-1,1 0 1,-1 0 0,0 0-1,1 0 1,-1-1 0,1 1-1,7 1 1,-3-3 1,-1 1 1,1-1 0,0 0-1,0 0 1,0-1-1,0 0 1,0-1 0,-1 0-1,1 0 1,0 0-1,-1-1 1,0 0 0,0-1-1,0 0 1,0 0-1,0 0 1,-1-1 0,0 0-1,0 0 1,0 0-1,0-1 1,-1 0-1,9-12 1,-8 9 11,0 1-1,-1 0 1,0-1-1,0 0 1,-1 0-1,0-1 1,0 1-1,-1-1 1,0 0-1,-1 0 1,0 0-1,-1 0 1,0 0-1,0 0 1,-1 0-1,-1-1 1,0 1-1,-2-11 1,-2 3 13,-2 0 0,0 1 0,-1 0 0,0 0 0,-2 1 0,-19-27 0,23 35-30,1 1 1,-2 0 0,1 1-1,-1-1 1,0 1-1,0 0 1,0 1 0,-1 0-1,0 0 1,0 0 0,-1 1-1,1 0 1,-1 1 0,1 0-1,-13-2 1,17 4-101,0 1-1,0 0 1,1 0 0,-1 0 0,0 1 0,0-1-1,0 1 1,1 0 0,-1 0 0,0 1 0,1-1-1,-1 1 1,1-1 0,-1 1 0,1 0 0,0 0-1,0 1 1,0-1 0,0 1 0,0-1 0,1 1-1,-1 0 1,1 0 0,0 0 0,0 0 0,0 1-1,-2 3 1,-1 2-515,1 0-1,0 1 0,1-1 1,0 1-1,1 0 1,0-1-1,0 1 0,0 20 1,3-21 44,-1-1 0,2 1 0,-1-1 0,4 9 0,-1-2-650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3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61 1096,'83'-53'3652,"-76"49"-3405,5 0 896,-11 5-1069,0 0 0,0 0 0,-1 0 0,1 0 0,-1 0 0,1 0 0,-1 0 0,0 0 0,1 0 0,-1 0 0,0 0 0,0 0 0,1 1 1,-1-1-1,0 1 0,3 29 958,-2 0 0,0-1 0,-5 34 0,-17 94 356,16-124-1303,-37 196-1077,28-183-1374,13-44 1956,-1 0-1,1-1 0,0 1 1,-1 0-1,0-1 0,0 1 1,1-1-1,-1 0 1,-1 0-1,1 1 0,0-1 1,-1-1-1,-4 4 1,-2-10-2598,9 5 3117,-7-9-960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3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50 568,'0'-3'234,"1"0"0,0 0 0,1 0 1,-1 1-1,0-1 0,1 0 0,0 1 0,-1-1 0,1 1 0,0 0 0,0-1 1,1 1-1,-1 0 0,0 0 0,1 1 0,-1-1 0,1 0 0,-1 1 0,1-1 1,0 1-1,4-1 0,-4 1-129,1 1 0,-1 0 0,0 0 0,0 0 0,0 1 0,0-1 0,0 1 0,0 0 0,0 0-1,0 0 1,0 0 0,0 0 0,-1 1 0,1-1 0,0 1 0,-1 0 0,1-1 0,-1 1 0,0 0 0,1 1 0,1 2 0,19 23 49,-1 1 0,-2 1-1,0 1 1,23 53 0,-33-61-1445,12 41 1,-6-15-3295,-15-47 3350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13 548,'18'-12'2363,"-18"12"-2330,0 0 0,0 0-1,0 0 1,0 0-1,1 0 1,-1 0-1,0-1 1,0 1-1,0 1 1,0-1-1,1 0 1,-1 0-1,0 0 1,0 0-1,0 0 1,0 0-1,0 0 1,1 0-1,-1 0 1,0 0-1,0 0 1,0 0-1,0 0 1,0 0-1,0 1 1,1-1-1,-1 0 1,0 0-1,0 0 1,0 0-1,0 0 1,0 0-1,0 1 1,0-1-1,0 0 1,0 0-1,0 0 1,0 0-1,0 0 1,0 1 0,1-1-1,-1 0 1,0 0-1,0 0 1,0 0-1,-1 1 1,1-1-1,0 0 1,0 0-1,0 0 1,0 0-1,0 1 1,-12 36 1876,2-11-1649,-1 23-27,2 0 1,3 1-1,1 0 0,3 0 1,2 1-1,8 67 0,-5-94-218,1 1-1,12 38 0,-15-57-13,1 0 0,1 0 0,-1 0 0,1-1-1,0 1 1,0-1 0,0 0 0,1 0 0,0 0 0,0 0-1,0-1 1,1 1 0,-1-1 0,1 0 0,10 6-1,-7-7 6,1 0 0,-1 0 0,1-1 0,-1 0 0,1-1 0,0 0-1,0 0 1,0 0 0,0-2 0,-1 1 0,1-1 0,0 0 0,0-1-1,-1 0 1,1 0 0,9-4 0,-7 2-129,1-1 1,-1 0-1,0-1 0,-1 0 1,1 0-1,-1-2 1,0 1-1,-1-1 0,0 0 1,0-1-1,9-11 0,-16 17-6,-1 1-1,1-1 0,0 1 0,-1-1 1,1 0-1,-1 0 0,0 0 0,0 0 0,0 1 1,0-1-1,0-1 0,-1 1 0,0 0 1,1 0-1,-1 0 0,0 0 0,0 0 1,-1 0-1,1 0 0,-1 0 0,1 0 1,-3-5-1,-1 0-207,0 1 0,0-1 0,-1 1 0,0 0 0,-1 1 0,1-1 0,-9-6 0,-1-2-380</inkml:trace>
  <inkml:trace contextRef="#ctx0" brushRef="#br0" timeOffset="1">56 353 396,'-25'8'1312,"1"0"-121,18-7-260,7-4 390,1 2-1243,-1 0 1,1 0-1,0 1 0,0-1 0,0 0 1,0 1-1,0 0 0,0-1 0,0 1 1,0 0-1,0 0 0,0 0 0,3 0 1,26-3 302,0-11-238,-1-1 0,0-1-1,0-2 1,27-22 0,-52 35-426,1 0 0,-1 0-1,0-1 1,-1 1 0,1-1 0,6-13 0,-11 18 181,0 0 1,0 0 0,0 0-1,-1 0 1,1 0 0,0 1-1,0-1 1,-1 0 0,1 0-1,-1 0 1,1 0 0,-1 0-1,1 0 1,-1 0 0,1 1-1,-1-1 1,0 0-1,1 1 1,-1-1 0,0 0-1,0 1 1,0-1 0,1 1-1,-1-1 1,-1 0 0,-21-13-1603,13 8 783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3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0 294 556,'19'-16'2329,"36"-23"0,68-30-1729,-96 55-395,7-1-794,0 2 1,1 1 0,0 2-1,66-10 1,-45 9-369,147-45-682,-144 38 2342,-58 17-625,0 1 0,1 0-1,-1 0 1,1 0 0,-1 0 0,0 0 0,1 0-1,-1 1 1,1-1 0,-1 0 0,0 1 0,1-1-1,-1 1 1,0-1 0,1 1 0,-1 0 0,0-1-1,0 1 1,0 0 0,0 0 0,1 0 0,-1 0-1,0 0 1,-1 0 0,1 0 0,0 0 0,0 1-1,0-1 1,-1 0 0,1 0 0,-1 1 0,1-1-1,-1 0 1,1 1 0,-1 1 0,3 4 219,-1 1 1,0-1-1,-1 1 0,0-1 1,0 13-1,-3 165 3135,5 198 410,-2-363-3829,0-1 1,2 0 0,0 0 0,2-1 0,0 1 0,1-1 0,0 0 0,2 0 0,18 31 0,-24-46-10,0 0 1,0 0-1,1-1 0,-1 1 0,1 0 1,0-1-1,-1 0 0,1 0 1,0 0-1,1 0 0,-1 0 1,0 0-1,0-1 0,1 0 1,-1 1-1,1-1 0,4 0 1,-2 0-32,0-1 0,-1 0 0,1 0 1,0-1-1,0 1 0,-1-1 0,1-1 1,0 1-1,-1-1 0,7-2 0,-1-2-343,1 1 0,-1-2 0,-1 1 0,1-1 0,-1-1 0,-1 0 0,1 0-1,-1-1 1,11-15 0,-11 13-326,-1-1 1,0 0-1,-1-1 0,0 1 0,7-22 0,-12 27 453,0 1 0,-1 0 0,0-1 1,0 1-1,0-1 0,-1 1 0,0-1 0,-1 1 0,1 0 0,-1-1 0,-1 1 0,1-1 0,-1 1 0,-4-12 0,-4-1-426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40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18 279 400,'-1'1'152,"0"-1"1,0 0-1,0 0 0,0 1 1,1-1-1,-1 1 0,0-1 1,0 0-1,0 1 0,0 0 1,1-1-1,-1 1 0,0-1 1,1 1-1,-1 0 1,0 0-1,1-1 0,-1 1 1,1 0-1,-1 0 0,1 0 1,-1 0-1,1 1 0,0-2-71,0 1-1,1 0 1,-1-1-1,1 1 1,-1-1 0,1 1-1,-1 0 1,1-1-1,-1 1 1,1-1-1,0 1 1,-1-1-1,1 0 1,0 1 0,-1-1-1,1 0 1,0 1-1,-1-1 1,1 0-1,0 0 1,1 1-1,4 0 52,1 1-1,0-1 1,0 0-1,-1 0 1,12-1-1,-10-2-84,0 0-1,0 0 1,0 0 0,0-1-1,0-1 1,-1 1 0,11-7-1,49-37-21,-44 30-6,-15 12-138,-1 0-1,-1 0 1,1-1 0,-1 1-1,0-1 1,0-1 0,0 1 0,-1-1-1,0 0 1,-1-1 0,1 1-1,-1-1 1,3-10 0,-6 15-29,-1 0 0,0 0 0,0-1 0,0 1 0,0 0 1,-1 0-1,1 0 0,-1 0 0,0 0 0,0-1 0,0 2 0,0-1 0,-3-5 1,-24-35-1456,15 29 1056,0 0-77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27:4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10 224,'-3'3'2994,"9"4"-1600,-4-6-1311,-1 0 0,1 0 0,-1 0 0,1 0 0,-1 0 0,1-1 0,0 1 0,-1 0 0,1-1 0,0 1 0,2 0 0,17-1 403,-1-1 0,0-1 0,0 0 1,37-11-1,-47 10-545,0 1 1,1-1-1,-1 2 1,1-1 0,0 2-1,-1-1 1,19 2-1,-29-1 3,0 1-1,1-1 0,-1 0 1,0 0-1,0 0 1,1 0-1,-1 0 0,0 1 1,0-1-1,1 0 0,-1 0 1,0 0-1,0 1 1,0-1-1,1 0 0,-1 0 1,0 1-1,0-1 0,0 0 1,0 0-1,0 1 1,0-1-1,1 0 0,-1 1 1,0-1-1,0 0 0,0 1 1,0-1-1,0 0 1,0 0-1,0 1 0,0-1 1,0 0-1,0 1 0,-1-1 1,1 0-1,0 0 0,0 1 1,0-1-1,0 0 1,0 1-1,0-1 0,-1 0 1,1 0-1,0 1 0,-11 14-2542,9-13 1911,-4 3-183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0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1 115 224,'5'-9'2651,"-4"9"-2365,0-1-207,-1 1 0,1-1 0,0 1 1,0-1-1,0 1 0,0-1 0,-1 1 0,1 0 0,0-1 0,0 1 1,0 0-1,0 0 0,0-1 0,0 1 0,0 0 0,0 0 0,0 0 1,0 0-1,1 1 0,23-1 293,156 36 889,-62-11-491,173 15 0,-107-24-218,-87-6-268,-1-4 0,103-7 0,27-20 475,195-11 365,-365 30-1057,4-1-5,74 6-1,-107-2-45,49-4-1,17 0 60,446 14 815,-452-11-834,214-4 846,-292 4-865,358-25 620,-207 0-468,58-5-103,-217 30-84,35-3 113,-1-1 1,63-14-1,-93 17-69,0 0 1,0 0-1,0 1 0,0 0 0,0 0 0,0 0 0,8 2 0,-7-1 3,0 0 0,0-1-1,0 0 1,0 0-1,12-2 1,26-6 196,54-2 1,5-1 109,149-26 341,-208 34-667,-29-1-21,-13 4-101,-10 7-228,4-6-237,0-1-1,0 1 1,0 0 0,0-1-1,0 1 1,0-1 0,0 0 0,0 0-1,-6-1 1,-12 1-3241,-8 6-108,16-3 2461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1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51 212,'0'0'78,"1"0"-1,-1 0 1,1-1 0,-1 1-1,0 0 1,1-1 0,-1 1-1,1-1 1,-1 1 0,0-1-1,1 1 1,-1-1 0,0 1-1,0-1 1,1 1 0,-1-1-1,0 1 1,0-1 0,0 1-1,0-1 1,1 1 0,-1-1-1,0 1 1,0-1 0,0 0-1,0 1 1,0-1 0,-1 0-1,-11-10 520,11 11-526,0-1 0,-1 0 0,1 0 0,0 1 0,0-1 1,0 0-1,-1 0 0,1 0 0,0 0 0,0 0 0,1 0 1,-1-1-1,0 1 0,0 0 0,0 0 0,1-1 1,-1 1-1,1 0 0,-1-1 0,1 1 0,-1-3 0,-15 64 423,11-34-362,-4 49-1,4-17 35,-37 509 1746,40-90 1097,4-231-1720,-52 857 1449,43-992-2690,-12 329 22,19-427-74,-7 67 39,7-80-42,0 1 0,0 0 0,0-1-1,0 1 1,0 0 0,0-1 0,0 1 0,0 0 0,-1-1-1,1 1 1,0 0 0,0-1 0,0 1 0,-1-1 0,1 1 0,0 0-1,-1-1 1,1 1 0,0-1 0,-1 1 0,1-1 0,-1 1-1,1-1 1,-1 1 0,0 0 0,-6-17-1280,-1-37-1575,8 49 2701,-27-367-7656,25 324 7073,-1-22-333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21 284,'0'-1'151,"0"0"-1,1 0 1,-1-1-1,1 1 1,0 0-1,-1 0 1,1 0-1,0 0 1,-1 0-1,1 1 1,0-1-1,0 0 1,0 0-1,0 0 1,0 1-1,0-1 1,0 0-1,0 1 1,0-1 0,0 1-1,0-1 1,0 1-1,0 0 1,0-1-1,1 1 1,-1 0-1,0 0 1,0 0-1,2 0 1,-1 1-54,0 0-1,0 0 1,0 0 0,-1 1 0,1-1 0,0 1 0,-1-1 0,1 1 0,-1-1-1,1 1 1,-1 0 0,0 0 0,0 0 0,0 0 0,0 0 0,1 2 0,20 47 1445,18 59 0,3 11-1479,-42-119-231,0 0-1,-1 0 1,1-1 0,0 1-1,0 0 1,0 0-1,0-1 1,1 1 0,-1-1-1,0 1 1,1-1-1,-1 1 1,1-1-1,0 0 1,-1 0 0,4 2-1,-3-2-50,-1-1 1,1 0-1,-1 0 0,1 0 0,0 0 0,-1 0 0,1 0 1,-1 0-1,1-1 0,-1 1 0,1 0 0,-1-1 1,0 1-1,1-1 0,-1 0 0,1 0 0,-1 1 0,0-1 1,0 0-1,0 0 0,1 0 0,-1 0 0,1-1 0,7-7-1048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12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0 912 76,'30'-81'881,"-18"49"-641,0-1 0,8-43 0,-14 54-105,-4 14 58,-1 0 1,1 1 0,-1-1 0,0-9-1,-1 15-154,0 0-1,0 0 1,1-1 0,-1 1-1,1 0 1,-1 0-1,1 0 1,0-1 0,0 1-1,0 0 1,0 0-1,0 0 1,0 1-1,1-1 1,-1 0 0,1 0-1,-1 1 1,1-1-1,0 1 1,-1-1 0,1 1-1,0 0 1,0-1-1,0 1 1,0 0-1,0 0 1,0 1 0,1-1-1,-1 0 1,4 0-1,115-42 174,-28 8-194,24-1 275,198-34 0,-8 37-132,-80 11-129,250-37 88,-349 42 66,0 7 0,160 6 0,92 4-38,136-23 406,-418 22-531,43-3 70,130-8 27,93-11-45,154-52 350,-404 60-399,188-33 27,-225 34 23,0 2 0,0 4 0,0 4 1,82 5-1,17 5 32,-158-5-81,-1 0 0,24 7-1,-24-5-9,1 0 0,24 1-1,-22 0-11,-20-4-4,0 0 0,0 0 1,1 0-1,-1 0 0,0 0 1,0 0-1,0 0 1,1 1-1,-1-1 0,0 0 1,0 0-1,0 0 0,1 1 1,-1-1-1,0 0 0,0 0 1,0 0-1,0 1 0,0-1 1,0 0-1,1 0 0,-1 1 1,0-1-1,0 0 1,0 0-1,0 1 0,0-1 1,0 0-1,0 0 0,0 1 1,0-1-1,0 0 0,0 0 1,0 1-1,0-1 0,-1 0 1,1 0-1,0 1 0,0-1 1,0 0-1,0 0 0,0 1 1,0-1-1,-1 0 1,1 0-1,0 0 0,0 1 1,0-1-1,0 0 0,-1 0 1,1 0-1,0 0 0,-1 1 1,-1 3 1,-1 0 0,1 0 1,0 0-1,0 0 0,1 1 1,-1-1-1,1 1 0,-1 5 1,-4 8 1,-15 50 34,-20 112 0,33-140 3,-15 123 206,14-83 39,-67 375 965,42-202-116,23-140-921,1 30 243,10 200-1,7 48 195,-11-273-643,-24 153-1,15-194-16,-28 200 12,35-212-3,2 1 0,6 79 0,62 599 114,-32-235-110,11-2 1187,-39-454-1025,0-24-95,-2 1 0,-2 0 0,-4 51 1,4-79-176,0 1-1,-1 0 1,1 0 0,-1 0 0,0 0 0,0-1 0,0 1 0,0 0-1,0-1 1,0 1 0,-3 3 0,3-6-101,0 1 0,-1-1 1,1 1-1,0-1 0,-1 0 0,1 1 1,0-1-1,-1 0 0,1 0 0,-1 0 0,1 0 1,0 0-1,-1 0 0,1 0 0,-1-1 1,1 1-1,0 0 0,-1-1 0,1 1 0,0-1 1,0 0-1,-1 1 0,1-1 0,0 0 1,-2-1-1,-33-25-5352,20 13 3407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18 584,'12'-6'1516,"-9"4"-1244,-1 0-1,1 1 1,0 0-1,0 0 0,0 0 1,0 0-1,0 0 1,0 0-1,6 0 0,-8 1 137,2 3 271,-4-2-670,0-1 1,1 0-1,-1 1 1,1-1 0,-1 0-1,1 1 1,-1-1 0,1 1-1,-1-1 1,1 0-1,-1 1 1,1 0 0,-1-1-1,1 1 1,0-1-1,-1 1 1,1-1 0,0 1-1,-1 0 1,1-1 0,0 1-1,0 0 1,0-1-1,0 1 1,0 0 0,-1 0-1,-3 27-45,3-15 49,-3 22 51,1-1-1,5 70 1,0-29 97,-28 489 273,7-251-404,-14 375 810,21-562-630,12-119-209,-1 0 0,0 0 0,0 0 1,-1 0-1,1 0 0,-1 0 0,-1 0 1,0 0-1,0-1 0,0 1 0,-1-1 0,1 0 1,-1 0-1,-1 0 0,1 0 0,-1-1 1,-11 9-1,6-5-100,9-8 15,0 0 0,0 0 0,-1 0 0,1 0 0,0 0 0,-1 0 0,1 0 0,-1-1 0,1 1 0,0 0 0,-1-1 0,0 1 0,-2 0 0,-16 1-1811,19-2 1772,0 1 0,0-1 1,0 0-1,1 0 1,-1 0-1,0 0 0,0 0 1,0 0-1,1 0 1,-1 0-1,0 0 0,0 0 1,0-1-1,1 1 1,-1 0-1,0 0 0,0-1 1,1 1-1,-1 0 1,0-1-1,0 0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2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1 528,'0'0'1151,"19"5"606,-13 7-1558,-1-1 1,0 1-1,-1 0 0,-1 1 0,0-1 0,0 0 1,1 25-1,-6 95 319,0-53-367,-1 301 107,2-375-255,1 0 0,-1 0-1,0 0 1,0 1 0,-1-1-1,1 0 1,-1-1 0,0 1-1,0 0 1,-4 5 0,6-10-3,0 0 0,0 1 0,0-1 1,0 0-1,-1 0 0,1 0 1,0 0-1,0 0 0,0 1 1,0-1-1,0 0 0,0 0 1,0 0-1,0 0 0,-1 0 0,1 0 1,0 0-1,0 1 0,0-1 1,0 0-1,-1 0 0,1 0 1,0 0-1,0 0 0,0 0 1,0 0-1,0 0 0,-1 0 0,1 0 1,0 0-1,0 0 0,0 0 1,0 0-1,-1 0 0,1 0 1,0 0-1,0 0 0,0 0 1,0 0-1,-1 0 0,1-1 0,0 1 1,0 0-1,0 0 0,0 0 1,0 0-1,-1 0 0,1 0 1,0 0-1,0 0 0,0-1 1,0 1-1,0 0 0,0 0 0,0 0 1,0 0-1,0-1 0,0 1 1,-1 0-1,1 0 0,-7-19 39,-4-26 22,11 42-60,-3-22 1,0 0 1,2-1-1,5-46 1,-1 0 0,-3-8 23,3 0 0,17-95 0,-18 160 12,2-1-1,0 1 1,0 0-1,2 0 0,8-18 1,-12 30-34,0 1 0,0-1-1,1 1 1,-1-1 0,1 1 0,0 0 0,0 0 0,0 0 0,0 0-1,0 1 1,0-1 0,0 1 0,0 0 0,1-1 0,-1 2 0,0-1-1,1 0 1,-1 1 0,1-1 0,4 1 0,-1 0-1,0 1 0,0-1 0,0 1 0,0 1 0,0-1 0,-1 1 0,1 0 0,-1 1 0,10 4 0,-12-4 16,0 0 0,0 1 0,0 0 1,0 0-1,0 0 0,-1 0 0,0 0 0,0 1 0,0-1 0,0 1 0,-1 0 0,0 0 0,0 0 0,0 0 0,1 7 0,0-1 5,0 0 0,-1 1 0,-1-1 0,0 1 1,0 0-1,-1 12 0,-1-19-23,0-1 1,0 0 0,-1 1 0,1-1 0,-1 0-1,0 0 1,0 0 0,-1 0 0,-3 5-1,3-6 2,1 1-1,-1 0 1,1 0-1,0 0 1,0 1-1,0-1 1,1 0-1,-1 1 1,0 6-1,1-6 0,0 0 0,0 0 0,-1-1 0,1 1 0,-1 0 1,0-1-1,-1 1 0,1-1 0,-1 0 0,1 0 0,-1 0 0,-5 5 0,-48 43-11,32-32-21,19-15-150,-1 0 0,1 0 0,-1-1 0,0 0 0,-1 0 0,1 0-1,-1-1 1,1 0 0,-1 0 0,0-1 0,-11 3 0,4-11-2974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22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20 820,'1'-19'2609,"1"32"-1523,4 108-259,-3 306 363,-3-411-1181,1 1 1,5 27 0,-3-37-157,3 13-508,-6-20 638,0 0 1,0 0 0,0 1 0,1-1-1,-1 0 1,0 1 0,0-1-1,0 0 1,0 1 0,0-1 0,0 0-1,0 1 1,0-1 0,0 0-1,0 1 1,0-1 0,0 0 0,0 1-1,0-1 1,0 0 0,0 1-1,0-1 1,0 0 0,-1 1 0,1-1-1,0 0 1,0 0 0,0 1-1,0-1 1,-1 0 0,1 1 0,0-1-1,0 0 1,-1 0 0,1 1-1,-1-2-152,0 0-1,1 0 1,-1 0-1,1 1 1,0-1-1,-1 0 1,1 0-1,0 0 1,-1 0-1,1 0 1,0 0-1,0 0 0,0 0 1,0 0-1,0 0 1,0 0-1,0 0 1,0 0-1,0 0 1,1-1-1,-1-1-159,0-8-494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2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29 344,'6'-4'729,"-5"3"-578,1 0 0,-1 0 0,1-1 1,-1 1-1,1 0 0,-1 0 0,0-1 0,0 1 1,0 0-1,0-1 0,0 1 0,0-1 1,0 0-1,0 1 0,0-4 0,-1 5 318,-12 1-232,0 0 1,1 1 0,-15 4-1,-17 16-213,0 3 0,-47 35 0,69-43-50,0 0 1,1 2 0,0 0-1,2 1 1,-26 36-1,32-43 38,10-12-12,1 0 0,0 1 0,0-1 0,-1 0 1,1 0-1,0 0 0,0 1 0,0-1 1,0 1-1,1-1 0,-1 1 0,0-1 0,1 1 1,-1-1-1,0 3 0,1-3-7,0-1-6,1 0 12,-1 0 0,0 0 0,0 0 0,1-1 0,-1 1 0,0 0 0,1 0 0,-1 0 0,0 0 0,1 0 0,-1 0 1,0 0-1,1 0 0,-1 1 0,0-1 0,1 0 0,-1 0 0,0 0 0,1 0 0,-1 0 0,0 1 0,1-1 0,-1 0 0,0 0 0,0 0 0,1 1 0,-1-1 1,0 0-1,0 0 0,0 1 0,1-1 0,-1 0 0,0 0 0,0 1 0,0-1 0,0 0 0,1 1 0,7 13 7,-8-13-5,34 39 216,1-1 0,2-2-1,56 44 1,-17-15-144,-73-63-88,0 0 1,0 0-1,0 0 1,-1 1 0,1 0-1,-1-1 1,0 1-1,0 0 1,0 0-1,0 0 1,-1 0-1,0 0 1,2 7-1,-2-4-818,-1-1-1,1 1 0,-1-1 0,-2 13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2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26 456,'0'-3'509,"0"-13"938,0 15-1426,0 1 1,0 0-1,1 0 0,-1 0 0,0 0 0,0-1 0,0 1 0,0 0 1,0 0-1,0 0 0,0 0 0,0-1 0,0 1 0,0 0 0,0 0 0,0 0 1,0-1-1,0 1 0,0 0 0,0 0 0,0 0 0,0 0 0,-1-1 1,1 1-1,0 0 0,0 0 0,0 0 0,0 0 0,0-1 0,0 1 1,0 0-1,-1 0 0,1 0 0,0 0 0,0 0 0,0 0 0,0 0 1,0 0-1,-1-1 0,1 1 0,0 0 0,0 0 0,0 0 0,0 0 0,-1 0 1,1 0-1,0 0 0,0 0 0,0 0 0,-1 0 0,1 0 0,0 0 1,0 0-1,0 0 0,0 0 0,-1 0 0,1 0 0,0 0 0,0 1 1,-1-1-1,0 29 379,2-21-337,8 440 1873,-2-271-1404,-3-99-352,-3-49-104,7 229 824,-1-21-725,-6-188-156,3 1-1,2-1 1,2-1 0,21 69-1,43 155 374,-30-124-34,19 161-117,-54-266-226,23 199 39,13 72 2,-1-106-47,18 246 1,-58-421-8,2 9 14,-2-1 0,-1 1-1,-9 67 1,8-107-18,0-1 1,0 1-1,0-1 1,-1 1-1,1-1 1,0 1-1,-1-1 1,0 1-1,1-1 1,-1 1-1,0-1 1,1 0-1,-1 1 1,0-1-1,0 0 1,0 0-1,0 1 1,0-1-1,-3 2 1,3-3-76,0-1-1,-1 1 1,1 0 0,0 0 0,-1-1 0,1 1-1,0 0 1,-1-1 0,1 1 0,0-1 0,0 0-1,-1 1 1,1-1 0,0 0 0,0 0 0,0 0-1,0 0 1,0 0 0,0 0 0,0 0 0,1 0 0,-2-2-1,-2-2-382,1-1 0,0 1 0,0-1 0,1 0 0,0 0 0,0 0 0,0 0 0,1 0 0,0-1 0,0 1 0,0-13 0,0-4-1171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2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15 500,'-2'-6'1851,"1"7"-1765,0-1 59,0 0 1,0 0-1,0 0 0,0-1 1,0 1-1,0 0 0,0 0 1,0 0-1,0-1 0,1 1 1,-1 0-1,0-1 0,0 1 1,0-1-1,0 1 0,0-1 1,1 0-1,-2-1 0,0 9 313,3-15-29,-1 8-408,-1 0 1,1 0-1,0 0 1,0 0 0,-1 0-1,1 0 1,0 0-1,-1 0 1,1 0 0,0 0-1,-1 0 1,1 0-1,0 0 1,-1 0 0,1 0-1,0 0 1,0 0-1,-1 1 1,1-1 0,0 0-1,-1 0 1,1 0-1,0 0 1,0 1 0,-1-1-1,1 0 1,0 0-1,0 0 1,0 1 0,-1-1-1,1 0 1,0 0-1,0 1 1,0-1 0,0 0-1,0 1 1,-1-1-1,-7 48 363,0-14-44,-24 475 2078,32-505-2553,0 1 0,1-1 0,-1 0-1,1 0 1,-1 0 0,1 1 0,0-1 0,1 0 0,-1 0 0,1 0 0,0-1 0,0 1-1,3 4 1,-4-7-17,0 0 0,1 1 0,-1-1 1,0 0-1,1 0 0,-1 0 0,1-1 0,-1 1 0,1 0 0,0-1 0,-1 1 0,1-1 0,0 1 0,-1-1 0,1 0 0,0 1 0,0-1 1,-1 0-1,1 0 0,0 0 0,0-1 0,-1 1 0,1 0 0,0-1 0,-1 1 0,1-1 0,0 1 0,-1-1 0,1 0 0,-1 0 0,1 0 0,-1 0 1,3-2-1,18-14-1417,-12 3 616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2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59 284,'-4'7'33,"0"0"-1,-1-1 1,0 0 0,0 0-1,0 0 1,0 0-1,-1-1 1,0 0 0,0 0-1,-1-1 1,1 0 0,-1 0-1,0 0 1,0-1 0,0 0-1,-1 0 1,-10 2-1,17-5-23,0 0 1,1 1-1,-1-1 0,0 0 0,0 0 0,1 0 0,-1 0 0,0 0 0,0 0 0,0 0 0,1 0 0,-1-1 0,0 1 0,0 0 0,1 0 0,-1-1 1,0 1-1,1 0 0,-1-1 0,0 1 0,1-1 0,-1 1 0,0-1 0,1 1 0,-1-1 0,1 1 0,-1-1 0,1 0 0,-1 1 0,1-1 0,-1 0 0,0-2 23,1 1-1,-1-1 1,1 1-1,-1-1 0,1 1 1,0-1-1,0 1 1,0-1-1,0 1 0,1-4 1,0-3 150,1-1-1,1 0 1,-1 1 0,6-13 0,-5 17-73,-1 0 1,1 0-1,0 0 1,0 1 0,0-1-1,5-5 1,-7 9-88,0 0 0,1 0 0,-1 1 1,0-1-1,0 0 0,0 1 0,0-1 0,1 0 0,-1 1 0,0-1 1,0 1-1,1 0 0,-1-1 0,1 1 0,-1 0 0,0 0 0,1 0 1,-1 0-1,0 0 0,1 0 0,-1 1 0,0-1 0,1 0 0,-1 1 1,0-1-1,1 0 0,-1 1 0,0 0 0,0-1 0,0 1 0,1 0 1,0 1-1,1 1 0,0-1 0,-1 1 0,1 0 0,-1 0 0,0 1 0,0-1 0,0 0 0,0 1 0,-1-1 0,1 1-1,-1 0 1,0-1 0,1 6 0,8 52-169,-10-55-43,0 0-1,-1 1 1,1-1-1,-1 0 1,-1 0-1,-3 12 1,1-5-1033,2-4 397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2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299 101 764,'18'-32'2705,"-6"24"-1636,-12 8-1052,1 0 0,-1 0 0,0 0 0,1 0 0,-1 0 0,1 0 0,-1 0 0,0 1 0,1-1 0,-1 0 0,0 0 0,1 0 0,-1 1 0,0-1 0,0 0 1,1 0-1,-1 1 0,0-1 0,0 0 0,1 1 0,-1-1 0,0 0 0,0 1 0,0-1 0,1 0 0,-1 1 0,0-1 0,0 0 0,0 1 0,0-1 0,0 1 0,0-1 0,0 0 0,0 1 0,12 44 705,-6-24-250,5 37 1,1 31 279,12 184 362,-23-217-1076,0-32-20,0 0 0,-2 0 0,-7 47 0,2-59-19,-5-24-356,1-5-21,1 0 0,-10-28 1,11 25 236,-19-33 0,24 47 134,0 1 0,-1-1 0,0 1 1,0 0-1,0 0 0,-1 1 0,1-1 0,-1 1 0,0 0 0,0 0 0,-1 1 1,-5-4-1,6 5 6,0 1 0,1 0 0,-1 0 0,0 0 0,0 1 0,0-1 0,0 1 0,1 0-1,-1 1 1,0-1 0,0 1 0,0 0 0,1 0 0,-1 0 0,0 1 0,-6 3 0,-2 0 39,1 1-1,0 0 0,1 1 1,-1 1-1,1 0 0,1 0 1,0 1-1,-13 13 0,19-17 0,0-1 0,0 1 0,1-1 0,-1 1 0,1 1 0,0-1 0,1 0 0,-1 1 0,1-1 0,0 1 0,1 0 0,-1-1 0,1 1 0,0 0-1,0 0 1,1 0 0,0 0 0,0 0 0,0 0 0,1 0 0,1 7 0,8 41 319,-10-46-291,1 1 0,0-1 1,0 0-1,1 0 0,0 0 1,1 0-1,0-1 0,0 1 1,0-1-1,1 1 0,5 7 1,-3-8-27,0-1 0,0 1 0,0-1 0,1-1 0,0 1 0,0-1 0,0 0 0,10 5 0,-13-8-30,1-1 1,-1 1-1,1-1 0,-1 0 1,1 0-1,0 0 0,-1-1 1,1 0-1,0 0 1,-1 0-1,1 0 0,0-1 1,-1 1-1,1-1 0,0-1 1,-1 1-1,7-3 1,8-4 15,1-1 1,-1 0 0,18-13 0,-29 16-21,-1 0 0,1 0 1,-1-1-1,0 0 0,-1-1 0,1 1 1,-1-1-1,8-15 0,-3 5-6,-1-1 1,0 0-1,-2 0 0,0-1 0,-1 0 0,-1 0 0,5-36 1,-3-48-24,-5-1 0,-5 1 0,-17-123 0,16 196 39,-12-44 0,15 75-16,0 0-1,-1 0 1,1 0-1,0 0 1,0 0-1,0 0 1,0 0 0,0 0-1,0 0 1,0 0-1,0 0 1,-1 0-1,1 0 1,0 0-1,0 0 1,0 0-1,0 0 1,0 0-1,0 0 1,-1 0 0,1 0-1,0 0 1,0 0-1,0 0 1,0 0-1,0 0 1,0 0-1,0 0 1,-1 0-1,1 0 1,0 0-1,0 0 1,0 0 0,0 0-1,0 0 1,0-1-1,0 1 1,0 0-1,0 0 1,-1 0-1,1 0 1,0 0-1,0 0 1,0 0-1,-3 23-15,1 35 36,21 258 469,-13-272-255,2-1 1,2 0-1,1 0 1,22 49 0,-24-71-190,2 0 0,1-1 1,20 27-1,-25-37-145,0-1-1,1 0 1,0-1-1,1 0 1,0 0-1,0-1 1,0 0-1,20 10 1,-23-14-289,0-1 1,1 0 0,-1 0 0,0-1 0,1 0-1,-1 0 1,1-1 0,-1 1 0,1-1 0,0-1 0,-1 1-1,1-1 1,-1-1 0,1 1 0,-1-1 0,0 0-1,0 0 1,10-5 0,-6-2-1056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3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83 508,'5'-3'393,"3"-3"155,0 0 0,0 0-1,-1 0 1,1-1 0,10-13 0,-11 9 148,-5 9 55,-4 3 39,-15 10 346,-70 38-592,87-49-541,-1 0-1,1 0 1,0 1 0,-1-1 0,1 0-1,-1 0 1,1 0 0,0 1 0,-1-1 0,1 0-1,-1 0 1,1 0 0,-1 0 0,1 0 0,0 0-1,-1 0 1,1 0 0,-1 0 0,1 0-1,-1 0 1,1 0 0,0-1 0,-1 1 0,1 0-1,-1 0 1,1 0 0,0 0 0,-1-1 0,1 1-1,0 0 1,-1 0 0,1-1 0,0 1 0,-1 0-1,1-1 1,0 1 0,-1 0 0,1-1-1,-1-21 123,2 15-102,0 0 1,1 0-1,0 0 1,5-12-1,-7 19-24,0 0 0,1-1 0,-1 1 0,0 0 0,0 0 0,0 0 0,0-1 0,0 1 0,0 0 0,0 0 0,1-1 0,-1 1 0,0 0 0,0 0 0,0 0-1,1 0 1,-1-1 0,0 1 0,0 0 0,0 0 0,1 0 0,-1 0 0,0 0 0,0 0 0,1 0 0,-1-1 0,0 1 0,0 0 0,1 0 0,-1 0 0,0 0-1,0 0 1,1 0 0,-1 0 0,0 0 0,0 0 0,1 0 0,-1 1 0,0-1 0,7 10-403,0 16-1343,-8-14 849,0-1 1,-1 1-1,-5 17 0,-1 2-545,5-14 643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0 312 584,'46'3'3543,"-34"-2"-2937,1 0 0,0-1 0,22-2 0,-29 1-474,0-1 1,-1 1-1,1-1 0,0-1 0,-1 1 1,1-1-1,-1 0 0,0-1 0,0 1 0,0-1 1,0 0-1,-1 0 0,1 0 0,-1-1 1,0 1-1,4-7 0,1-2-102,-1-1 1,0 0-1,-1 0 1,-1-1-1,6-16 0,-7 16-21,-1-1-1,4-29 0,-7 41-1,-1-1 0,1 0 0,-1 1 0,0-1 0,-1 0 0,1 1-1,-1-1 1,0 0 0,0 1 0,0-1 0,-1 1 0,1-1 0,-1 1 0,-3-6-1,4 10-2,1 0-1,0-1 0,0 1 0,-1 0 0,1 0 0,0-1 0,0 1 0,-1 0 0,1 0 0,0 0 0,-1-1 0,1 1 0,0 0 0,-1 0 0,1 0 0,0 0 0,-1 0 0,1 0 0,-1 0 0,1 0 0,0 0 0,-1 0 0,1 0 0,0 0 0,-1 0 0,1 0 0,-1 0 0,1 0 0,0 0 0,-1 0 0,1 0 0,0 0 0,-1 1 0,-13 11 71,-5 15 73,3 1 106,2 0 0,1 0-1,1 1 1,1 1 0,2 0 0,1 0 0,2 1 0,-4 32-1,10-53-199,0 0-1,1 1 1,0-1-1,1 0 1,0 0-1,0 0 1,1-1-1,6 16 1,-7-20-114,0-1 1,1 0-1,-1 0 1,1 0-1,-1-1 1,1 1-1,0 0 1,1-1-1,5 5 1,-7-7-115,0 1 0,0-1 1,0 0-1,1 0 0,-1 0 0,1 0 1,-1 0-1,1 0 0,-1-1 0,1 1 1,-1-1-1,1 0 0,-1 0 0,1 0 0,-1 0 1,1 0-1,0 0 0,2-2 0,1 0-353,1-1 0,-1-1 0,0 1 0,-1-1 0,1 0 0,-1 0 0,1-1 0,-1 1 0,-1-1 0,1-1 0,7-9 0,-8 9 108,12-11-683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31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58 110 468,'0'5'400,"-1"-4"-359,1-1-1,0 0 1,0 1-1,0-1 1,-1 0-1,1 1 0,0-1 1,0 0-1,0 1 1,0-1-1,0 0 1,0 1-1,0-1 1,0 0-1,0 1 0,0-1 1,0 1-1,0-1 1,0 0-1,0 1 1,0-1-1,0 0 1,0 1-1,0-1 1,1 0-1,-1 1 0,0-1 1,0 0-1,0 1 1,1-1-1,-1 0 1,0 1-1,0-1 1,1 0-1,-1 0 0,0 0 1,0 1-1,1-1 1,-1 0-1,1 0 143,-17-29 1488,29-66-1051,-13 91-444,2 5-68,3 12-34,3 21-55,-7-30-12,0 0 0,-1 1 0,1-1-1,-1 1 1,0-1 0,0 0 0,-1 1-1,0-1 1,1 1 0,-1-1 0,-1 0 0,1 0-1,-1 0 1,1 1 0,-1-1 0,-5 6-1,7-9-4,-1-1-1,0 0 0,1 1 0,-1-1 0,0 0 0,0 0 0,1 0 0,-1 1 0,0-1 0,0 0 0,1 0 0,-1 0 0,0 0 0,0 0 0,1-1 0,-1 1 0,0 0 0,0 0 0,1 0 0,-1-1 1,-1 1-1,2-1-53,-1 1 0,1 0 1,-1-1-1,0 1 1,1 0-1,-1 0 1,0-1-1,0 1 1,1 0-1,-1 0 0,0 0 1,1 0-1,-1 0 1,0 0-1,0 0 1,1 0-1,-1 0 1,0 1-1,1-1 0,-1 0 1,0 0-1,1 1 1,-1-1-1,0 0 1,1 1-1,-1-1 0,1 0 1,-1 1-1,0-1 1,1 1-1,-1-1 1,1 1-1,0-1 1,-1 1-1,1 0 0,-1-1 1,1 1-1,0-1 1,-1 1-1,1 1 1,-4 8-353,1 0 0,0 0 1,1 0-1,0 1 0,1-1 1,-1 21-1,2-11 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3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62 188,'0'1'44,"-1"-1"1,0 1-1,0-1 0,1 1 0,-1-1 1,0 0-1,0 1 0,0-1 1,0 0-1,0 0 0,1 1 1,-1-1-1,0 0 0,0 0 0,0 0 1,0 0-1,0 0 0,0 0 1,0-1-1,0 1 0,0 0 0,1 0 1,-1-1-1,0 1 0,0 0 1,0-1-1,0 1 0,1-1 1,-1 1-1,0-1 0,1 1 0,-1-1 1,0 1-1,0-2 0,-1 1 10,1-1-1,0 1 1,-1-1-1,1 1 1,0-1-1,0 1 0,0-1 1,0 0-1,0 0 1,1 1-1,-1-1 1,0 0-1,1 0 1,-1 0-1,1-2 1,0 3-16,0 0 1,0 0 0,0 0 0,0 0-1,0 0 1,0 0 0,0 0-1,1 0 1,-1 0 0,0 0 0,1 0-1,-1 0 1,1 0 0,-1 0 0,1 0-1,0 1 1,-1-1 0,1 0 0,0 0-1,-1 1 1,1-1 0,0 0-1,0 1 1,1-1 0,4-5 136,-4 6-159,-1-1-1,0 1 1,1 0-1,-1 0 1,1-1-1,-1 1 1,1 0-1,-1 0 1,0 0-1,1 1 1,-1-1-1,1 0 1,-1 0-1,1 1 1,-1-1 0,0 1-1,1-1 1,-1 1-1,0 0 1,0 0-1,1-1 1,-1 1-1,0 0 1,0 0-1,0 0 1,0 0-1,0 0 1,0 0-1,0 1 1,-1-1-1,1 0 1,0 0 0,0 3-1,-2-2-15,0 1 0,0-1 0,0 0 0,-1 1 0,0-1 0,1 0 0,-1 0 0,0 0 0,0 0 0,0 0 0,0-1 0,-3 3 0,-12 12-139,16-14 118,0-1 1,0 0 0,0 0 0,0 0 0,0 0-1,0 0 1,0 0 0,-1 0 0,1-1-1,0 1 1,0 0 0,-1-1 0,1 1-1,0 0 1,-1-1 0,-1 1 0,2-1 22,1 0 0,-1 0 0,0 0 0,1 0 1,-1-1-1,1 1 0,-1 0 0,1 0 0,-1 0 1,1-1-1,-1 1 0,1 0 0,-1 0 0,1-1 0,-1 1 1,1 0-1,-1-1 0,1 1 0,-1-1 0,1 1 0,0-1 1,-1 1-1,1-1 0,0 1 0,0-1 0,-1 1 1,1-1-1,0 1 0,0-1 0,0 1 0,-1-1 0,1 1 1,0-1-1,0 1 0,0-1 0,0 0 0,0 1 0,0-1 1,0 1-1,1-2 0,-3 3 36,2-1-41,-1 0 0,1 0 1,0 0-1,0 0 0,0 0 1,0 0-1,-1 0 0,1 0 0,0 0 1,0 1-1,0-1 0,0 0 1,0 0-1,-1 0 0,1 0 0,0 0 1,0 0-1,0 0 0,0 1 1,0-1-1,0 0 0,0 0 0,-1 0 1,1 0-1,0 0 0,0 1 0,0-1 1,0 0-1,0 0 0,0 0 1,0 0-1,0 1 0,0-1 0,0 0 1,0 0-1,0 0 0,0 0 1,0 1-1,0-1 0,0 0 0,0 0 1,0 0-1,0 0 0,0 1 1,1-1-1,-1 0 0,0 0 0,0 0 1,0 0-1,0 0 0,0 1 1,0-1-1,0 0 0,0 0 0,1 0 1,-1 0-1,0 0 0,0 0 1,0 0-1,0 0 0,0 1 0,1-1 1,3 9-460,0 1 0,-1-1 0,3 17 1,2 3-549,-5-20 565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3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83 480,'3'-5'510,"0"0"-1,0 0 1,0 1 0,1-1 0,0 1-1,6-7 1,5-6-49,-13 14-404,-1 1 0,1 0 0,0-1-1,0 1 1,0 0 0,0 0 0,1 1 0,-1-1 0,0 0-1,1 1 1,-1-1 0,5-1 0,-8 9-649,0-1 0,0 0 0,0 1 1,-5 9-1,0-9-753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8,'0'-10'507,"0"-1"-1,0 1 1,1 0 0,1-1 0,0 1-1,3-11 1,-1 8-227,-3 10-233,0-1 0,0 1-1,1-1 1,-1 1 0,1 0 0,-1-1-1,1 1 1,0 0 0,3-3-1,-2 2 152,-1 1 0,1-1 0,0 0 0,-1-1-1,0 1 1,0 0 0,0-1 0,-1 1 0,1-1-1,1-8 1,11-27 938,5 5 2046,-19 35-2920,-6 34 376,2-21-610,-15 158 271,16-130-168,-7 53 251,4-46-283,2-1 1,2 2-1,5 48 1,0-47-81,-2-26 0,1 0 1,5 25-1,-5-42-16,-1-1-1,1 1 1,1-1 0,-1 0-1,1 0 1,0 0-1,0 0 1,1-1 0,-1 1-1,1-1 1,1 0 0,5 6-1,-5-7-1,0-1 1,0 0-1,0-1 0,1 1 1,-1-1-1,1 0 0,-1 0 0,1 0 1,0-1-1,0 0 0,0 0 0,0-1 1,10 0-1,8 0 2,46-8 1,-47 5-77,75-15-698,-87 15 130,-1 0 0,1-1 0,-1 0 0,0 0 0,0-2 0,17-10 0,-26 15 504,0 0 0,0 0-1,0 1 1,0-1 0,-1 0-1,1 0 1,0-1 0,0 1-1,-1 0 1,1 0 0,0 0-1,-1 0 1,1-1 0,-1 1-1,0 0 1,1 0 0,-1-1-1,0 1 1,0 0 0,0-1-1,0 1 1,0 0 0,0-1-1,0 1 1,0 0 0,-1 0-1,1-1 1,-1-1 0,-1-2-396,0-1 1,-1 1-1,0 0 1,-6-10 0,0 4-167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144 556 396,'-6'0'324,"0"0"1,0 0-1,-1 0 1,1-1-1,0 0 1,0 0-1,0 0 1,0-1-1,0 0 1,-9-4-1,15 5-283,0 1 0,0 0 0,0 0 0,0-1 0,0 1 0,0 0-1,0-1 1,0 1 0,0 0 0,0-1 0,0 1 0,0 0 0,0 0 0,0-1 0,0 1 0,0 0 0,1 0 0,-1-1 0,0 1 0,0 0-1,0 0 1,1-1 0,-1 1 0,0 0 0,0 0 0,0-1 0,1 1 0,-1 0 0,0 0 0,0 0 0,1 0 0,-1 0 0,0-1-1,1 1 1,-1 0 0,0 0 0,0 0 0,1 0 0,-1 0 0,15-6-72,-14 5 115,325-113 818,-304 109-846,-12 2-2088,-29-7-68,-33-11 908,-57-14 0,-31-12 2016,104 34-419,26 11-42,0-2 0,1 1 0,0-1 0,0-1 0,0 1 0,0-2 0,-11-8 0,19 13-287,0-1 1,0 1 0,1 0-1,-1-1 1,0 1-1,1 0 1,0-1 0,-1 1-1,1-1 1,0 1-1,0-1 1,0 1 0,0-1-1,0 1 1,0-1-1,0 1 1,0-1 0,1-1-1,8-33 60,-7 29-90,0 0-41,1-1-1,0 1 1,1 0-1,-1 0 1,2 0-1,-1 1 1,0 0-1,1-1 1,0 1-1,8-6 1,3-2 3,0 1 1,29-18 0,-39 28-107,0-1 0,0 1 1,1 0-1,0 1 0,-1-1 1,1 1-1,0 1 0,0-1 1,0 1-1,0 0 0,0 1 1,0 0-1,11 0 0,-2 3-587,0 0-1,0 1 0,0 1 0,23 10 0,-23-12 136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27 380,'1'0'81,"-1"1"-1,1-1 0,-1 0 1,1 1-1,0-1 1,-1 0-1,1 1 1,-1-1-1,1 1 1,-1-1-1,0 0 1,1 1-1,-1-1 1,1 1-1,-1 0 1,0-1-1,1 1 1,-1-1-1,0 1 0,0 0 1,0-1-1,1 1 1,-1-1-1,0 1 1,0 0-1,0-1 1,0 2-1,3 29 442,-2-12-116,24 428 2519,-16-331-2833,-8-107-98,-1 0 24,-4-18 5,-2-22-28,2 0-1,0-1 0,2-53 1,2 55-51,-1-32-11,2-1 0,4 1 0,12-66 0,-16 126 66,0-3 3,0 0-1,0 0 0,1 0 0,0 0 1,4-8-1,-6 13-1,0-1 0,0 1 0,1-1 0,-1 1 0,0 0 0,1-1 0,-1 1 0,0 0 0,1-1 0,-1 1 1,1 0-1,-1-1 0,1 1 0,-1 0 0,0 0 0,1 0 0,-1-1 0,1 1 0,-1 0 0,1 0 0,-1 0 0,1 0 0,0 0 1,-1 0-1,1 0 0,0 0-1,1 1 0,-1-1 1,0 1-1,0 0 1,0-1-1,0 1 0,0 0 1,0 0-1,0 0 1,0 0-1,0 0 0,0 0 1,0 0-1,1 2 1,5 9 4,0 1 0,0 0 1,-1 0-1,-1 1 0,-1 0 0,1 0 1,-2 0-1,0 0 0,-1 1 1,0 15-1,2-3 15,8 36 1,-9-51-15,-1 0 1,0 1-1,0-1 0,-1 16 1,-4-35 10,3 7-16,0-1 0,-1 1 0,1 0 1,0-1-1,0 1 0,0 0 0,0-1 1,0 1-1,-1-1 0,1 1 0,0 0 1,0-1-1,0 1 0,0-1 1,0 1-1,0 0 0,0-1 0,0 1 1,0 0-1,1-1 0,-1 1 0,0-1 1,0 1-1,0 0 0,0-1 0,0 1 1,1 0-1,-1-1 0,0 1 0,0 0 1,1-1-1,-1 1 0,0 0 0,1 0 1,-1-1-1,1 1 0,12-21-4,-1-1 0,-1 1 0,-1-2 0,10-33-1,-3 10-32,3-11 21,-15 40 17,0-1 1,1 1 0,2 0-1,-1 1 1,2 0 0,0 0-1,18-23 1,-26 37 0,0 1 0,1-1 0,-1 1 0,1 0 0,-1-1 0,1 1 0,0 0 0,-1 0 0,1 0 0,0 0 0,0 0 0,-1 0 0,1 1 0,0-1 0,0 1 0,0-1 0,0 1 0,0 0 0,0-1 0,0 1 0,0 0 1,3 1-1,-2 0-1,-1 0 0,1 0 0,-1 0 0,1 0 1,-1 1-1,0-1 0,1 1 0,-1 0 0,0-1 1,0 1-1,0 0 0,0 0 0,0 1 1,1 1-1,4 7 8,-1 0 1,0 0-1,-1 0 1,0 1-1,7 24 1,-8-8 15,0 1 0,-2 0 0,-1 0-1,-2 0 1,0 0 0,-7 29 0,3 0-31,2-28-1033,-1 1-1,-2-1 1,-12 41-1,17-70 390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94 128 276,'0'0'63,"1"-1"0,-1 1 1,1 0-1,-1 0 0,0 0 0,1-1 0,-1 1 0,1 0 1,-1 0-1,1 0 0,-1 0 0,1 0 0,-1 0 0,1 0 1,-1 0-1,1 0 0,-1 1 0,1-1 0,-1 0 0,1 0 1,-1 0-1,1 0 0,-1 1 0,1-1 0,-1 0 0,1 1 1,-1-1-1,0 0 0,1 1 0,0 0 0,6 18 754,-4 26-139,-3-43-566,-11 210 1852,3-90-1497,-12 89-158,14-160-309,5-44-2,-4 31 9,2-26 24,3-12-30,0 0 0,1 0 0,-1-1 0,0 1 0,0 0 0,0 0 0,0 0 1,0 0-1,0 0 0,0 0 0,0 0 0,0 0 0,0 0 0,0 0 0,-1-1 0,1 1 0,0 0 0,0 0 0,0 0 0,0 0 0,0 0 0,0 0 0,0 0 0,0 0 0,0 0 0,0 0 0,0 0 0,0 0 0,0 0 1,0-1-1,0 1 0,0 0 0,0 0 0,-1 0 0,1 0 0,0 0 0,0 0 0,0 0 0,0 0 0,0 0 0,0 0 0,0 0 0,0 0 0,0 0 0,0 0 0,-1 0 0,1 0 0,0 0 0,0 0 0,0 0 0,0 0 1,0 0-1,0 0 0,0 0 0,0 0 0,0 0 0,0 0 0,0 0 0,-1 1 0,1-1 0,0 0 0,-7-56-3,4 17 5,-1-2-14,2-1 0,2 1 0,8-69 0,-3 64 5,14-126-19,-13 137 25,1 0 0,22-62 1,-21 82 0,-1-1-1,2 2 1,17-24 0,0 0 4,-25 37-6,-1 0 1,1 1 0,-1-1 0,1 0-1,-1 0 1,1 1 0,0-1 0,-1 0-1,1 1 1,0-1 0,0 1 0,-1-1-1,1 1 1,0-1 0,0 1 0,0-1-1,0 1 1,0 0 0,0-1 0,-1 1 0,1 0-1,0 0 1,0 0 0,0 0 0,2 0-1,-1 0 1,0 1 0,0 0 0,0-1-1,0 1 1,0 0 0,0 0 0,0 0 0,-1 0-1,1 1 1,0-1 0,1 2 0,4 3 4,-1 1 0,0 0 0,-1 0 0,8 11 1,-6-4 2,-1-1 1,0 1 0,-1 1-1,0-1 1,-1 1-1,-1 0 1,0-1 0,-1 2-1,-1-1 1,0 0 0,-1 0-1,-1 0 1,0 0 0,-5 21-1,3-27 2,-1 0 1,1 0-1,-2-1 0,1 0 0,-1 0 0,0 0 1,-1 0-1,0-1 0,0 0 0,-1 0 0,0 0 1,0-1-1,0 0 0,-1-1 0,-14 9 0,4-4-246,-1-1 0,0 0-1,0-2 1,0 0 0,-1-1-1,-23 4 1,-8-9-4095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56,'39'-2'1968,"0"-2"0,38-9 0,-46 7-1944,1 0 0,-1 3 0,1 0 1,51 3-1,-54 6-2214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44 796,'0'0'40,"0"0"0,0 0 0,1 0 0,-1-1 0,0 1 1,0 0-1,0 0 0,0 0 0,0 0 0,0 0 0,0 0 0,1-1 0,-1 1 0,0 0 0,0 0 0,0 0 0,0 0 0,0 0 1,1 0-1,-1 0 0,0 0 0,0 0 0,0 0 0,0 0 0,1 0 0,-1 0 0,0 0 0,0 0 0,0 0 0,0 0 0,1 0 1,-1 0-1,0 0 0,0 0 0,0 0 0,0 0 0,0 0 0,1 0 0,-1 0 0,0 1 0,0-1 0,0 0 0,0 0 0,0 0 1,1 0-1,-1 0 0,0 0 0,0 1 0,0-1 0,0 0 0,0 0 0,0 0 0,0 0 0,0 0 0,0 1 0,0-1 0,1 16 853,-7 32-755,4-34 194,-40 443 988,40-437-1311,-2 1 1,0 0-1,-1-1 1,-12 28 0,17-48-10,0 0 1,0 1-1,0-1 1,0 0-1,0 1 1,0-1 0,0 0-1,0 0 1,0 1-1,0-1 1,0 0-1,-1 0 1,1 1 0,0-1-1,0 0 1,0 0-1,0 1 1,-1-1-1,1 0 1,0 0 0,0 0-1,0 1 1,-1-1-1,1 0 1,0 0-1,0 0 1,-1 0 0,1 0-1,0 1 1,0-1-1,-1 0 1,1 0-1,0 0 1,0 0 0,-1 0-1,1 0 1,0 0-1,-1 0 1,1 0-1,0 0 1,0 0 0,-1 0-1,1 0 1,0 0-1,-1-1 1,-9-13 6,-2-22-38,6 4 6,2 1 0,1-1 0,1 0 0,2-1-1,5-37 1,34-157-54,-36 213 75,1 0 1,0 0 0,1 0 0,0 1 0,1 0 0,1 0 0,0 0-1,14-19 1,-16 26 6,1 0 0,0 1 0,-1-1 0,2 1 0,-1 0 0,0 1 0,1 0-1,0 0 1,0 0 0,0 0 0,1 1 0,-1 1 0,1-1 0,0 1 0,-1 1 0,1-1 0,10 0 0,-12 2 2,0 0 0,0 0 1,0 0-1,0 1 0,0 0 1,-1 0-1,1 0 0,0 1 1,0 0-1,-1 0 0,1 0 1,-1 1-1,1 0 0,-1 0 1,6 4-1,-4 0 12,0-1 0,-1 0 1,0 1-1,0 1 0,0-1 0,-1 1 0,0 0 0,-1 0 1,5 9-1,-1 5 53,0 0 0,-2 0 0,0 1 1,-2 0-1,0 0 0,-2 0 0,0 26 0,-2-35-46,-1 0 0,-1 0 0,0 0 0,0 1 0,-2-2-1,0 1 1,0 0 0,-1-1 0,-1 0 0,0 0 0,-1-1 0,-11 16-1,3-8-12,-2 0 0,-1-1-1,0-1 1,-1 0 0,-40 27-1,40-31-27,-91 59-161,93-63-293,0-1-1,0-1 1,0-1 0,-37 10 0,52-17 313,-1 1 0,0-1 1,0 1-1,0-1 0,0 0 0,0 0 1,0-1-1,-6 0 0,-3-2-658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4 780,'1'-1'58,"0"1"0,0-1 0,-1 1 0,1 0-1,0-1 1,0 1 0,0 0 0,0 0 0,0-1 0,0 1 0,0 0-1,0 0 1,0 0 0,0 0 0,0 0 0,-1 0 0,1 1 0,0-1-1,0 0 1,0 0 0,0 1 0,0-1 0,0 1 0,0-1 0,0 1-1,0 0-3,0 0 0,0 1-1,0-1 1,0 0 0,0 1-1,-1-1 1,1 0-1,0 1 1,-1-1 0,0 1-1,1-1 1,-1 1 0,0-1-1,1 3 1,-1 7 146,0 0 0,-1 1 0,-2 16 0,2-20 14,-19 106 700,-2 12-494,16-79-373,2-20 43,1-1 1,2 49-1,1-67-77,1 0 0,0 0-1,1 0 1,0 0 0,0 0-1,0-1 1,1 1 0,1-1-1,-1 0 1,1 0 0,0 0-1,1 0 1,9 11 0,-11-15-18,1-1 0,-1 0 0,1 1 1,0-1-1,0 0 0,0-1 1,0 1-1,0-1 0,0 1 0,1-1 1,6 0-1,14 6-16,-21-7-4,1 1 1,-1-1 0,0 0 0,0 0 0,0 0 0,1 0 0,-1-1 0,0 1 0,0-1 0,0 0 0,0-1 0,0 1 0,0-1 0,0 1 0,0-1-1,4-3 1,3-2-369,0 0 0,0 0 0,-1-1 0,11-11 0,7-12-1163,-18 13 548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0 239 724,'9'4'433,"0"-1"-1,0 0 1,0 0 0,0-1 0,0 0-1,0-1 1,0 0 0,1 0-1,-1-1 1,0 0 0,1 0-1,15-4 1,-19 3-340,-1-1 0,0 0 0,1 0 0,-1 0 0,0-1 1,0 1-1,-1-1 0,1 0 0,0-1 0,-1 1 0,0-1 0,0 0 0,0 0 0,0 0 0,-1 0 0,1-1 1,-1 0-1,0 1 0,-1-1 0,1 0 0,-1 0 0,3-10 0,-4 12 15,5-15 488,-1 0-1,3-23 0,-7 37-410,-1-1-1,1 1 0,-1-1 0,0 1 0,0-1 0,-1 1 0,1-1 1,-1 1-1,0-1 0,0 1 0,0 0 0,-1-1 0,0 1 0,0 0 0,-3-5 1,5 8-123,-1 1 1,1-1 0,0 1-1,-1-1 1,1 1 0,-1-1-1,0 1 1,1-1 0,-1 1-1,1-1 1,-1 1 0,0 0-1,1-1 1,-1 1 0,0 0-1,1 0 1,-1-1 0,0 1-1,0 0 1,1 0 0,-1 0-1,0 0 1,1 0 0,-1 0-1,0 0 1,0 0 0,0 0-1,-20 14 564,-10 26-260,21-24-316,0 1 0,2-1 0,0 2 0,0-1 0,2 1 0,0 0 0,1 0 0,1 0 0,1 1 0,0 0 0,1 37 1,2-53-49,0 1 1,0 0 0,1 0 0,0 0 0,0-1-1,0 1 1,0 0 0,0-1 0,1 1 0,-1-1-1,1 1 1,0-1 0,0 0 0,0 0 0,1 0-1,-1 0 1,1 0 0,0 0 0,0-1 0,0 1-1,3 1 1,-2-2-57,1 0 0,-1-1-1,0 0 1,0 0 0,1 0 0,-1 0-1,1-1 1,-1 1 0,1-1-1,-1 0 1,1-1 0,-1 1 0,0-1-1,1 0 1,-1 0 0,0 0-1,7-3 1,33-14-2813,-1-1 0,-1-3 0,40-27 0,-44 24 445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87 268,'0'0'2312,"42"-15"-1461,-33 11-828,30-16-390,-38 19 272,1 0 0,-1-1 1,1 1-1,-1 0 0,0-1 1,0 1-1,1-1 0,-1 0 1,0 1-1,0-1 0,0 0 1,-1 1-1,1-1 0,0 0 1,-1 0-1,1 0 0,-1 0 1,1 0-1,-1-3 0,0-6-558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12 199 760,'-1'-1'102,"0"-1"0,0 1-1,0-1 1,0 1 0,0-1 0,0 1-1,0-1 1,1 0 0,-1 1 0,1-1-1,-1 0 1,1 0 0,-1 1 0,1-1-1,0 0 1,0 0 0,0 0 0,0-1-1,1-1 70,1 1-1,-1 0 1,1 0-1,-1 0 1,1 0-1,0 0 1,4-5-1,-5 7-122,6-8 8,2 1 1,-1-1-1,1 1 0,0 1 1,1 0-1,0 0 1,0 1-1,0 0 0,12-4 1,5-2-119,1 2-1,44-11 1,-51 16-201,0 1-1,1 1 0,-1 1 0,1 1 1,0 1-1,-1 1 0,1 1 1,42 9-1,-33-6 258,0-2 1,0-2-1,0 0 1,0-2-1,44-8 1,-14-5 2347,-96 15-347,27 1-1975,1 1 1,0 0-1,0 1 0,0 0 0,0 0 0,0 0 0,1 1 0,0 0 0,0 0 1,0 1-1,-7 8 0,-4 7 86,1-1 0,-15 26 0,17-20-51,1 1 0,2-1 0,0 2 0,2 0 0,1 0 0,1 1 0,1 0 0,2 0 0,0 0 0,2 46 0,5-45-43,0 0 1,2 0-1,10 33 1,-11-46-11,2 0 1,0-1-1,1 0 0,1 0 1,0-1-1,19 26 1,-25-38 1,0-1-1,1 1 1,-1-1 0,1 0 0,-1 1 0,1-1 0,0 0 0,0-1 0,0 1-1,0 0 1,0-1 0,0 0 0,0 1 0,1-1 0,-1-1 0,0 1 0,1 0-1,3-1 1,-5 0-7,0 0 0,0 0 0,1 0 0,-1-1 0,0 1 0,0-1 0,0 0 0,0 1 0,0-1 0,-1 0 0,1 0 0,0 0 0,0 0 0,-1-1 0,1 1 0,0 0 0,-1-1 0,1 1 0,-1-1 0,0 0 0,0 1 0,1-1 0,-1 0 0,0 0 0,0 0 0,-1 0 0,1 0 0,0 0 0,0-3 0,6-29-278,-2 0 0,-1 0 0,-2-1-1,-2-35 1,0 62 296,5-32-59,-4 39 42,-1 0 0,0 0 1,0 0-1,0 0 0,1 0 1,-1 0-1,1 0 1,-1 0-1,1 0 0,-1 0 1,1 0-1,-1 1 0,1-1 1,0 0-1,0 0 1,-1 0-1,1 1 0,0-1 1,0 1-1,0-1 0,0 0 1,-1 1-1,1 0 0,0-1 1,0 1-1,0-1 1,0 1-1,0 0 0,0 0 1,0 0-1,1-1 0,-1 1 1,0 0-1,0 0 1,1 1-1,3 0 9,-1 1 1,0 0 0,1 0-1,-1 1 1,0-1-1,0 1 1,-1 0-1,1 0 1,-1 0 0,1 1-1,-1-1 1,0 1-1,0 0 1,3 6-1,1 0 6,-2 0 0,1 0 0,-2 0 1,8 21-1,-9-22-3,-1 0 0,1-1 0,-1 1 1,-1 0-1,0 0 0,0 1 0,-1-1 1,0 0-1,0 0 0,-1 0 1,0 0-1,-1 0 0,0 0 0,-4 12 1,-13 18-2224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96 924,'2'9'3048,"-7"31"-2427,-17 116 891,15-91-1351,-35 182-5,42-243-156,-1 1 0,0-1 1,1 0-1,-1 0 0,-1 0 1,1 0-1,0 0 0,-1 0 0,-4 7 1,5-9 0,-8-23 28,8 1-60,1 1-1,0-1 0,1 0 1,7-32-1,-3 19 14,-2 6 0,6-47 7,3 1 0,28-95 0,-36 158 10,0 1 0,0-1-1,1 0 1,1 1 0,-1 0 0,2 0 0,13-15 0,-16 20 3,0 0 0,0 0 0,1 0-1,-1 1 1,1-1 0,0 1 0,0 0 0,0 0 0,0 1 0,0 0 0,1 0 0,-1 0 0,1 0 0,-1 1-1,1 0 1,7 0 0,-12 1-1,1-1 0,-1 1-1,0 0 1,0 1 0,0-1-1,0 0 1,0 0 0,0 0-1,1 1 1,-1-1 0,0 0-1,0 1 1,0-1 0,0 1-1,0-1 1,0 1 0,0 0-1,-1-1 1,1 1 0,0 0-1,0 0 1,0 0 0,-1 0-1,2 1 1,-1 0 0,0 0 0,-1 0 0,1 0 0,-1 0-1,0 0 1,0 0 0,0 0 0,0 1 0,0-1 0,0 0 0,0 0 0,-1 3 0,-3 7 3,0 0 1,0-1 0,-10 18 0,12-25-3,-11 18 4,-2-1 0,0 0 1,-2-1-1,0-1 0,-23 19 1,-6 10-61,40-42 51,-1 1-7,1 0 0,0 0-1,0 1 1,0-1 0,-7 16 0,12-21 8,0 0 1,1 1-1,-1-1 0,0 0 1,1 1-1,0-1 1,-1 1-1,1-1 1,0 1-1,0-1 0,0 1 1,1-1-1,-1 0 1,1 1-1,-1-1 0,1 1 1,0-1-1,0 0 1,0 0-1,0 1 1,0-1-1,0 0 0,1 0 1,-1 0-1,1 0 1,0-1-1,1 3 1,52 51-9,-28-30-1,-1 1 0,-2 2 1,33 46-1,-43-43 31,-12-25-456,0-1 0,0 1 0,1-1-1,0 0 1,0 0 0,6 8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0 896,'2'10'3322,"8"32"-2508,-8 9-462,-1-1 1,-3 1 0,-2-1 0,-16 74-1,6-59-254,-6 39 79,18-92-152,1 0 0,1 0 0,0 0 0,1-1 0,0 1 0,6 21 0,-6-26-16,1-1 0,0 0-1,1 0 1,-1 0 0,1 0 0,1-1 0,-1 1 0,1-1 0,0 1 0,6 6 0,-6-9-5,-1-1 1,0 1 0,1-1-1,-1 0 1,1 0-1,0 0 1,-1 0-1,1-1 1,0 0-1,0 1 1,0-2 0,0 1-1,0 0 1,1-1-1,-1 1 1,0-1-1,0 0 1,4-1-1,11-1-111,0-1-1,0-1 0,-1-1 0,1 0 0,-1-1 0,-1-1 0,27-14 1,-37 18-124,-1-1 1,0 0 0,0 0-1,0 0 1,0-1 0,-1 0-1,0 0 1,0 0 0,0-1 0,0 1-1,-1-1 1,0 0 0,0-1-1,-1 1 1,0-1 0,0 1-1,0-1 1,-1 0 0,0 0-1,0 0 1,-1 0 0,1-13-1,-4 0-714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0 221 508,'40'-25'2569,"-13"9"-2510,34-23 318,1 3 0,81-33-1,-137 66-421,3 0-41,0-1 0,0 0 0,-1 0 0,1-1 1,8-7-1,-16 12-520,-8 7-2406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7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1 127 828,'0'0'83,"1"0"0,-1 1 0,0-1 0,1 0 0,-1 1 0,1-1 0,-1 0 0,0 0 0,1 0 0,-1 0 0,1 1 0,-1-1 0,1 0 0,-1 0 0,1 0 0,-1 0 0,1 0 0,-1 0 0,1 0 0,-1 0 0,0 0 1,1 0-1,-1 0 0,1-1 0,-1 1 0,1 0 0,-1 0 0,1 0 0,-1 0 0,1-1 0,22-6-379,-15 4 482,20-5-123,53-24 1,-17 6-127,-53 22 30,92-38-2151,-89 36 1469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1112,'0'0'1638,"-11"23"-136,8 12-1244,1 1 0,2 37 0,0 22 122,-6 88 145,-4 62-157,9-237-371,1 1 0,0-1 0,0 0-1,1 0 1,3 16 0,-3-22 4,-1 1 0,1-1-1,0 0 1,0 0 0,-1 0 0,2 0-1,-1-1 1,0 1 0,0 0 0,1 0-1,-1-1 1,0 1 0,1 0 0,0-1-1,-1 0 1,1 1 0,0-1 0,0 0-1,0 0 1,0 0 0,0 0 0,0 0-1,0 0 1,0-1 0,0 1 0,0-1-1,3 1 1,9 0-64,1-1-1,-1 0 0,0 0 1,1-2-1,-1 0 0,0-1 1,0 0-1,0-1 0,0 0 1,21-10-1,-22 7-326,0 0-1,0-1 1,0-1-1,-1 0 1,0 0 0,0-1-1,-1-1 1,-1 0 0,0 0-1,9-14 1,-6 5-693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45 499 564,'38'-6'2305,"-31"4"-2476,0-2 0,0 1 0,0 0 0,0-1 0,-1 0 0,0-1 0,0 0 0,0 0 0,6-6 0,-5 2-332</inkml:trace>
  <inkml:trace contextRef="#ctx0" brushRef="#br0" timeOffset="1">1 64 184,'9'-3'2295,"69"-20"-2152,58-8-1680,-116 25 892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0:5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62 228 344,'-61'0'1639,"61"0"-1469,12-8 1072,159-3-391,18 3-642,233-13-56,-164 8-72,-63 5 42,405-38 570,-444 35-639,301-16 24,-302 21-15,369-8 34,-270 5-54,-141 4-1,72-4 23,457-11-23,-554 21-12,300-13-12,-337 12-24,-96 17-1056,20-9-2017,15-7 1725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3:3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15 152,'3'-8'3406,"6"3"-1232,-8 4-1017,-5 3-1547,-13 2-3700,6-2 2269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15 8,'13'-15'5685,"-13"19"-3753,-1 7-1443,-3 97 4320,-13 56-2344,6-64-1776,0 11-205,-28 224 112,27-266-590,-3 0-1,-42 118 1,3-38-45,51-144-398,0 0 0,-1 0 0,1 0 0,-1-1-1,0 0 1,-9 8 0,12-11 115,-2-29-8350,2 13 7036,-2 6 388,0-2-273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3:5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885 356 700,'3'-14'1780,"-2"13"-1700,-1 1-1,0-1 0,1 1 1,-1-1-1,1 0 0,-1 1 1,0-1-1,1 1 0,-1-1 1,0 0-1,0 1 0,0-1 1,0 0-1,1 0 1,-1 1-1,0-1 0,0 0 1,0 1-1,0-1 0,-1 0 1,1 1-1,0-1 0,0 0 1,0 0-1,0 1 0,-1-1 1,1 1-1,0-1 1,-1 0-1,1 1 0,0-1 1,-1 1-1,1-1 0,-1 0 1,1 1-1,-1-1 0,1 1 1,-1 0-1,1-1 0,-1 1 1,0-1-1,1 1 1,-1 0-1,-1-1 0,-7-2 556,13 0 1408,5-5 3516,-23 20-4302,0-11-1208,0 0 0,0 1 0,0 1 0,0 0 0,0 1 0,0 1 0,-17 8 1,-6 5-40,-46 30-1,-74 62 234,121-80-147,2 1 1,1 2-1,1 2 0,-44 62 1,46-49-3,1 2 1,3 0 0,1 2 0,-19 61 0,31-79-171,-40 145 64,49-166 8,-4 19 11,1 0 0,1 1 0,2-1 0,1 1 1,2 0-1,1 0 0,1 0 0,2 0 0,2 0 0,1 0 0,15 47 0,-12-59-9,2 0-1,0-1 1,1 0 0,1-1-1,1 0 1,0-2 0,2 1 0,31 26-1,-19-22-14,0-1 1,56 30-1,-38-25-2,-8-5 30,1-2 0,1-2 0,0-2 1,1-1-1,1-3 0,0-1 0,0-2 0,1-1 0,57 0 1,42-7 56,208-25 1,-299 20-67,282-19 114,-28 3-2,-226 13-34,107-25 0,329-128 128,-444 129-209,0-2 0,126-85 1,-161 94 6,-1-1 1,-2-1-1,0-2 1,-2-2-1,-1 0 1,-2-2-1,-1-2 1,34-55-1,-25 21-6,-3-2 0,-3 0-1,-3-2 1,19-82-1,-41 132 6,-1 0 1,-1 0-1,-1 0 0,-1-1 0,0 1 0,-2-1 1,-1 1-1,-1-1 0,-1 1 0,-1 0 0,-1 0 0,-11-26 1,3 12-21,-2 1 0,-30-52-1,34 68 8,-2 1 0,0 0-1,-1 1 1,-1 0 0,-30-24-1,14 17 8,-1 2 0,-2 2 0,0 1-1,-44-18 1,-157-53 70,235 91-69,-58-19 2,-1 4 0,-67-10 1,-121-3 37,-18 17-78,183 7 37,-1 4 0,1 3 1,1 4-1,-1 3 0,-94 25 1,62-8-17,71-18 7,0 1-1,-54 22 1,-85 53-61,128-57 74,-27 10 82,-37 18-58,68-31-100,32-17 112,0 1 0,-27 19 0,30-18-42,0 0 0,-1 0 1,0-2-1,-24 9 0,15 0-48,35-17 128,-13 0-1952,3 0 1465,0-1-1,-1 1 1,1 0 0,0 0 0,0-1-1,0 1 1,0-1 0,0 1 0,0-1 0,0 1-1,0-1 1,0 0 0,0 0 0,0 1-1,0-1 1,0 0 0,1 0 0,-1 0 0,0 0-1,1 0 1,-1 0 0,0 0 0,1 0-1,-1 0 1,1 0 0,0 0 0,-1 0 0,1 0-1,0 0 1,0-1 0,-1-1 0,-2-8-2246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2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12 328,'3'-11'4072,"-3"11"-4060,0 1-1,0 0 1,0-1 0,0 1 0,0-1-1,0 1 1,0-1 0,1 1 0,-1 0-1,0-1 1,0 1 0,1-1 0,-1 1 0,0-1-1,1 1 1,-1-1 0,1 1 0,-1-1-1,0 0 1,2 1 0,-1 0-10,0 0 1,0 0-1,0 0 0,0 0 1,-1 1-1,1-1 1,0 0-1,0 0 0,-1 0 1,1 1-1,-1-1 0,1 3 1,33 103 418,-17-35-135,5 43 417,-11-47-424,30 99 0,-37-149-236,10 22 19,-13-38-59,0 1-1,-1-1 1,1 0 0,0 0-1,-1 1 1,1-1-1,-1 1 1,0-1-1,0 3 1,0-4-2,0 0-1,0-1 1,0 1 0,0-1-1,0 1 1,0 0 0,0-1 0,0 1-1,0-1 1,0 1 0,0 0-1,0-1 1,-1 1 0,1-1-1,0 1 1,-1 0 0,1-1-1,0 1 1,-1-1 0,1 1 0,0-1-1,-1 0 1,1 1 0,-1-1-1,1 1 1,-1-1 0,1 0-1,-1 1 1,1-1 0,-1 0 0,1 1-1,-1-1 1,-1 0 0,16 0 12,-17-4 57,1 1 0,0-1 0,0 0 0,1 0 1,-1 0-1,1 0 0,-2-7 0,-5-14-25,-40-97-5,11 22-84,26 72 21,2-1-1,-7-36 1,11 39 34,-2 1-1,0 0 1,-18-38-1,18 48-2,6 11-6,0 1 1,0 0-1,-1 0 1,1-1-1,-1 1 1,0 0-1,0 0 1,0 0-1,0 1 1,0-1-1,-1 0 1,1 1 0,-1 0-1,0-1 1,0 1-1,-3-2 1,4 2-2,0-1 1,1 1 0,-1-1-1,1 0 1,0 0-1,-1 0 1,1 1 0,0-5-1,1 7 3,13 49-47,60 193 77,-30-62 252,13 43-75,-46-181-183,-8-32-21,1 1-1,-1-1 1,2 0-1,-1 0 0,2 0 1,5 10-1,30 47-60,-36-63 35,3 4 65,-7-17 36,0-6-118,0 0 27,1 8 27,-1 1 0,-1-1-1,1 1 1,-1-1 0,0 1 0,-3-11 0,-7-24-49,1-1 0,-3-45 0,-1-2 16,12 82 16,-76-366-13,66 352 22,11 19-10,0 1-1,0-1 1,0 0-1,0 1 0,0-1 1,0 0-1,0 0 1,0 0-1,1 1 0,-1-1 1,1 0-1,-1-3 1,1 5-1,0 0 1,0 0-1,0 0 1,0 0-1,0 1 1,0-1 0,0 0-1,0 0 1,0 0-1,0 0 1,0 0-1,0 0 1,0 0-1,0 0 1,0 0-1,-1 0 1,1 0-1,0 0 1,0 0 0,0 0-1,0 0 1,0 0-1,0 0 1,0 0-1,0 0 1,0 0-1,0 0 1,0 0-1,0 0 1,0 0-1,0 0 1,-1 0 0,1 0-1,0 0 1,0 0-1,0 0 1,0 0-1,0 0 1,0 0-1,0 0 1,0 0-1,0 0 1,0 0-1,0 0 1,0 0 0,0 0-1,0 0 1,-1 0-1,1 0 1,0 0-1,0 0 1,0 0-1,0 0 1,0 0-1,0-1 1,0 1 0,0 0-1,0 0 1,0 0-1,0 0 1,0 0-1,0 0 1,0 0-1,0 0 1,0 0-1,0 0 1,-7 8-20,-5 11-21,9-9-144,0 0 0,0 0 0,1 1 0,-2 16 0,0 2-1062,0 0-2695,1-21 2175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2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154 128 664,'0'-15'760,"-1"0"-1,0 0 1,0 0-1,-2 1 1,0-1-1,-5-14 1,8 28-695,0 1 1,0-1 0,-1 1 0,1-1-1,0 1 1,-1-1 0,1 1 0,0 0-1,-1-1 1,1 1 0,0-1 0,-1 1-1,1 0 1,-1-1 0,1 1 0,-1 0 0,1-1-1,0 1 1,-1 0 0,0 0 0,1 0-1,-1-1 1,1 1 0,-1 0 0,1 0-1,-1 0 1,1 0 0,-1 0 0,1 0-1,-1 0 1,1 0 0,-1 0 0,0 0 0,-23 12 588,17-7-634,0 1 0,0 0 0,1 0 0,-7 8 0,6-5-34,0 0 0,1 0-1,0 1 1,1-1-1,0 1 1,1 1-1,0-1 1,1 0-1,0 1 1,0 0-1,1 0 1,-1 12-1,4-20 13,-1 0-1,1 0 0,0 0 0,0 0 0,0 0 0,0-1 0,0 1 0,1 0 0,0-1 1,-1 1-1,1-1 0,0 0 0,0 1 0,0-1 0,0 0 0,1 0 0,-1 0 0,0-1 1,1 1-1,-1 0 0,1-1 0,5 2 0,4 3 7,1 0 1,0-1-1,20 4 1,-14-5-25,39 1 1,-41-4 35,-1 1 1,1 0-1,18 5 0,-35-7-13,1 1-1,-1-1 1,1 1-1,-1 0 1,0-1-1,1 1 0,-1-1 1,0 1-1,1-1 1,-1 1-1,0 0 0,0-1 1,0 1-1,1 0 1,-1-1-1,0 1 0,0-1 1,0 1-1,0 0 1,0-1-1,0 1 0,0 0 1,-1-1-1,1 1 1,0 0-1,0-1 1,0 1-1,-1-1 0,1 1 1,0 0-1,-1-1 1,0 2-1,-10 20 39,4-12-217,0 0 0,-1-1 1,-1 0-1,1 0 0,-2-1 0,1 0 0,-1 0 0,0-1 0,0 0 0,-1-1 1,0 0-1,0-1 0,-14 5 0,24-10 122,1 0 1,0 0-1,-1 0 1,1 0-1,0 0 0,-1 0 1,1 0-1,-1 0 1,1 1-1,0-1 1,-1 0-1,1-1 0,0 1 1,-1 0-1,1 0 1,0 0-1,-1 0 1,1 0-1,-1 0 0,1 0 1,0 0-1,-1-1 1,1 1-1,0 0 1,0 0-1,-1 0 0,1-1 1,0 1-1,-1 0 1,1-1-1,0 1 1,0 0-1,0 0 0,-1-1 1,2-14-1231,16-23-319,-13 32 1158,5-12-344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2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1018 440,'5'-8'385,"3"-4"550,0 0-1,15-16 1,-23 28-891,0 0 1,0 0-1,-1 0 1,1 0-1,0 0 0,0 0 1,0 0-1,0 0 1,-1 0-1,1 0 1,0 0-1,0 0 0,0 0 1,0 0-1,-1 0 1,1-1-1,0 1 0,0 0 1,0 0-1,0 0 1,0 0-1,-1 0 1,1 0-1,0 0 0,0-1 1,0 1-1,0 0 1,0 0-1,0 0 0,0 0 1,0 0-1,0-1 1,-1 1-1,1 0 1,0 0-1,0 0 0,0 0 1,0-1-1,0 1 1,0 0-1,0 0 0,0 0 1,0 0-1,0-1 1,0 1-1,0 0 0,0 0 1,1 0-1,-1 0 1,0-1-1,0 1 1,0 0-1,0 0 0,0 0 1,0 0-1,0 0 1,0-1-1,0 1 0,1 0 1,-1 0-1,-17 4 1441,8 3-1332,0 0 1,0 1-1,1 0 1,0 1 0,0-1-1,-9 16 1,-34 64-31,34-57-24,13-21-94,0 0-1,1 0 1,0 1-1,1 0 1,0-1-1,0 1 1,1 0-1,1 0 1,0 0-1,1 0 1,0 0-1,0 0 1,1 0-1,5 14 1,-7-24-8,0-1 0,0 1 0,0-1 0,0 1 0,0-1 0,0 1 0,1-1 0,-1 1 0,0-1 0,0 1 0,1-1 0,-1 1 0,0-1 0,0 1 1,1-1-1,-1 1 0,1-1 0,-1 0 0,0 1 0,1-1 0,-1 0 0,1 1 0,-1-1 0,1 0 0,-1 0 0,1 1 0,-1-1 0,1 0 1,-1 0-1,1 0 0,-1 0 0,1 0 0,-1 0 0,2 1 0,-1-2-2,1 0 1,-1 1-1,1-1 1,0 0-1,-1 1 1,0-1-1,1 0 1,-1 0-1,0 0 1,1 0-1,1-2 1,28-37 11,-31 39-4,12-20 3,-1 0-1,-1 0 0,-1-1 0,7-28 0,9-22-23,-23 69 17,-1-2 1,2 0 0,-1-1 0,0 1 0,1 1 0,7-10-1,-10 13 2,1 0 0,0 0-1,0 1 1,0-1 0,0 0-1,0 0 1,0 1 0,0-1-1,0 1 1,1-1 0,-1 1-1,0-1 1,0 1 0,0 0-1,0 0 1,1-1-1,-1 1 1,0 0 0,0 0-1,1 0 1,-1 0 0,0 0-1,0 1 1,1-1 0,-1 0-1,0 1 1,0-1 0,0 1-1,0-1 1,1 1 0,-1-1-1,1 2 1,14 6-3,-1 0 0,2-2 0,-1 0 0,1 0 0,0-2 0,0 0 0,19 2 0,-31-6 5,0 0 0,0 0 1,0-1-1,0 0 0,-1 0 0,1 0 0,0-1 1,0 1-1,0-1 0,-1 0 0,1 0 1,-1-1-1,0 1 0,0-1 0,0 0 1,0 0-1,0-1 0,0 1 0,-1-1 1,0 0-1,0 0 0,5-7 0,-1 1-1,-1 0 0,0-1-1,-1 0 1,0 0 0,0 0 0,-2 0-1,1-1 1,2-16 0,-4 8-9,-1 1 0,-1-1 0,0 1-1,-2-1 1,0 1 0,-1 0 0,-1 0 0,-1 0 0,-1 0 0,-13-30 0,9 29 23,0 0 1,-1 1-1,-1 0 0,-1 1 1,0 1-1,-2 0 0,0 0 1,-1 2-1,-20-17 0,22 23 19,8 10-22,8 22-20,0-10 4,11 45 38,2-1 1,44 106 0,-43-123-22,6 10-142,2 0 0,61 89 0,-83-136-16,0 0 0,0 0-1,0 0 1,0-1-1,1 1 1,-1-1-1,1 1 1,0-1-1,0 0 1,-1 0-1,1 0 1,1-1-1,-1 1 1,0-1-1,0 0 1,1 1-1,-1-1 1,0-1-1,1 1 1,-1 0-1,1-1 1,-1 0 0,1 0-1,-1 0 1,6-1-1,-3 0-95,0-1-1,-1 1 0,1-1 1,-1-1-1,1 1 1,-1-1-1,0 0 1,0 0-1,0 0 1,0-1-1,-1 0 0,1 1 1,-1-2-1,4-4 1,5-8-13,-1 0 1,-1 0-1,-1-1 1,14-35-1,24-82 759,-43 119-330,24-93 2540,-29 108-2575,1 0 0,-1 0 0,0 0 0,1 0 0,-1 0 0,0 0 0,0 0 0,0 0 0,0 0 0,0 0 0,0 0 0,0 0 0,0 0-1,-1 0 1,1 0 0,0 0 0,-1-1 0,0 1-35,0 1 0,0 0 0,0 0 0,0 0 0,0 0 0,0 0 0,0 0 0,0 0 0,0 0 0,1 0 0,-1 1 0,0-1 0,0 0-1,0 1 1,0-1 0,0 1 0,0-1 0,0 1 0,1-1 0,-2 2 0,-15 7 275,1 0-1,0 2 1,1 0-1,-20 19 0,28-24-349,1 1 0,0 0 0,0 0 0,1 1 0,0 0-1,0 0 1,1 0 0,0 0 0,0 1 0,1-1-1,-3 13 1,2-4-29,2-10-3,0 0 0,1-1 0,0 1-1,0 0 1,1-1 0,0 1 0,0 0 0,1 8 0,1-4-18,-3-9 16,1-1 0,0 1 0,0-1 1,0 1-1,0-1 0,1 1 0,-1-1 0,0 1 1,1-1-1,-1 0 0,1 1 0,-1-1 0,1 1 1,0-1-1,-1 0 0,1 0 0,0 1 0,0-1 1,0 0-1,0 0 0,0 0 0,0 0 0,0 0 1,1 0-1,-1 0 0,0 0 0,0-1 0,1 1 1,-1 0-1,1-1 0,-1 1 0,0-1 0,2 1 1,1-1-4,0 0 1,0 0 0,0 0-1,0 0 1,0 0 0,-1-1-1,1 0 1,0 0 0,0 0-1,-1 0 1,1-1 0,0 1-1,-1-1 1,0 0 0,1 0-1,-1 0 1,0 0 0,0-1-1,0 1 1,0-1 0,-1 0-1,1 0 1,-1 0 0,1 0-1,2-6 1,3-3 15,-2 1 1,1-1-1,-2 0 0,1-1 0,-2 1 1,6-21-1,-10 32-11,0 0 1,0 1-1,0-1 1,0 0 0,0 1-1,0-1 1,1 0-1,-1 1 1,0-1-1,1 0 1,-1 1-1,0-1 1,1 0-1,-1 1 1,0-1-1,1 1 1,-1-1-1,1 1 1,-1-1-1,1 1 1,-1 0-1,1-1 1,0 1-1,-1-1 1,1 1-1,-1 0 1,1 0-1,0-1 1,-1 1-1,1 0 1,0 0-1,-1 0 1,1 0-1,0 0 1,0-1-1,-1 2 1,1-1-1,0 0 1,-1 0-1,1 0 1,0 0-1,0 0 1,33 19-60,-33-18 60,2 1 2,-1-1 0,0 1 0,1-1 0,-1 0 1,1 0-1,-1 0 0,1 0 0,0 0 0,-1-1 1,1 1-1,0-1 0,0 1 0,-1-1 0,1 0 1,0 0-1,0-1 0,-1 1 0,1 0 0,4-2 1,-3 0-1,0 1 0,0-1 1,0-1-1,0 1 0,0 0 1,-1-1-1,1 0 0,-1 0 1,0 0-1,0 0 0,4-6 1,-2 2 0,0 0 1,0-1-1,0 0 1,-1 0-1,-1 0 1,1-1 0,-1 1-1,-1-1 1,1 0-1,-1 0 1,1-16-1,-4 8 1,0-1 1,-2 1-1,0 0 0,0 0 0,-2 0 0,-8-24 0,6 24 23,7 19-25,-1 1-1,0-1 0,1 1 0,0-1 1,-1 1-1,1-1 0,0 1 0,1 4 1,0 7 1,2 0 0,0 0 0,0 0 0,1-1 0,1 1 1,7 13-1,-10-23-8,0 0 1,0-1 0,1 1 0,-1-1 0,1 1-1,0-1 1,0 0 0,0 0 0,0 0 0,0-1-1,1 1 1,-1-1 0,1 0 0,0 0-1,0 0 1,0 0 0,0-1 0,0 1 0,0-1-1,0 0 1,0 0 0,0-1 0,1 1 0,4-1-1,-5 0-3,1-1-1,-1 0 1,1 0-1,-1 0 1,1 0-1,-1-1 0,0 0 1,1 0-1,-1 0 1,0 0-1,0 0 1,-1-1-1,1 0 1,0 0-1,-1 0 0,0 0 1,1-1-1,-1 1 1,-1-1-1,1 0 1,2-5-1,7-11-12,0-2 0,15-44 0,-11 26-126,-4 13-40,-2-1 0,0 1 0,-2-2 0,-2 1 0,6-49 0,-10 56 179,-2-1 1,0 0 0,-1 0 0,-2 0-1,0 0 1,-1 1 0,-1-1-1,-10-23 1,12 34 20,2 7 0,0 0-1,0 0 0,-1 0 0,1 0 0,-1 1 0,0-1 0,0 0 0,0 1 0,0-1 1,-1 1-1,-4-5 0,7 8-13,0-1 0,-1 1 0,1 0 1,-1 0-1,1 0 0,-1-1 0,1 1 0,-1 0 1,1 0-1,0 0 0,-1 0 0,1 0 1,-1 0-1,1 0 0,-1 0 0,1 0 0,-1 0 1,1 1-1,-1-1 0,1 0 0,0 0 0,-1 0 1,1 0-1,-1 1 0,1-1 0,0 0 0,-1 0 1,1 1-1,0-1 0,-1 0 0,1 1 0,0-1 1,-1 1-1,-5 19-31,7 25 34,-1-44 2,5 37 8,2 0 0,1-1 0,2 0 1,2 0-1,2-1 0,0-1 0,38 63 1,-1-20-3,-49-76-16,-1 0 0,1 0 1,-1 0-1,1 0 0,-1 0 1,1-1-1,0 1 0,0-1 1,0 1-1,0-1 0,0 1 1,4 1-1,-5-3 2,1 0 0,-1 1 0,0-1 0,0 0 0,1 0 0,-1 0 0,0 0 0,1 0 0,-1 0 0,0 0 0,1 0 1,-1-1-1,0 1 0,1 0 0,-1-1 0,0 1 0,2-2 0,1-1 5,0 0 0,0 0 1,-1 0-1,1-1 0,-1 1 1,0-1-1,0 0 1,0 0-1,0 0 0,-1 0 1,3-6-1,53-140-4,-57 148 4,0 0-1,0 1 1,1-1-1,-1 0 1,0 1-1,1-1 1,-1 0-1,1 1 1,0 0-1,-1-1 1,1 1-1,0 0 1,0 0-1,0 0 1,0 0-1,0 0 1,0 1-1,0-1 1,0 1-1,0-1 1,0 1-1,1 0 1,-1 0-1,0 0 1,0 0-1,0 0 1,0 0-1,1 0 1,-1 1-1,0-1 1,4 2-1,6 2 2,0 0 1,0 1-1,21 12 1,-31-16-3,1 0 1,0 0 1,0 0 0,1 0 0,-1 0 0,0 0 0,0-1 0,1 1 0,-1-1 0,0 0 0,0 0 0,1 0 0,-1-1 0,0 1 0,0-1 0,1 0-1,3-1 1,0 0-3,-1-1 0,-1 0 0,1 0 0,0 0 0,-1 0 0,1-1 0,5-5 0,-5 3-1,-1 0 1,1 0 0,-1-1 0,-1 0-1,1 0 1,-1 0 0,-1 0 0,1 0 0,-1-1-1,4-15 1,-3 7 10,-1-1-1,0 0 1,-2 0 0,1-19 0,-2 30 1,1-33 37,-1 39-46,0-1 0,0 1 0,0 0 0,0 0 0,0 0-1,0-1 1,0 1 0,0 0 0,0 0 0,0-1 0,0 1 0,0 0 0,1 0 0,-1 0-1,0-1 1,0 1 0,0 0 0,0 0 0,0 0 0,0-1 0,0 1 0,1 0 0,-1 0-1,0 0 1,0 0 0,0-1 0,1 1 0,-1 0 0,0 0 0,0 0 0,0 0 0,1 0-1,-1 0 1,0 0 0,0 0 0,0 0 0,1 0 0,-1-1 0,10 18 53,70 208 2267,6 14 286,-63-182-2168,10 20 214,25 93 0,-50-142-566,-2 1 1,2 31 0,-7-47-45,0 0 0,-1-1 1,-1 1-1,0 0 0,-1 0 1,0-1-1,-5 17 0,6-26-37,-1 1-1,1 0 1,-1-1-1,0 1 1,0-1-1,0 1 1,-1-1 0,1 0-1,-1 0 1,1 0-1,-1 0 1,0-1-1,0 1 1,0-1-1,-1 0 1,-4 3-1,2-2-4,0-1 0,1 0 0,-1-1-1,0 1 1,0-1 0,0 0 0,0-1-1,0 0 1,0 1 0,-6-2 0,-1-1-38,0 0 1,0-1-1,0 0 0,0-1 1,1 0-1,-1-1 1,1 0-1,1-1 0,-15-9 1,6 0-471,0-2 0,1 0 0,1-1 1,0 0-1,2-2 0,0 0 0,1 0 0,-14-26 1,5 0-2474,1-2 1,-32-96-1,43 110 1071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3:5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192 930 1128,'0'0'154,"-1"0"0,1-1 0,0 1 0,-1-1 0,1 1 0,0 0 0,-1 0 0,1-1 0,-1 1 0,1 0 0,-1 0 0,1-1 0,-1 1 0,1 0 0,-1 0 0,1 0 0,-1 0-1,1 0 1,-1 0 0,1 0 0,-1 0 0,1 0 0,-1 0 0,1 0 0,-1 0 0,1 0 0,-1 0 0,1 0 0,-1 1 0,1-1 0,-1 0 0,1 0 0,-1 1 0,-10 17 1025,2 28-1086,11 415 2588,4-305-2398,1 11-72,1 98-59,2-172-182,-10-126 185,0-13-209,-6-57 0,-70-422-1360,65 430 1323,-20-131 66,-24-117 90,51 323 185,1 0 0,0-26 0,36 46-288,122-4 75,-1-7 1,236-46 0,-210 23 43,82-18 498,874-158 1965,-798 176-1941,-96 13-533,202-32 44,-217 18-145,-34 4 86,-90 18 17,200-20 71,-256 29-62,-27 1-132,1 1 0,-1 2 0,0 0 0,27 3 0,-35-2 60,0 0 0,0-2 1,0 1-1,-1-1 0,17-4 0,11 0-10,-1 1-18,0-1 0,-1-2 1,1-2-1,51-18 0,-35 15 118,-13 4-51,-40 8-44,0 1 1,-1 0-1,1 0 1,0 0-1,0 0 1,-1 0-1,1 0 1,-1 0-1,1 0 1,-1 0-1,0 0 1,1 0-1,-1 0 0,0 0 1,1 0-1,-1 0 1,0 0-1,0 0 1,0 0-1,0 0 1,0 1-1,-1 1 1,3 52-28,-1-20 48,10 147 64,32 313 170,-24-348-257,13 74 11,64 434 91,-93-636-105,22 214 93,-24-230-91,-1 0 0,0 0 0,0 0 0,0 0 0,0 1 0,-1-1 0,1 0-1,-1 0 1,-1 4 0,2-6 0,-1 0 0,1 0 0,0 0 0,-1-1 0,1 1 0,-1 0 0,1 0-1,-1-1 1,0 1 0,1-1 0,-1 1 0,0 0 0,1-1 0,-1 1 0,0-1 0,0 0 0,1 1 0,-1-1-1,0 0 1,0 1 0,0-1 0,0 0 0,1 0 0,-1 0 0,0 1 0,0-1 0,0 0 0,0 0 0,0-1-1,0 1 1,1 0 0,-1 0 0,0 0 0,0 0 0,0-1 0,0 1 0,-1-1 0,-19-5-66,1 0-1,-24-1 1,-6-3-43,28 6 77,0 1-1,-1 1 1,1 1-1,-33 2 1,-91 16-72,24-2 52,-278 44-87,256-34 124,-141 31-45,45-8 35,-149 32 18,187-41 35,-163 29-34,-175 12 71,334-56-165,67-9 171,-158 14 25,292-28-96,-159 1 150,85-4-92,-66-11 61,129 11-90,-150-32 137,166 34-165,-21-4 0,0 1-1,1 1 1,-1 1 0,0 1-1,-38 4 1,45-1 9,6-1 3,0 0 1,0-1-1,0 0 1,0 0 0,0-1-1,0 0 1,-1 0 0,1-1-1,0 0 1,-15-4 0,17 4-7,0 0 1,1 1-1,-1-1 1,0 1-1,0 0 1,1 1 0,-1-1-1,-7 3 1,-14-1 12,21-2 17,0 0-1,-1 0 1,1-1 0,0 1-1,0-2 1,0 1-1,1-1 1,-1 0-1,0 0 1,0 0-1,1-1 1,-10-6-1,9 4 7,0-1-1,0 1 1,0-2-1,1 1 1,0-1-1,0 1 1,0-1-1,-6-15 1,3 4-27,1 0 0,0-1 0,1 0 1,1 0-1,1 0 0,-3-36 0,7-121-31,2 82 20,4-43 7,0-43-2099,-6 167 1054,-1 1 0,-1-1 1,0 1-1,0-1 0,-2 1 0,1 0 0,-1 0 1,-10-18-1,2 15-1448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3:5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44 194 24,'-2'0'422,"-29"18"3166,30-17-3534,0-1-1,0 1 1,0 0-1,1 0 1,-1-1-1,0 1 1,1 0-1,-1 0 1,1 0-1,-1 0 1,1 0-1,-1 0 1,1 0 0,-1 0-1,1 0 1,0 0-1,0 0 1,0 0-1,-1 0 1,1 0-1,0 0 1,0 0-1,0 0 1,1 0-1,-1 0 1,0 0-1,0 0 1,1 2 0,1 3 92,0-1 1,1 1 0,0-1 0,0 1-1,0-1 1,0 0 0,1 0 0,0 0 0,0-1-1,0 1 1,0-1 0,1 0 0,8 5 0,-9-6-73,0-1 0,1-1 0,-1 1 0,1-1 0,-1 1 0,1-1 0,-1-1 0,1 1 0,-1 0 0,1-1 0,0 0 0,-1 0 0,1-1 0,0 1 1,-1-1-1,1 0 0,-1 0 0,8-4 0,1 0-27,-1-1 0,0 0-1,0-1 1,-1-1 0,0 0 0,0 0 0,-1-1 0,0 0-1,-1-1 1,0 0 0,0-1 0,-1 0 0,-1 0 0,0 0 0,0-1-1,-1 0 1,0-1 0,3-12 0,-7 20 17,-1 0 0,0 1 0,0-1 0,0 0 0,0 0 1,-1 0-1,0 1 0,0-1 0,0 0 0,0 0 0,-1 0 0,0 0 0,0 1 0,0-1 1,-1 0-1,0 1 0,1-1 0,-2 1 0,1 0 0,0 0 0,-1-1 0,0 1 0,0 1 1,-7-8-1,9 10-61,-1 0 1,0 1-1,1-1 1,-1 0-1,0 1 1,0-1-1,1 1 1,-1-1-1,0 1 1,0 0-1,0 0 1,0 0-1,1 0 1,-1 0-1,0 0 1,0 1-1,0-1 1,1 1-1,-1-1 1,0 1-1,0 0 1,1-1-1,-1 1 1,0 0-1,-1 1 1,-39 27-19,27-15 8,0 0 1,2 0 0,-1 1-1,2 1 1,0 0 0,1 1 0,1 0-1,0 1 1,-7 19 0,6-9-2,2 0 1,1 0-1,0 1 1,3 0 0,-4 42-1,8-63 6,1-1-1,0 1 0,1-1 0,0 1 0,0-1 1,1 0-1,0 0 0,0 1 0,1-1 0,-1-1 0,1 1 1,1 0-1,0-1 0,0 1 0,0-1 0,0 0 1,7 5-1,-8-7-1,0-1 0,1 0 0,0 0 1,0 0-1,0 0 0,0-1 0,0 0 0,0 0 0,1 0 1,-1 0-1,1-1 0,-1 1 0,1-1 0,0 0 1,-1-1-1,1 1 0,0-1 0,0 0 0,0 0 1,-1 0-1,1-1 0,0 0 0,-1 0 0,1 0 0,0 0 1,-1-1-1,6-2 0,-9 3 2,30-16 38,-30 17-35,-1 0 1,0-1-1,1 1 1,-1 0-1,0-1 0,1 1 1,-1 0-1,0-1 1,0 1-1,1 0 1,-1-1-1,0 1 0,0 0 1,0-1-1,0 1 1,1-1-1,-1 1 0,0-1 1,0 1-1,0 0 1,0-1-1,0 1 0,0-1 1,0 1-1,0-1 1,-1 0-1,1 0 0,-1 1 0,1-1 1,-1 0-1,0 1 0,0-1 0,1 1 0,-1-1 1,0 1-1,0-1 0,1 1 0,-1-1 1,0 1-1,0 0 0,0-1 0,0 1 0,-1 0 1,0 0-9,0 0 1,0 0-1,-1 0 0,1 0 1,0 1-1,0-1 1,0 1-1,0 0 1,0 0-1,0 0 1,0 0-1,0 0 0,1 0 1,-1 0-1,0 0 1,1 1-1,-1-1 1,-2 3-1,-26 30-51,22-21 54,0 0 1,1 0-1,1 1 1,0 0-1,1 0 1,1 0-1,0 0 1,-2 19-1,4-21 1,0 1 0,1-1 0,1 1 0,0-1 0,1 1 0,0 0 0,1-1 0,0 0 0,8 24 0,-7-30-35,0 0 1,-1 0-1,2 0 0,-1 0 0,1-1 1,0 1-1,0-1 0,0 0 0,1-1 0,-1 1 1,1-1-1,1 0 0,-1 0 0,0 0 1,1-1-1,0 0 0,0 0 0,0 0 1,0-1-1,0 0 0,10 2 0,-6-2-41,0-1 0,0 0-1,1-1 1,-1 0-1,0-1 1,0 0 0,0-1-1,0 0 1,0 0-1,0-1 1,0-1 0,-1 1-1,11-7 1,-2 1-390,0-1 1,-1-1-1,0-1 1,-1 0-1,0-1 0,-1-1 1,0 0-1,-1-1 1,18-26-1,-25 30 323,0 0 0,-1-1 0,0 1 0,-1-1 1,0 0-1,-1-1 0,0 1 0,-1-1 0,-1 0 0,0 1 0,-1-1 0,0 0 0,0 0 1,-2 0-1,0 0 0,-3-15 0,-4-6 258,-2 1 0,-1 1 0,-31-62 0,15 36 1257,26 56-1203,-5-10 515,4 13-288,1 6 200,18 25 255,-10-8-528,0 0 1,-1 0 0,-2 1-1,2 28 1,-2 102 150,-4-152-467,1 9 4,-2 1 0,0-1-1,0 1 1,-7 23 0,-1-93-325,5-9 263,1 49 53,2 0-1,0-1 1,4-32-1,-2 40-5,3-14 4,9-36 0,-11 53 10,0 1-1,1 0 1,-1-1-1,1 1 1,1 0-1,-1 0 1,1 1-1,0-1 1,0 1 0,7-7-1,-10 11-2,0 0 0,0 0 0,1 1-1,-1-1 1,0 0 0,0 0 0,1 1 0,-1-1 0,0 1-1,1-1 1,-1 1 0,1 0 0,-1-1 0,0 1-1,1 0 1,-1 0 0,1 0 0,-1 0 0,1 0 0,-1 0-1,2 1 1,1 0 8,-1 0-1,0 1 1,0-1-1,0 1 1,0-1 0,0 1-1,0 0 1,4 4-1,1 2 26,0 0-1,0 1 1,-1-1-1,8 15 1,-9-12-3,-1 0 0,0 0 0,0 1 0,-1 0 0,-1 0 0,0 0 0,3 22 0,-1 88-922,-5-118 784,0-3-25,-1-4 80,0 0 0,1 1 0,-1-1 0,0 0 0,1 0 0,0 0 0,0 0 0,0 0 0,1-5 0,-1 4 20,1-39 5,2-1-1,16-78 1,-16 110 29,0 1 0,1 0-1,0-1 1,1 2 0,7-14 0,-10 21 32,0-1 0,1 1 0,-1-1 0,0 1 0,1 0 0,0 0 0,0 0 0,0 0 0,0 0 1,0 1-1,1-1 0,-1 1 0,1 0 0,-1 0 0,1 1 0,0-1 0,0 1 0,5-2 0,-7 3 1,0 1 0,0-1 0,0 0 0,1 1 0,-1-1 0,0 1 0,0 0 0,0 0-1,0 0 1,0 0 0,0 0 0,-1 0 0,1 1 0,0-1 0,0 0 0,1 3 0,27 28 531,-25-26-412,2 3-81,-1 0 1,0 0 0,0 1 0,-1 0 0,0 0 0,-1 0 0,0 1 0,4 19 0,0 9-112,2 45 0,-9-73 23,0 13-374,-2-20 80,1 0 0,-1 0 1,1 0-1,0 1 1,0-1-1,1 0 1,0 0-1,-1 0 1,1 0-1,0 0 1,1 0-1,-1 0 1,1 0-1,4 6 0,-6-9 243,1-1 0,-1 0-1,1 0 1,0 0-1,-1 0 1,1 0-1,-1 0 1,1 0 0,-1 0-1,1 0 1,-1 0-1,1 0 1,-1 0-1,1-1 1,0 1-1,-1 0 1,1 0 0,-1-1-1,1 1 1,-1 0-1,0 0 1,1-1-1,-1 1 1,1-1 0,-1 1-1,0 0 1,1-1-1,-1 1 1,0-1-1,1 1 1,-1-1-1,0 1 1,1-1 0,15-23-706,-12 18 530,2-4 100,0-1 1,0 0 0,-1 0 0,0-1 0,-1 0 0,4-17 0,9-77 339,-11 61 224,-3 14 1293,0-42-1,2 78-1319,-1 0 1,0 0-1,-1 1 0,1 0 0,-1 0 0,3 7 0,10 38 103,-2 1 1,-1 0-1,-4 1 1,6 98-1,-12-128-516,-1-3 20,-5-22-91,-5-13-112,0-6 100,0-1 0,2 0 0,0-1 0,2 1 0,-3-27 0,4 2 106,4-72-1,0 102-13,1-1 1,1 0-1,1 1 0,10-30 0,-11 39 32,0 0 0,1 0 0,-1 0 0,2 1-1,-1 0 1,1-1 0,0 2 0,1-1-1,-1 1 1,1-1 0,13-9 0,-16 14 7,-1 1 1,1-1 0,0 1 0,0-1 0,0 1 0,0 0 0,-1 0 0,1 1 0,1-1 0,-1 0 0,0 1 0,0 0 0,0 0-1,0 0 1,0 0 0,0 0 0,0 1 0,0-1 0,0 1 0,0 0 0,0 0 0,0 0 0,0 0 0,0 0 0,0 1 0,-1-1-1,1 1 1,3 3 0,-2-2-5,-1 0 0,0 0 0,0 0 0,-1 0 0,1 1 0,0-1 0,-1 1 0,0 0 0,0-1 0,0 1 0,-1 0 0,1 0 0,-1 0 0,0 1 0,0-1 0,0 0 0,-1 0 0,1 1 0,-1-1 0,-1 6 0,-1 6-202,0 1 0,-2-1 0,0 0 0,-1 0 0,-1-1 0,0 1 0,-1-1 1,0-1-1,-2 1 0,0-1 0,0-1 0,-12 14 0,-1 2-1680,15-18 68,11-16-1828,4-3 2787,2-1-75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3:5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7 199 448,'77'-60'2212,"-59"53"-2479,-17 6 285,0 1 0,0 0 0,0 0 0,0 0 0,0 0 0,0-1-1,-1 1 1,1-1 0,0 1 0,0 0 0,0-1 0,0 0 0,0 1 0,-1-1 0,1 1 0,0-1 0,0 0 0,-1 0 0,2 0 0,10-9 1263,-11 10-1192,0 0 0,-1-1 0,1 1-1,0 0 1,-1 0 0,1-1 0,-1 1 0,1 0 0,0-1 0,-1 1 0,1-1-1,-1 1 1,1-1 0,-1 1 0,0-1 0,1 1 0,-1-1 0,1 1 0,-1-1-1,0 1 1,0-1 0,1 0 0,-1 1 0,0-1 0,0 0 0,0 1-1,1-1 1,-1 0 0,0 1 0,0-2 0,-1 2 17,1 0-1,0 0 1,0 0 0,-1 0 0,1 0-1,0 1 1,-1-1 0,1 0-1,0 0 1,0 0 0,-1 0 0,1 0-1,0 1 1,0-1 0,-1 0-1,1 0 1,0 0 0,0 1 0,0-1-1,-1 0 1,1 0 0,0 1-1,0-1 1,0 0 0,0 0 0,0 1-1,-1-1 1,1 0 0,0 1 0,0-1-1,0 0 1,0 1 0,0-1-1,0 0 1,0 0 0,0 1 0,0-1-1,0 1 1,-3 73 2784,3-74-2885,0 0 1,-1 0-1,1 0 1,0 0 0,-1 1-1,1-1 1,0 0 0,0 0-1,-1 0 1,1 0-1,0 0 1,-1 0 0,1 0-1,0 0 1,-1 0 0,1 0-1,0 0 1,-1 0-1,1 0 1,0 0 0,-1 0-1,1 0 1,0 0 0,-1-1-1,1 1 1,0 0-1,0 0 1,-1 0 0,1 0-1,0-1 1,0 1 0,-1 0-1,1 0 1,0-1-1,-1 1 1,-13-9-27,14 9 23,-4-2-17,1-1 1,-1 1-1,1-1 0,0 1 1,0-1-1,0 0 0,0 0 1,0 0-1,1 0 0,0-1 1,-4-5-1,-21-48 139,16 32 61,6 11-138,3 11-85,1-1 1,0 1-1,-1-1 0,0 1 1,0-1-1,0 1 0,-3-4 1,4 7 6,-8 5-111,9 14 80,-1 3 41,2-1 0,0 1 0,7 34 1,0-9 48,6 84 1,-7-40-2,-2-47-16,-4-17-23,2-1 0,1 1 0,1 0 0,1-1 0,19 48 0,-24-71 13,1 0 0,0-1-1,0 1 1,0-1 0,0 1 0,1-1 0,-1 0-1,1 0 1,-1 0 0,1 0 0,0-1 0,-1 1 0,1-1-1,0 0 1,0 1 0,0-1 0,0 0 0,1-1 0,-1 1-1,0-1 1,0 1 0,0-1 0,0 0 0,1 0-1,-1 0 1,0-1 0,0 1 0,0-1 0,4 0 0,2-1-321,-1 0 1,1-1 0,-1 0 0,0 0 0,0 0 0,0-1-1,0 0 1,-1-1 0,12-9 0,-3-2-1060,-2 0 0,0-1 0,-1-1-1,16-27 1,-9 14-72,-4 7 169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3:5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14 892,'6'-11'3386,"-4"8"-1612,-7 9-671,-1 4-729,0 1 0,0-1 0,1 1-1,0 0 1,1 0 0,1 1 0,-1-1 0,-1 15-1,2-3 170,0 0-1,2 0 0,1 31 0,2-31-335,1 0 0,1 0-1,8 30 1,-8-42-200,-1 0 0,2 0 0,0 0 0,0 0 0,1-1 0,0 0 1,0 0-1,13 13 0,-17-20-2,1 0 0,0-1 0,0 1 0,0 0 1,0-1-1,0 0 0,1 0 0,-1 0 0,1 0 1,-1-1-1,1 1 0,0-1 0,0 0 0,0 0 0,-1 0 1,1-1-1,0 1 0,0-1 0,0 0 0,0 0 1,0 0-1,0-1 0,0 1 0,0-1 0,0 0 1,-1 0-1,8-3 0,-6 1-4,0 0 0,0 0 0,0 0 0,0-1 0,-1 1 0,0-1 1,0 0-1,0-1 0,0 1 0,0-1 0,-1 1 0,0-1 0,0 0 0,0 0 0,-1-1 0,1 1 0,-1 0 1,1-9-1,-1 3-16,0 0 0,-1 0 0,0 0 0,-1-1 0,-1 1 0,0 0 0,0 0 0,-1 0 0,0 0 1,-1 0-1,0 0 0,-1 1 0,0-1 0,-12-18 0,-2-1-367,-1 1 1,-1 2-1,-38-40 0,23 34-272,34 32 498,-1 0 1,1 0 0,-1 0 0,1 0-1,-1 0 1,0 0 0,1 0 0,-1 1-1,0-1 1,0 1 0,0-1 0,0 1-1,1 0 1,-1 0 0,0 0 0,0 0-1,0 0 1,0 0 0,0 0-1,1 1 1,-1-1 0,-2 1 0,3 0 44,1-1 1,0 1 0,-1 0-1,1-1 1,0 1-1,-1-1 1,1 1 0,0 0-1,0-1 1,-1 1-1,1 0 1,0-1 0,0 1-1,0 0 1,0-1 0,0 1-1,0 0 1,0 0-1,0-1 1,0 1 0,0 0-1,0-1 1,1 1-1,-1 0 1,0-1 0,0 1-1,1-1 1,-1 1 0,0 0-1,1-1 1,0 1-1,12 21-2411,-7-16 1340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3:5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40,'14'-12'3935,"-15"12"-3884,1 0 0,0 0 1,0 0-1,0 0 1,0 1-1,0-1 0,0 0 1,0 0-1,0 0 1,0 1-1,0-1 0,0 0 1,0 0-1,0 0 0,0 1 1,0-1-1,0 0 1,0 0-1,0 0 0,0 1 1,0-1-1,0 0 1,0 0-1,1 0 0,-1 0 1,0 1-1,0-1 1,0 0-1,0 0 0,0 0 1,0 0-1,1 0 1,-1 1-1,0-1 0,0 0 1,0 0-1,0 0 0,1 0 1,-1 0-1,0 0 1,0 0-1,0 0 0,1 0 1,-1 0-1,0 0 1,0 0-1,0 0 0,1 0 1,-1 0-1,0 0 1,0 0-1,0 0 0,1 0 1,-1 0-1,0 0 1,0 0-1,0 0 0,0 3 60,-1 0-1,1 0 1,0 0 0,0 0-1,0 0 1,0 0-1,0 0 1,2 4-1,0 15 551,-7 38 1537,3 84 0,7-73-1812,6 165-739,-12-208-999,0 0-3099,0-28 4353,2 0 32,-1 0 0,0 1 0,0-1 0,0 0 0,0 0 0,0 0 0,0 0 0,0 0 0,0 0 0,0 0 1,0 1-1,0-1 0,0 0 0,0 0 0,0 0 0,0 0 0,0 0 0,0 0 0,0 1 0,0-1 1,0 0-1,0 0 0,0 0 0,0 0 0,0 0 0,0 0 0,0 0 0,0 1 0,0-1 0,0 0 1,0 0-1,0 0 0,-1 0 0,1 0 0,0 0 0,0 0 0,0 0 0,0 0 0,0 0 0,0 1 0,0-1 1,0 0-1,-1 0 0,1 0 0,0 0 0,0 0 0,0 0 0,0 0 0,0 0 0,0 0 0,0 0 1,-1 0-1,1 0 0,0 0 0,0 0 0,0 0 0,0 0 0,0 0 0,0 0 0,-1 0 0,1 0 1,0 0-1,0 0 0,0 0 0,0-1 0,-3-3-1295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3:59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1048,'0'0'3046,"10"21"-994,-8-16-1976,-1 0 0,1 0 0,0 0-1,0-1 1,0 1 0,1 0 0,-1-1 0,1 0 0,0 0 0,0 1 0,5 3 0,48 43 109,-18-18-143,-27-22-250,-1-1 0,2 0 1,-1 0-1,1-2 0,0 1 0,1-2 0,0 1 1,16 5-1,-18-12-2668,-3-1 1426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19 716,'0'0'69,"0"0"0,0 0-1,0-1 1,0 1 0,1 0 0,-1 0 0,0 0-1,0 0 1,0 0 0,0 0 0,0 0 0,0-1-1,1 1 1,-1 0 0,0 0 0,0 0 0,0 0-1,0 0 1,0-1 0,0 1 0,0 0-1,0 0 1,0 0 0,0 0 0,0 0 0,0-1-1,0 1 1,0 0 0,0 0 0,0 0 0,0 0-1,0-1 1,0 1 0,0 0 0,0 0 0,0 0-1,0 0 1,0-1 0,0 1 0,0 0 0,0 0-1,0 0 1,-1 0 0,1 0 0,0 0 0,0-1-1,0 1 1,0 0 0,0 0 0,0 0-1,-1 0 1,1 0 0,0 0 0,0 0 0,0 0-1,0 0 1,-1-1 0,17-6 742,62 4 50,81 9-292,-11 0-250,80 3 244,-72-4-400,163-16-144,-235 6-45,-50 5 37,0 2 0,0 1-1,50 11 1,-31-4-20,322 38 71,-104-12-59,-263-35 2,92 10 38,1-5 0,113-6-1,-76-2-6,16 15 2,-61-3-48,-45-3 18,73 19 0,-63-13 27,-9-4 9,1-2 0,1-3 0,55-1 0,-75-2 429,46 9 1,-6-1-329,175 5-97,-148-17-32,-51 0-15,64 4 0,-73 9 0,-34-8-3,0 0 0,0-1 0,0 1 0,0-1 0,1 0 0,-1-1 0,0 1 0,1-1 0,-1 0 0,9 0 1,53-8 42,-1 2 0,86 5 0,-87 1-90,-1 3 56,97 17 0,107 21 36,-73-5-105,-169-30 97,37 15 0,-5-8-30,-12-3-9,-24-4 11,-7-2-3,-36-2-878,14-3 291,-1 0 1,1 0 0,-1 0-1,1-1 1,0 0 0,0-1-1,0 0 1,-10-5 0,15 7 405,-22-8-1592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3:5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3 892,'9'-2'3011,"1"2"-465,-4 15-2084,12 93 2349,-6-32-1761,22 81 0,-33-157-1046,4 20 88,1-1 0,1 1-1,1-2 1,16 29-1,-22-43-89,0-1 0,1 1 0,-1-1 0,1 1 0,0-1 0,0 0 0,0 0 0,0 0 0,1-1 0,-1 1 0,1-1 0,-1 0 0,1 0 0,0 0 0,0 0 0,0-1 0,0 1 0,0-1 0,0 0 0,1-1 0,-1 1 0,0-1 0,0 1 0,1-1 0,-1 0 0,0-1 0,0 1 0,5-2 0,-4 1-168,-1 0 1,0 0 0,0-1-1,0 1 1,0-1 0,0 0-1,-1 0 1,1-1 0,0 1-1,-1-1 1,0 0 0,0 0-1,0 0 1,0 0-1,0 0 1,0-1 0,-1 1-1,0-1 1,1 1 0,-1-1-1,-1 0 1,1 0 0,-1 0-1,1 0 1,0-7 0,0 1-454,-1-1 1,0 1-1,-1 0 1,0-1-1,-1 1 1,0 0-1,0 0 1,-1 0-1,-5-17 1,-2 7-716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0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59 363 500,'13'-2'4938,"18"-11"-4156,30-20-1383,-58 31 464,-1 0 0,0 1 0,1-1 0,-1-1 1,0 1-1,0 0 0,0 0 0,-1-1 0,1 1 0,0-1 0,1-3 0,-3 4-6,1 0 0,-1 0 0,0 0 0,0 1 0,1-1 0,-1 0-1,-1 0 1,1 0 0,0 0 0,0 0 0,-1 0 0,1 0 0,-1 1 0,0-1 0,1 0 0,-1 0 0,0 1 0,-1-3-1,-2-5-809</inkml:trace>
  <inkml:trace contextRef="#ctx0" brushRef="#br0" timeOffset="1">1 136 296,'1'-5'84,"-1"0"1,1 1-1,1-1 1,-1 0-1,1 1 1,-1-1-1,2 1 0,-1 0 1,0-1-1,1 1 1,-1 0-1,1 0 1,0 1-1,1-1 0,-1 1 1,1-1-1,-1 1 1,1 0-1,0 1 1,0-1-1,0 1 0,9-4 1,5-3-417,0 1 0,1 1 0,0 0 0,23-4 0,-29 9 75,0 1 20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0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52,'3'0'89,"2"-1"144,-1 1 0,1 0-1,0 0 1,0 0 0,0 0 0,0 1-1,0 0 1,0 0 0,0 0 0,-1 1-1,1 0 1,-1 0 0,1 0-1,-1 0 1,1 0 0,-1 1 0,6 5-1,-1 0 72,-1 1-1,0 1 0,-1 0 0,0 0 0,0 0 0,-1 0 0,0 1 1,-1 0-1,0 1 0,5 18 0,0 12 610,9 73 1,-8-41-150,-7-49-597,4 22 472,20 65 1,-24-99-547,0 0 0,1-1 1,1 0-1,0 0 0,1 0 1,0-1-1,0 0 0,2 0 1,17 17-1,-25-26-100,1 0 0,0-1 0,0 1 0,0-1 0,0 0 0,0 0 0,0 0 0,0 0-1,0 0 1,0 0 0,1 0 0,3 0 0,-5-1-78,0 0 0,0 0 0,1 0-1,-1 0 1,0 0 0,0 0 0,0-1 0,0 1-1,1 0 1,-1-1 0,0 1 0,0-1 0,0 0 0,0 1-1,0-1 1,0 0 0,0 1 0,1-2 0,2-4-381,0 0 0,0 0 0,-1 0 1,1 0-1,-1 0 0,-1-1 0,3-7 1,-1 0-76,0-1 1,0 0-1,-1 0 1,-1 0 0,-1 0-1,0 0 1,-1-1-1,-1 1 1,0 0 0,-4-16-1,-1 6-453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00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81 370 192,'8'0'4276,"29"0"-3640,-27-2-640,0-1 0,0 0-1,-1-1 1,1 0 0,-1 0 0,0-1 0,0 0 0,0-1 0,-1 0 0,13-11-1,-16 13-224,0-1 0,-1 0 0,1 0 0,-1 0 0,0-1-1,0 1 1,0-1 0,-1 0 0,0 0 0,0-1 0,-1 1 0,0 0-1,0-1 1,0 0 0,-1 1 0,1-13 0,-2 7-586</inkml:trace>
  <inkml:trace contextRef="#ctx0" brushRef="#br0" timeOffset="1">1 44 356,'11'0'3663,"-9"0"-3571,1 0 0,-1 0-1,1 0 1,-1 0 0,0 0 0,1 1-1,-1-1 1,1 1 0,-1-1 0,4 3-1,-3-3-90,-1 0 1,1 0-1,-1 0 0,0 0 0,1 0 0,-1-1 0,1 1 0,-1-1 0,0 0 0,1 0 0,-1 0 0,0 0 0,0 0 0,0 0 0,0 0 0,0-1 0,2-1 0,17-8 3,2 3 81,-22 7-270,0 1 1,0 0 0,0-1-1,0 1 1,0-1 0,0 1-1,-1-1 1,1 1 0,0-1-1,0 0 1,-1 1 0,1-1-1,0 0 1,-1 1 0,1-1-1,-1 0 1,1 0 0,-1 0-1,1 0 1,0-1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29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1 113 360,'6'0'9102,"-6"0"-8740,41-11 1889,59-18-2018,-67 22-441,-29 7-226,1-1 1,-1 1-1,1-1 1,-1 0-1,0-1 1,1 1 0,-1-1-1,0 0 1,0 0-1,0 0 1,0 0-1,-1-1 1,1 0-1,5-4 1,16-18-2206,-9 13 1132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2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99 668,'14'0'5661,"39"-3"-3294,-31-1-2290,-12 3-413,0 0 0,1-1-1,-1 0 1,0-1 0,0 0-1,0-1 1,-1 0-1,1-1 1,-1 0 0,14-10-1,29-23-2910,-40 30 2361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0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1 101 232,'48'12'5046,"-18"-11"-4046,-18 0-917,0-1 1,-1 0-1,1-1 0,13-2 1,-11 0-1888,0-1 0,25-10 0,-32 11 749</inkml:trace>
  <inkml:trace contextRef="#ctx0" brushRef="#br0" timeOffset="1">414 38 592,'8'-1'299,"0"0"0,0 0 0,0-1-1,0 0 1,0-1 0,-1 0 0,1 0 0,11-7 0,3-1-884,-21 11 22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0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1 113 148,'116'-43'5054,"-79"31"-4657,-31 10-481,-1-1 1,1 1 0,-1-1 0,0 0 0,0 0-1,8-7 1,10-15-3289,-17 19 1812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1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965 477 248,'-2'-1'202,"-1"0"0,1 0 0,0 0 0,-1 0 0,1 0 0,0 0 0,-1 1 0,1-1 0,-1 1 0,1-1 1,-1 1-1,1 0 0,-1 0 0,0 1 0,1-1 0,-1 0 0,1 1 0,-1-1 0,1 1 0,0 0 0,-5 2 0,-54 26 392,52-24-125,-48 29 603,2 3 1,-50 44-1,34-25-403,-79 73 117,112-94-684,0 2 0,-49 64 0,16-17 212,52-62-276,0 1-1,2 0 1,0 2 0,2 0 0,1 1 0,-18 44-1,25-52-34,1 0-1,1 1 1,0 0-1,2 0 0,0 0 1,2 1-1,0-1 0,1 1 1,0-1-1,7 36 0,-4-36 5,1 0-1,1 0 0,1 0 0,0-1 1,1 0-1,1 0 0,11 17 0,-10-23 16,1 0 0,0 0-1,1-2 1,0 1 0,1-1-1,0-1 1,0 0 0,1 0-1,0-2 1,1 1 0,-1-2-1,1 0 1,19 6-1,12 1 2,0-2-1,0-2 1,52 4-1,-12-6 23,133-5 0,-138-5-20,-26 2 0,60-10 0,144-38 6,-167 30-32,123-31 62,0-8 589,-2-10 1,226-105-1,-76-12-41,-301 152-507,0-3 0,-2-2 0,-2-3-1,70-66 1,-101 83-92,88-92 184,-93 93-70,-1-1-1,-1-1 0,19-32 0,-32 46-67,11-19 118,-1 0-1,21-61 1,-33 75-110,-1-1 1,0 1 0,-2-1 0,0 1 0,-1-1 0,0 0 0,-1 1 0,-1-1 0,-1 0 0,-1 1 0,-7-23 0,0 15 4,-1 1 0,-1 0-1,-16-22 1,11 19-38,3 3-12,-1 1-1,-1 1 1,-1 0 0,-1 1 0,0 1 0,-43-30-1,44 39 1,-1 1-1,0 1 0,-1 1 0,0 1 0,0 0 1,-37-4-1,31 5-15,-13-2-10,1 3-1,-1 1 1,-69 4-1,-120 24-21,95-9 65,-23 4-255,0 7 0,2 6-1,-244 87 1,233-63-1667,25-9-3485,-204 99-1,293-115 3000,25-17 798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64 772,'-6'-26'2014,"6"25"-1949,0 1 0,0-1 0,0 1 0,0-1 0,0 1 0,0-1 0,0 0 0,0 1 0,0-1 0,0 1 1,0-1-1,0 1 0,0-1 0,1 1 0,-1-1 0,0 0 0,0 1 0,1-1 0,-1 1 0,0-1 0,1 1 0,-1 0 0,0-1 0,1 1 0,-1-1 0,0 1 0,1 0 0,-1-1 0,1 1 0,-1 0 0,1-1 0,-1 1 1,1 0-1,-1 0 0,1-1 0,0 1 0,-1 0 0,1 0 0,1 0 519,1 7-467,1 0 0,1 0 1,-1-1-1,1 1 0,9 8 0,-7-8-119,0 0 0,0-1 0,0 0 0,1 0 0,16 9 0,-21-13 3,1 0 5,-1 0 0,1 0 0,0 0 0,-1-1 0,1 1 0,0-1 0,0 0 0,0 0 0,0 0 0,5 0 0,-8-1 0,1 0 0,-1-1 0,1 1 1,-1 0-1,0-1 0,1 1 1,-1-1-1,0 1 0,1-1 1,-1 1-1,0-1 0,0 0 0,1 0 1,-1 0-1,0 0 0,0 0 1,0 0-1,0 0 0,0 0 0,-1 0 1,1 0-1,0-1 0,0 1 1,-1 0-1,1 0 0,-1-1 1,1 1-1,-1 0 0,1-1 0,-1 1 1,0-3-1,4-16 503,0 0 0,-2 0 0,1-23-1,-3 43-121,10 29-347,6 14 198,117 351 3168,-130-386-3383,-2 0-1,1 0 1,-1 0-1,-1 1 1,1-1 0,-1 0-1,-1 0 1,0 1 0,0-1-1,0 0 1,-1 0 0,0 0-1,-1 0 1,0-1 0,0 1-1,0-1 1,-1 1 0,0-1-1,-1 0 1,0 0-1,0-1 1,0 0 0,-1 0-1,0 0 1,0 0 0,0-1-1,-1 0 1,1 0 0,-1-1-1,-1 0 1,1 0 0,0-1-1,-15 5 1,15-6-222,0-1 1,0 0-1,0 0 1,0-1-1,0 0 1,0 0-1,0-1 0,0 1 1,0-2-1,0 1 1,0-1-1,0 0 1,0 0-1,1-1 0,-1 0 1,1 0-1,0 0 1,-1-1-1,-8-7 1,6 2-184,0 1 1,0-1-1,1-1 1,0 0 0,1 0-1,0 0 1,0-1-1,1 0 1,0 0 0,-4-16-1,7 15-28,0 1 0,1-1 1,1 0-1,0 1 0,1-1 0,0 0 0,1 1 0,3-20 0,-1 2-524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0 337 312,'3'3'548,"-1"-1"0,0 1 0,0 0 0,0 0 0,0 0 0,-1 0 0,3 5 0,-4-6-443,1 0 0,0 0 0,-1 0 0,1-1 1,0 1-1,0 0 0,0 0 0,0-1 0,0 1 0,1-1 0,-1 1 1,0-1-1,1 1 0,-1-1 0,1 0 0,-1 0 0,1 0 1,0 0-1,-1 0 0,3 1 0,2-1 145,0-1-1,0 1 1,0-1-1,1-1 1,-1 1-1,0-1 1,0 0 0,-1 0-1,1-1 1,0 0-1,0 0 1,-1 0-1,1-1 1,-1 0 0,6-3-1,0-1-29,0-1 0,0 0-1,-1-1 1,0 1 0,-1-2-1,9-10 1,-12 11-112,-1 1-1,0-1 0,0 0 1,-1 0-1,0 0 1,-1-1-1,0 0 0,0 1 1,2-17-1,-3 12-102,-1-1-1,0 0 1,-1 0-1,-1 1 0,-4-29 1,4 38 34,0 0-1,-1 0 1,0 0-1,0 0 1,0 0 0,0 0-1,-1 0 1,0 1-1,0-1 1,0 1 0,0 0-1,-8-7 1,9 9-19,0 1 0,0 0 0,1-1-1,-1 1 1,0 0 0,0 1 0,0-1 0,0 0 0,0 0 0,0 1 0,0-1-1,0 1 1,-1 0 0,1 0 0,0-1 0,0 1 0,0 1 0,0-1 0,0 0 0,-1 0-1,1 1 1,0-1 0,0 1 0,0 0 0,0 0 0,0 0 0,0 0 0,1 0 0,-1 0-1,0 0 1,0 0 0,1 1 0,-4 2 0,-1 3 10,0-1 0,0 1-1,1 0 1,0 0 0,0 1 0,1 0 0,-6 12 0,-19 64 65,16-45-120,8-23 51,1 0 0,1 0 0,0 1 0,1-1 0,0 0 0,2 1 0,0 0 0,1-1 1,0 1-1,1-1 0,1 0 0,1 0 0,0 0 0,9 21 0,-11-33-25,1 0 1,-1 0-1,1-1 0,0 1 0,0 0 1,0-1-1,0 0 0,0 0 0,1 0 0,-1 0 1,1 0-1,0-1 0,7 4 0,-4-3 3,1 0-1,0-1 1,0 1-1,0-2 0,0 1 1,0-1-1,10 0 0,3-1-13,-1-1 0,1-1-1,0-1 1,-1-1-1,26-8 1,-30 7-323,-1-1 0,0 0 0,26-15 0,-29 14-484,-1-1 1,0-1-1,0 0 0,-1 0 0,0-1 0,0-1 0,-1 1 0,8-14 1,-5 6-186,-2 6 304,-2-1 1,1 0 0,-2 0-1,0-1 1,0 0 0,6-21-1,-9 14-119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23 68,'18'-21'2553,"-18"21"-2524,0 0 0,1 0 0,-1 0 0,0-1 0,1 1 0,-1 0 0,0 0 0,1 0 0,-1 0-1,1-1 1,-1 1 0,1 0 0,-1 0 0,0 0 0,1 0 0,-1 0 0,1 0 0,-1 0 0,0 0 0,1 1 0,-1-1-1,1 0 1,-1 0 0,0 0 0,1 0 0,-1 0 0,1 1 0,-1-1 0,0 0 0,1 0 0,-1 1 0,0-1 0,1 0 0,-1 1-1,0-1 1,0 0 0,1 1 0,-1-1 0,0 0 0,0 1 0,0-1 0,1 0 0,-1 1 0,0-1 0,0 1 0,0-1 0,0 0-1,0 1 1,0-1 0,0 1 0,0-1 0,0 0 0,0 1 0,0-1 0,0 1 0,0 0 0,4 32 278,-2 1 0,-1 0 0,-5 51 0,0 10 26,-38 544 341,20-458-644,-12 124 40,33-287-68,-1-1 0,0 0 0,-1 0 0,-1 0 0,-1 0 1,0 0-1,-15 30 0,9-30-3,2 0 0,-13 30 0,18-30-3,-1 0 1,2 0-1,0 0 0,0 19 0,-8 42 19,5-49-50,5-21 27,0-1 1,0 0 0,-1 1-1,0-1 1,-7 13-1,9-19 10,0 0-1,0 0 0,1 0 0,-1 0 1,0 0-1,0 0 0,1 0 1,-1 0-1,0 0 0,1-1 1,-1 1-1,1 0 0,-1 0 1,1 0-1,-1-1 0,1 1 0,0 0 1,-1 0-1,1-1 0,0 1 1,0-1-1,-1 1 0,1-1 1,0 1-1,0-1 0,0 1 1,1-1-1,23 14-13,-1-3 10,32 13-2,65 4 74,-69-17-45,-10-3-12,1-3 0,58 0 1,-49-4-4,56 10 0,163 14 25,-53-7 19,-45 17 232,-122-21-28,2-3 0,60 4-1,-22-13-164,-52-2-42,0 1 0,38 7 0,-48-5-42,-1-1 1,46-1 0,17-1 2,219 23 161,-269-17-161,55 13 0,4 2 96,-66-16-4,56 2 0,-64-6-83,-1 1-1,26 7 0,33 2-29,124-3 45,180 15-36,-218-9 12,12 1 3,62 2 3,-111-11 8,37-8-81,-58-2 72,128 16-7,-77-18-69,33 19 25,-2 0 60,-139-13 0,-26 2-27,-26-1 2,0 0-1,1 0 1,-1-1-1,0 0 0,1 0 1,-1 0-1,0 0 1,0 0-1,1 0 0,-1-1 1,0 0-1,0 0 1,1 0-1,-1 0 0,5-2 1,-6 1 6,-2 2-6,1-1 1,-1 1-1,0 0 1,1-1-1,-1 1 0,0 0 1,1-1-1,-1 1 1,0 0-1,0-1 1,1 1-1,-1-1 1,0 1-1,0-1 0,0 1 1,0-1-1,1 1 1,-1 0-1,0-1 1,0 1-1,0-1 1,0 1-1,0-1 0,0 1 1,0-1-1,-1 0 1,1 1-48,2-23 661,-2 8-321,1-1 0,3-19 0,0 20-215,0 4-48,-1 1 0,1-1 0,7-12 0,-9 19-117,-1-1 0,1 1 0,-1-1 0,0 0 0,-1 1 0,1-1 0,-1 0 0,0 0 0,0 1 0,0-1 0,-1 0 0,1 0 0,-1 1 0,-2-6 0,1 2-377,1 1-1,0 0 1,0 0-1,1 0 1,0-1 0,1-11-1,6-30-2644,-4 23 1105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0 754 632,'15'-5'761,"0"0"-1,-1-1 1,0-1-1,0 0 1,13-10-1,-16 7-525,0-1-1,-1 1 0,0-2 1,13-19-1,12-14 252,-18 16-83,-17 28-373,0 0-1,1 0 0,-1 0 1,1 0-1,-1 0 0,0 0 1,0 0-1,0-1 0,0 1 1,0 0-1,0 0 0,0 0 1,0 0-1,0-1 0,0 1 1,-1 0-1,1 0 1,0 0-1,-1 0 0,1 0 1,-1 0-1,1 0 0,-1 0 1,0 0-1,-1-1 0,-3-4 266,5 5-277,-1 1 1,1-1-1,-1 1 0,1-1 1,-1 0-1,1 1 1,-1-1-1,1 1 1,-1 0-1,1-1 1,-1 1-1,1-1 1,-1 1-1,0 0 1,1 0-1,-1-1 0,0 1 1,1 0-1,-1 0 1,0 0-1,1 0 1,-1 0-1,0 0 1,0 0-1,1 0 1,-1 0-1,0 0 1,1 0-1,-1 0 0,0 0 1,1 0-1,-1 1 1,0-1-1,1 0 1,-1 1-1,1-1 1,-1 0-1,0 1 1,1-1-1,-1 1 1,1-1-1,-2 1 0,-1 2-16,0 0-1,0 0 0,0 0 0,0 0 0,0 0 0,1 1 0,-1-1 0,1 1 1,0 0-1,0 0 0,1 0 0,-1 0 0,1 0 0,-1 0 0,1 0 0,1 0 1,-1 0-1,0 1 0,1-1 0,0 0 0,0 0 0,0 1 0,1-1 0,1 5 1,-2-3-13,1-1 1,1 0 0,-1 0 0,1-1 0,-1 1 0,2 0 0,-1 0 0,0-1 0,1 1-1,0-1 1,0 0 0,0 0 0,0 0 0,1 0 0,0-1 0,-1 1 0,1-1 0,1 0 0,7 5-1,-4-5 3,-1-1 0,1 0-1,0 0 1,0-1 0,0 1-1,0-2 1,0 1 0,0-1-1,0-1 1,0 1 0,0-1-1,0-1 1,0 0-1,0 0 1,-1 0 0,1-1-1,13-6 1,-3-1 18,0 0 0,-1-1-1,0-1 1,0 0 0,26-28-1,-22 22 3,-14 12-3,-1 0-1,1-1 1,-1 1 0,8-13 0,-12 17-2,-1 0 1,0-1 0,0 1-1,0 0 1,0 0-1,0-1 1,-1 1 0,1 0-1,-1-1 1,0 1-1,1-1 1,-1 1 0,0-1-1,-1 1 1,1 0 0,0-1-1,-1 1 1,1-1-1,-1 1 1,0 0 0,-1-4-1,1 5-3,1-1 0,-1 1 0,1 0 0,-1 0 0,0 0 0,1 0 0,-1 0 0,0 0 0,0 0 0,0 0 0,0 0 0,0 1 0,0-1 0,0 0 0,0 0 0,0 1 0,0-1 0,-1 1 0,1-1 0,0 1 0,0 0 0,0-1 0,-3 1 0,1 0 1,0 0-1,0 0 1,0 0-1,0 1 1,0-1-1,0 1 1,0 0-1,0 0 1,-5 3-1,0 0 49,-1 1 0,1 0-1,0 0 1,1 1-1,-13 11 1,11-7 23,1 0 0,0 0 0,-10 16 0,16-24-78,1 0 1,0 0 0,-1 0 0,1 1-1,0-1 1,0 0 0,0 1-1,1-1 1,-1 0 0,1 1 0,-1-1-1,1 1 1,0 0 0,0-1 0,0 1-1,0-1 1,0 1 0,1-1-1,-1 1 1,1-1 0,-1 1 0,1-1-1,0 0 1,0 1 0,1 1 0,-1-3-4,0 0 1,1 0 0,-1 0 0,0-1 0,0 1 0,0-1-1,0 1 1,0-1 0,1 1 0,-1-1 0,0 1-1,1-1 1,-1 0 0,0 0 0,0 0 0,1 0 0,-1 0-1,0 0 1,1 0 0,-1 0 0,0-1 0,0 1 0,1 0-1,-1-1 1,0 1 0,0-1 0,1 1 0,-1-1-1,1-1 1,39-22-32,-37 20 34,8-5-6,-1-1 1,0-1-1,11-14 0,-16 18 10,0-1 0,1 1 0,-1 0-1,1 1 1,1-1 0,-1 1 0,1 1 0,0 0 0,1 0 0,10-5 0,-16 9 1,1 1 1,-1-1 0,0 1 0,0 0 0,1 0 0,-1 0-1,0 0 1,0 0 0,1 1 0,-1 0 0,0-1 0,0 1-1,0 0 1,0 1 0,0-1 0,0 0 0,0 1 0,4 3 0,5 4 11,-1 0 1,0 1 0,9 11-1,4 3 48,20 24 103,-50-77-52,1 10-116,0 0 0,2-1 1,-3-38-1,3 26-13,3 27 12,0 0 0,0 0 0,0 0 1,1 1-1,-1-1 0,1 0 0,0 0 1,1 1-1,-1-1 0,1 1 0,0-1 1,0 1-1,0 0 0,6-8 0,-1 3-26,0 1-1,1-1 0,0 1 1,1 1-1,10-8 0,10-4 25,-21 14-1,1-1-1,-1 0 1,12-10 0,6-10-112,-4 6-214,26-32 1,-43 46 307,-1-1 0,1 1 1,-1-1-1,0 0 0,0 0 0,-1-1 1,0 1-1,-1-1 0,1 1 0,0-9 0,-3 13 9,1 0 0,-2 0-1,1 0 1,0 0 0,-1 0 0,1 0-1,-1 0 1,0 0 0,0 0-1,0 0 1,0 1 0,0-1-1,-1 0 1,1 1 0,-1-1-1,0 1 1,0 0 0,0-1-1,0 1 1,0 0 0,0 0-1,0 0 1,-1 0 0,1 1-1,-1-1 1,0 1 0,-5-3-1,7 4 12,-1-1-1,0 0 1,0 1-1,1-1 1,-1 1-1,0 0 1,0 0-1,0 0 1,0 0-1,1 0 1,-1 0-1,0 0 1,0 0-1,0 1 1,1-1-1,-1 1 1,0-1-1,0 1 1,1 0-1,-1 0 1,0-1-1,1 1 1,-1 0-1,1 1 1,-1-1-1,1 0 0,0 0 1,-1 1-1,1-1 1,0 0-1,0 1 1,0-1-1,0 1 1,0 0-1,0-1 1,1 1-1,-1 0 1,0 0-1,1-1 1,0 1-1,-1 0 1,1 0-1,0 0 1,0-1-1,0 4 1,-1 8 6,1-1 0,0 0 1,1 1-1,0-1 0,1 0 1,0 1-1,6 14 0,34 82 23,-40-102-20,6 11-1,0-1-1,20 30 0,-24-42-5,-1 0 1,0-1-1,1 1 1,0-1-1,0 0 0,0 0 1,1-1-1,-1 1 1,1-1-1,0 0 0,0 0 1,0-1-1,11 4 1,-13-5 0,1-1 0,0 0 1,0 0-1,0 0 0,0-1 0,-1 1 1,1-1-1,0 0 0,0 0 0,-1-1 1,1 1-1,-1-1 0,4-1 1,44-29 6,-39 22-8,1 0-1,-1-1 0,-1-1 1,0 0-1,0 0 0,11-19 0,-16 22 2,-1 0 0,-1-1 0,1 1 0,-1-1 0,-1 0 0,0 0 0,0 0 0,-1 0 0,0-1 0,0-19 0,-3 13 22,1 8 2,3 25-21,1 1 5,-1 0-1,2-1 1,0 1-1,1-1 1,1 0-1,9 16 1,-15-31-8,0 0 1,0 1 0,0-1 0,0 0-1,0 1 1,0-1 0,0 0 0,1 0-1,-1 0 1,1 0 0,-1 0 0,0 0-1,1-1 1,0 1 0,-1 0 0,1-1-1,-1 1 1,1-1 0,0 0 0,-1 1-1,1-1 1,0 0 0,-1 0 0,1 0-1,0 0 1,-1 0 0,1-1 0,0 1-1,2-1 1,-1 0 2,0 0 0,0 0 0,0 0 0,0-1 0,0 1 0,0-1 0,0 1 0,-1-1 0,1 0 0,-1 0 0,1 0 0,-1-1 0,0 1 0,3-4 0,6-15 0,-1 1 0,-2-1 0,11-35 0,-15 42 23,-1 1 0,-1 0 0,0-1 1,0-24-1,1 35 18,2 8-33,4 8 20,13 27 590,17 43 0,-9-16 391,-14-36-686,-2 2 0,-1 0 0,-2 0 0,-1 1 0,-1 0 0,4 46 0,-12-67-306,0 1 0,-2 0 0,1-1 1,-2 1-1,0-1 0,0 1 0,-1-1 0,-7 18 1,6-22-9,0 0 1,0 0 0,-1-1-1,-1 1 1,0-1 0,0-1-1,0 1 1,-1-1 0,0 0 0,0 0-1,-1-1 1,-15 10 0,20-14-15,-1 0-1,0 0 1,0 0 0,0 0 0,-1-1 0,1 1 0,0-1 0,-1 0 0,1 0 0,0-1 0,-1 1 0,1-1 0,-1 0 0,1-1 0,-1 1 0,-6-2 0,3 0-59,1-1 0,0 1 0,0-2 0,0 1 1,0-1-1,0 0 0,1 0 0,0 0 0,-7-7 0,0-1-319,1-2 0,0 1 0,0-1-1,2-1 1,0 0 0,0 0 0,-12-28 0,-2-28-1213,19 52 898,-1 0-1,-1 0 1,-15-28 0,-7-11-2428,22 47 2114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23 280,'-5'-9'4874,"3"8"-4779,1-1 0,0 1 0,-1 0 0,0 0 1,1 0-1,-1 0 0,1 0 0,-1 0 0,0 0 1,0 1-1,1-1 0,-1 1 0,0-1 0,0 1 1,0 0-1,0 0 0,-2-1 0,-8 4-13,0-1-1,1 1 0,-1 1 0,1 0 1,-15 8-1,24-11-82,0-1 0,0 1 1,0 0-1,0 1 0,0-1 0,1 0 1,-1 0-1,0 1 0,1-1 1,-1 1-1,1 0 0,0-1 0,-1 1 1,1 0-1,0 0 0,0 0 1,0 0-1,0 0 0,1 0 0,-1 0 1,0 0-1,1 0 0,-1 0 0,1 0 1,0 0-1,0 0 0,0 0 1,0 1-1,0-1 0,0 0 0,1 0 1,-1 0-1,1 0 0,-1 0 1,1 0-1,0 0 0,0 0 0,2 4 1,3 2-7,1-1 0,0 1 1,0-1-1,1 0 1,15 10-1,-9-6 9,-8-8-2,-1 1 0,1-1 0,-1-1 0,1 1 0,0-1 0,0 0 0,0 0-1,0-1 1,1 0 0,9 1 0,-7-1 2,0 0-1,0 1 0,0 0 0,12 5 0,-20-6 1,-1-1 0,1 0 0,-1 0 0,1 0 0,-1 0 0,1 1 0,-1-1 0,1 0 0,-1 0 0,1 1 0,-1-1 0,1 0 0,-1 1 0,0-1 0,1 1 0,-1-1 0,1 0 0,-1 1 0,0-1 0,0 1 0,1-1 0,-1 1 0,0-1 0,0 1 0,1-1 0,-1 1 0,0-1 0,0 1 0,0 0 0,0-1 0,0 1 0,0-1 0,0 1 0,0-1 1,0 1-1,0-1 0,0 1 0,0 0 0,-1 0 0,0 1-2,-1 0 0,1 0 0,-1 0 1,1 0-1,-1-1 0,0 1 1,0 0-1,0-1 0,-4 3 0,-6 3-268,0-1-1,-23 9 0,31-14 100,1 0-1,-1 0 1,1 0 0,-1 0 0,1-1 0,-1 0 0,0 0 0,1 0 0,-1 0 0,1 0 0,-1-1 0,1 1 0,-6-3 0,7 3 83,1-1 0,-1 0 0,1 0 0,0 1 0,-1-1 1,1 0-1,0 0 0,0 0 0,0 0 0,0-1 0,0 1 0,0 0 0,0 0 1,0-1-1,0 1 0,1 0 0,-1-1 0,1 1 0,-1-1 0,1 1 1,-1-1-1,1 1 0,0-1 0,-1 1 0,1-1 0,0 1 0,0-1 0,0 1 1,0-1-1,1 1 0,-1-1 0,1-2 0,4-13-632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121 581 900,'22'-14'1703,"-6"4"-448,-15 8-465,-8 5 185,-3 3-789,0 0 0,1 1 1,0 0-1,0 0 1,1 1-1,-13 14 1,4-4 0,10-11-156,0 1 0,1 0-1,0 0 1,0 1 0,1-1-1,0 1 1,-4 11 0,7-16-30,1-1 1,0 1-1,-1 0 1,2-1 0,-1 1-1,0 0 1,1 0-1,0-1 1,-1 1 0,2 0-1,-1 0 1,0 0 0,1-1-1,-1 1 1,1 0-1,0-1 1,1 1 0,-1 0-1,1-1 1,-1 0-1,4 6 1,-4-8-4,0 0-1,0 0 1,1-1-1,-1 1 1,0 0-1,0-1 1,0 1-1,0-1 1,0 1-1,1-1 1,-1 1-1,0-1 1,0 0-1,1 0 1,-1 0 0,0 0-1,1 0 1,-1 0-1,0 0 1,0 0-1,1 0 1,-1-1-1,0 1 1,0 0-1,1-1 1,-1 1-1,0-1 1,0 1-1,0-1 1,2-1 0,2-1 1,0 0 1,0 0 0,0 0 0,0-1-1,6-5 1,45-62-46,-46 58 49,1-2 11,-1 3-3,-1-1-1,12-24 1,-18 31-9,18-27-4,-20 32 3,-1 0 0,1 0 0,1 0 0,-1 0 0,0 0 0,0 1 0,0-1 0,0 0 0,1 1 1,-1-1-1,0 1 0,0-1 0,1 1 0,-1-1 0,1 1 0,-1 0 0,0 0 0,1 0 0,-1 0 0,0 0 0,1 0 0,-1 0 0,1 0 1,-1 1-1,2-1 0,34 13 75,-22-8-76,0 0 0,1 0 1,0-2-1,19 3 0,-30-6 2,-1 0 0,1 0 0,0 0 0,0-1-1,0 1 1,0-1 0,-1 0 0,1-1 0,0 1-1,-1-1 1,1 0 0,-1 0 0,0-1 0,0 1-1,0-1 1,0 0 0,0 0 0,5-5 0,1-4-8,0 1-1,-1-2 1,-1 1 0,0-1 0,0-1 0,-1 1-1,-1-1 1,-1 0 0,0-1 0,0 1 0,-2-1 0,5-30-1,-6 27 9,-1 0 0,-1 0 0,0 0 0,-2 0 0,0 0-1,-1 0 1,0 0 0,-2 1 0,0-1 0,-12-26 0,15 40 6,-6-13 28,8 17-36,0 0 0,0-1 0,0 1 0,0 0 0,0 0 1,0-1-1,0 1 0,-1 0 0,1-1 0,0 1 0,0 0 0,0 0 1,-1 0-1,1-1 0,0 1 0,0 0 0,0 0 0,-1 0 0,1-1 0,0 1 1,0 0-1,-1 0 0,1 0 0,0 0 0,-1 0 0,1 0 0,0 0 1,-1-1-1,1 1 0,0 0 0,0 0 0,-1 0 0,1 0 0,0 0 0,-1 0 1,1 1-1,0-1 0,-1 0 0,7 29-37,0 10 41,3-1-1,1 1 0,1-2 1,2 1-1,2-2 0,35 63 1,-42-86-5,0-1 1,0 0-1,1 0 1,0-1 0,22 20-1,-27-28 0,0 0 0,0-1 0,1 1 0,-1-1 0,1 0 0,-1 0 0,1-1 0,0 1 0,-1-1 0,1 0 0,0 0 0,0-1 0,0 1 0,0-1 0,0 0 0,-1 0 0,1-1 0,0 0 0,0 0 0,0 0 0,8-3 0,-3 0-1,0-1 0,0 1 0,-1-2 0,0 0-1,0 0 1,0 0 0,-1-1 0,0 0 0,0-1 0,-1 0 0,1 0 0,-2-1-1,1 0 1,-2 0 0,1 0 0,5-12 0,-7 11 30,0 1 0,0 0 1,-1-1-1,0 0 0,-1 0 1,0 0-1,0 0 0,-1 0 0,-1 0 1,1 0-1,-2 0 0,1 0 0,-1-1 1,-1 1-1,0 0 0,0 1 0,-6-15 1,-7 3 1037,15 20-1055,0 1-1,-1 0 1,1 0-1,-1-1 1,1 1-1,-1 0 1,1 0-1,-1 0 1,1 0-1,0-1 1,-1 1-1,1 0 1,-1 0-1,1 0 1,-1 0-1,1 0 1,-1 0-1,1 0 1,-1 0-1,1 1 1,-1-1-1,1 0 1,-1 0-1,1 0 1,-1 0-1,1 1 1,0-1-1,-1 0 1,1 0-1,-1 1 1,1-1-1,0 0 1,-1 1-1,1-1 1,0 0-1,-1 1 1,1-1-1,0 1 1,0-1-1,-1 0 1,1 1-1,0-1 1,0 1-1,0-1 1,0 1-1,-1-1 1,1 1-1,0-1 1,0 1-1,0-1 1,0 1-1,0 0 1,-4 10-20,0 1 0,1 0 0,-3 18 0,5-26 9,1 1 1,0 0-1,0 0 0,0 0 1,1-1-1,-1 1 1,1 0-1,0-1 1,0 1-1,1 0 1,0-1-1,2 7 1,-3-10-3,0 0 1,-1 0-1,1 1 1,0-1-1,0 0 1,0 0 0,0 0-1,0 0 1,0 0-1,0 0 1,0 0 0,0 0-1,0 0 1,1 0-1,-1 0 1,0-1-1,1 1 1,-1-1 0,0 1-1,1-1 1,-1 1-1,3-1 1,0 0-2,0 0 0,0-1 1,0 0-1,0 0 0,-1 0 0,8-3 0,-6 2 4,0 0 0,0 1-1,0 0 1,0-1-1,0 2 1,6-2 0,2 1-2,0 0 1,0-2-1,-1 1 1,1-2-1,-1 0 1,0 0-1,0-1 1,0-1-1,17-10 1,-20 10-5,1-2 0,-1 1 0,15-17 0,-16 15 6,1 1 0,-1 0 0,20-13 1,-27 20 1,0 0 0,0 0 1,-1 0-1,1 0 0,0 0 1,0 0-1,-1 0 0,1 0 1,0 0-1,-1 0 0,1 0 1,-1-1-1,1 1 0,-1 0 1,0 0-1,0-1 0,1 1 1,-1 0-1,0-1 0,0 1 1,0 0-1,0-1 0,-1-1 1,1-3-28,0 6 25,-9-6 7,10 5-9,11 3-8,-6 1 7,0 0 0,0 1 1,0-1-1,0 1 0,0 0 0,7 7 1,-9-7 3,0 0 0,0-1 0,0 1 1,0-1-1,0-1 0,1 1 0,0 0 0,-1-1 1,1 0-1,0 0 0,0-1 0,10 3 1,-12-4-3,-1 0 1,0-1-1,0 1 1,1-1-1,-1 1 1,0-1-1,0 0 1,0 0-1,0 0 1,0 0-1,0 0 1,0 0-1,0-1 1,0 1-1,-1-1 1,1 1-1,0-1 1,-1 1-1,1-1 1,-1 0-1,0 0 1,0 0-1,0 0 1,0 0-1,0 0 1,0 0-1,0 0 1,0 0-1,-1-1 1,1 1-1,-1-4 1,2-5 1,-1 0 1,0 0-1,-1 0 1,0 0-1,-2-12 1,2 18-2,0 0 0,0-1 0,1 1 0,0 0 0,1-8 0,3-19 4,-5-35 27,0 67-32,0 0 0,0 0 0,0 0 0,0-1 0,0 1 0,0 0 0,0 0 0,0 0 0,0 0 0,0 0 0,0 0 0,0-1 0,0 1 1,0 0-1,0 0 0,0 0 0,0 0 0,0 0 0,0-1 0,0 1 0,0 0 0,0 0 0,0 0 0,0 0 0,0 0 0,0 0 0,0 0 0,0-1 0,0 1 0,0 0 0,0 0 0,0 0 0,1 0 0,-1 0 0,0 0 0,0 0 0,0 0 0,0 0 0,0-1 0,0 1 0,0 0 0,1 0 0,-1 0 0,0 0 0,0 0 0,0 0 0,0 0 0,0 0 0,0 0 0,1 0 0,-1 0 0,0 0 0,0 0 0,0 0 0,0 0 0,0 0 0,1 0 0,-1 0 0,8 9-5,6 13 3,-7-8 6,-1 0 1,-1 0 0,0 0 0,-1 1-1,0-1 1,-1 1 0,-1 0 0,0 0 0,-1 0-1,-1 0 1,-1 15 0,-1-19-2,-1 0 1,0-1-1,-1 0 1,0 0-1,-1 0 1,0 0-1,-1-1 1,0 0-1,-13 16 0,14-18-22,-1-1 0,0 0 0,-1 0 0,1 0-1,-1-1 1,0 0 0,0 0 0,-1-1-1,0 0 1,0 0 0,0-1 0,-14 5 0,17-8-23,0 0 0,0 0 1,0 0-1,0 0 1,0-1-1,0 0 1,0 0-1,0 0 1,0-1-1,1 1 1,-1-1-1,1 0 1,-1-1-1,1 1 1,-8-6-1,0-1-205,1 0 1,0 0-1,1-1 0,-13-16 0,-25-38-1878,-41-73 0,55 82 687,13 21 305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15 500,'9'14'1265,"-7"-11"-1010,0-1-1,0 1 1,0 0 0,-1-1-1,1 1 1,-1 0 0,0 0-1,0 0 1,2 4 446,1-1 1287,-6-3-1781,-7-9-209,4 3-270,0 0-1,0 0 1,-1 0 0,1 0-1,-1 1 1,-7-2-1,-25-12-1527,21 4 676,-1-2-184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95 1132,'0'-2'156,"-1"0"-1,1 0 1,0 0 0,-1 0-1,1 0 1,-1 0 0,1 0-1,-1 1 1,0-1-1,0 0 1,0 0 0,0 1-1,0-1 1,0 0 0,-1 1-1,1-1 1,0 1-1,-1 0 1,1-1 0,-3 0-1,-41-22-566,38 21-42,0 0-1,0 0 1,0-1-1,-11-8 0,11 6-271,-2 3-79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1619 328,'-1'-14'4234,"1"13"-4191,-1 1 0,1-1-1,-1 1 1,1-1-1,0 1 1,-1-1 0,1 1-1,0-1 1,0 1-1,0-1 1,-1 1 0,1-1-1,0 1 1,0-1-1,0 0 1,0 1 0,0-1-1,0 1 1,0-1-1,0 1 1,0-1 0,0 0-1,0 0-36,1 1 0,-1-1 0,0 0 0,0 1 0,0-1 0,0 1 0,0-1 0,0 0 0,0 1 0,0-1-1,0 1 1,0-1 0,0 0 0,0 1 0,-1-1 0,1 1 0,0-1 0,0 0 0,0 1 0,-1-1 0,1 1 0,0-1 0,-1 1 0,1-1 0,-1 1 0,1-1 0,0 1 0,-1 0-1,1-1 1,-1 1 0,1 0 0,-1-1 0,1 1 0,-1 0 0,0-1 0,1 1 0,-1 0 0,1 0 0,-2-1 0,1 1-67,-1 0-1,1 0 1,0 0 0,-1-1-1,1 1 1,0-1 0,0 1-1,-1-1 1,1 0 0,0 1 0,0-1-1,0 0 1,0 0 0,0 0-1,0 0 1,0 1 0,0-1-1,0-1 1,0 1 0,1 0 0,-1 0-1,0-2 1,-16-28-1915,10-8 290,4 24 1114</inkml:trace>
  <inkml:trace contextRef="#ctx0" brushRef="#br0" timeOffset="1">13 1043 636,'7'-63'1731,"5"-29"-1665,-5 14-1088,-4 58 439</inkml:trace>
  <inkml:trace contextRef="#ctx0" brushRef="#br0" timeOffset="2">180 194 136,'3'-9'92,"3"0"-32,1 1-16,-1-7-16,4 1-20,-4-3 4,4-1 8,2-2-8,-2 3-12,0-3-16,-1-3-40,1 0-80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1 625 408,'6'-5'336,"4"-1"-132,-4-3-60,0 3-44,4-2-24,0-1 0,-1 1-20,4-4-20,0 3-12,-4 1-12,4-4-8,0 1-4,0 2-28,-4-2-56,4-1-92,-3 0-128,-1 1-232</inkml:trace>
  <inkml:trace contextRef="#ctx0" brushRef="#br0" timeOffset="1">615 150 168,'10'-5'174,"1"1"0,-1-1 0,1 2 0,20-5 0,30-10-21,131-78-811,-176 85 361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4:3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24 248,'6'-3'264,"-2"0"-52,-1 3-32,0 0-44,3-3-24,1 3-24,2-3-32,-2 0-36,2 1-12,1-1-8,-4 3-4,4-3-64,0 3-508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275 443 368,'13'-6'2919,"2"-2"76,-17-4 6026,2 11-8968,0 0 0,1-1-1,-1 1 1,0-1 0,1 1-1,-1 0 1,1-1-1,0 1 1,-1 0 0,1 0-1,0-1 1,0 1 0,-1 0-1,3-2 1,6-11 170,-2-9-80,2-2-42,0-1 1,-2 0-1,-1 0 1,-1-1 0,-2 0-1,1-45 1,-4 65-90,-1 1 1,0 0 0,0 0-1,0-1 1,-1 1 0,0 0-1,-1 0 1,1 0 0,-1 1 0,0-1-1,0 1 1,-1-1 0,0 1-1,0 0 1,0 0 0,-6-5-1,6 7-9,0 0 0,0 0 0,-1 1 0,1-1 0,-1 1 0,1 0 0,-1 0 0,0 1 0,0 0 0,0-1 0,1 2 0,-1-1 0,0 0 0,0 1 0,0 0 0,-1 0 0,1 1 0,0-1 0,1 1 0,-10 2 0,3 1-7,1 0-1,-1 0 0,1 1 1,1 1-1,-1-1 1,1 2-1,0-1 0,0 1 1,-13 14-1,4-2-16,0 2 1,-27 42-1,42-58 19,0 0 1,0 1-1,0-1 0,1 0 0,0 1 0,1 0 1,-1-1-1,1 1 0,0 0 0,0 0 0,1-1 1,-1 1-1,1 0 0,1 0 0,-1 0 1,1 0-1,0 0 0,0-1 0,1 1 0,0-1 1,0 1-1,0-1 0,1 1 0,5 9 0,7 6 15,0 0-1,2-1 0,0-1 1,27 24-1,-18-17-7,41 30-4,-54-47 2,0 1-1,0 0 0,-1 1 0,0 1 1,-1 0-1,0 1 0,12 18 1,-21-26 2,0 0 0,0 1 0,-1-1 0,1 0 0,-1 1 1,0-1-1,-1 1 0,0 0 0,1-1 0,-2 1 0,1-1 0,-1 1 1,0-1-1,0 1 0,0-1 0,-1 1 0,1-1 0,-2 0 0,1 0 1,0 0-1,-1 0 0,0 0 0,0-1 0,0 1 0,-1-1 1,-4 4-1,5-3-39,-1-1 0,0 0 0,0 0 0,0 0 0,0-1 0,-1 1 0,1-1 1,-1 0-1,0 0 0,0-1 0,0 0 0,0 1 0,-1-2 0,1 1 0,-1-1 0,1 0 1,-1 0-1,1 0 0,-1-1 0,1 1 0,-1-1 0,0-1 0,1 1 0,-1-1 0,-8-2 1,9 0-206,1 1 0,0 0 1,0-1-1,0 0 1,1 0-1,-1 0 1,0 0-1,1 0 0,0-1 1,0 0-1,0 1 1,0-1-1,1 0 1,0-1-1,-1 1 1,1 0-1,1-1 0,-3-7 1,0-2-1000,1 1 1,1-1-1,0 0 1,0-28-1,8-18-2829,-3 39 2283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98 1308,'-26'3'4903,"26"-3"-4820,-1 0 1,1 0 0,-1 0-1,1 0 1,-1 0 0,1 0 0,-1 0-1,0 0 1,1 1 0,-1-1-1,1 0 1,-1 0 0,1 0-1,0 1 1,-1-1 0,1 0-1,-1 1 1,1-1 0,-1 0-1,1 1 1,0-1 0,-1 0-1,1 1 1,0-1 0,-1 1 0,1-1-1,0 1 1,0-1 0,-1 1-1,1-1 1,0 1 0,0-1-1,0 1 1,0-1 0,0 1-1,0-1 1,0 1 0,0-1-1,0 1 1,0-1 0,0 1-1,0-1 1,0 1 0,0-1 0,0 1-1,0-1 1,1 1 0,3 1 76,-1-1 0,1-1 0,0 1-1,0 0 1,0-1 0,-1 0 0,1 0 0,0 0 0,7-1 0,-2 0 270,24 0 218,0-1 0,-1-2-1,1-2 1,-1-1 0,39-13-1,111-37-593,-103 34-804,-75 25-1983,-7 5 261,-7 6-135,-19 14-1960,16-16 2991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40 684,'9'-40'6809,"4"288"-4234,-3-79-1403,16 171 878,8 132-1041,-32-439-1013,-2 1-1,-2-1 0,-1 1 0,-1-1 0,-17 62 1,22-95-39,-1 0 0,0 1 0,0-1 0,0 0 1,0 1-1,0-1 0,0 0 0,0 1 0,0-1 1,0 1-1,0-1 0,0 0 0,-1 1 0,1-1 1,0 0-1,0 1 0,0-1 0,0 0 0,0 1 1,-1-1-1,1 0 0,0 1 0,0-1 0,-1 0 1,1 0-1,0 1 0,0-1 0,-1 0 0,1 0 1,0 0-1,-1 1 0,1-1 0,0 0 0,-1 0 1,1 0-1,0 0 0,-1 0 0,1 1 0,-4-18-2750,1-29-940,13-60-543,-10 89 3393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6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20 560,'15'-19'8023,"-4"34"-4398,-5-3-3127,-1 1-1,-1 0 0,0 1 0,-1-1 0,0 1 1,1 23-1,1 12-272,12 167-37,-7-99 318,-4-59-2580,-3 0-7242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28 190 1240,'3'-7'1218,"-2"5"-790,0 0 0,0 0 0,-1-1 0,1 1 0,0 0 0,-1-1 0,1 1 0,-1-1 0,0 1 0,0 0 0,0-1 0,0-2 0,-3 11 3876,-4 16-2986,4-12-876,-3 10-267,1 0 0,1 1-1,0-1 1,2 1 0,0 0 0,1 0-1,3 20 1,-1-27-174,0-1 0,1 0 0,1 1 0,0-1 1,1 0-1,1-1 0,0 1 0,0-1 0,1 0 0,1 0 0,0-1 0,8 11 0,-11-17-2,0-1 0,0 0-1,0 0 1,0-1 0,1 1-1,-1-1 1,1 0 0,0 0 0,0 0-1,0-1 1,0 0 0,0 0-1,1 0 1,-1-1 0,1 1-1,-1-1 1,1 0 0,-1-1 0,1 0-1,0 0 1,6 0 0,-4-1 2,0-1 0,0 0 0,-1 0 0,1-1 1,0 0-1,-1 0 0,0-1 0,1 0 0,-2 0 1,1 0-1,0-1 0,-1 0 0,0 0 0,8-9 0,-3 2 6,-1-1-1,0 0 0,-1 0 0,-1 0 0,0-2 1,0 1-1,-1-1 0,-1 0 0,-1 0 0,0 0 1,-1-1-1,-1 0 0,0 1 0,-1-1 0,-1-1 1,0 1-1,-1 0 0,-1 0 0,-1 0 0,0 0 1,-1 0-1,0 0 0,-10-25 0,-31-64-51,21 61-2780,32 48-3173,7 12 4279,5 15-1195,-16-24 1791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41 884,'1'-1'131,"0"1"-1,0 0 1,0-1-1,-1 1 0,1-1 1,0 1-1,0-1 1,0 1-1,-1-1 1,1 1-1,0-1 1,-1 0-1,1 0 1,0 1-1,-1-1 1,1 0-1,-1 0 1,0 1-1,1-1 1,-1 0-1,1 0 1,-1 0-1,0 0 1,0 0-1,1 0 0,-1 0 1,0 0-1,0-1 1,0 1-97,0 1 1,0 0-1,0 0 0,0 0 0,0 0 1,0 0-1,0 0 0,0 0 1,0 0-1,0 0 0,0 0 1,0 0-1,0-1 0,0 1 1,0 0-1,-1 0 0,1 0 0,0 0 1,0 0-1,0 0 0,0 0 1,0 0-1,0 0 0,0 0 1,0 0-1,0 0 0,0 0 1,0 0-1,0 0 0,0 0 0,0 0 1,-1 0-1,1 0 0,0 0 1,0 0-1,0 0 0,0-1 1,0 1-1,0 0 0,0 0 1,0 1-1,0-1 0,0 0 0,0 0 1,-1 0-1,1 0 0,0 0 1,0 0-1,0 0 0,0 0 1,0 0-1,0 0 0,0 0 1,0 0-1,0 0 0,0 0 0,0 0 1,0 0-1,0 0 0,0 0 1,0 0-1,-1 0 0,1 0 1,0 0-1,0 1 0,0-1 1,0 0-1,0 0 0,0 0 0,-2 17 1528,3 49 1350,-2 56 220,2 57-2633,1-71-510,-4-94-99,-3-26 47,-1-27 57,3-41 46,1 44-33,4-59-1,1 51 9,-2 17-15,2 1 0,8-40 1,-10 60 12,0 1 1,1-1-1,0 0 1,0 1 0,1-1-1,-1 1 1,1 0 0,0 0-1,1 0 1,-1 0 0,1 1-1,0-1 1,0 1 0,0 0-1,1 0 1,8-6 0,-10 9 2,-1 0 0,1-1 1,0 1-1,0 0 0,0 1 0,1-1 1,-1 0-1,0 1 0,0 0 1,0-1-1,0 1 0,0 1 0,1-1 1,-1 0-1,5 2 0,-2 0 21,0 0-1,0 0 0,-1 0 0,1 1 1,0 0-1,-1 1 0,8 5 0,-4-2 15,-1 0 0,0 1 0,-1 0 0,1 0 0,-2 1 0,1 0 0,-1 0 0,9 17-1,-12-16-57,1 1-1,-1-1 0,-1 1 0,0 0 0,0 0 1,-1 0-1,-1 0 0,0 0 0,0 0 0,-1 0 0,0 0 1,-1 0-1,0 0 0,-6 15 0,1-7-22,-1 1 0,-1-1 0,-1-1 0,0 1 0,-1-2 0,-24 29 0,27-37-255,0-1-1,0 0 1,-1-1 0,-18 13-1,23-17-90,0-1-1,0 1 1,0-1-1,0 0 1,-1 0 0,1-1-1,-1 1 1,0-1-1,1 0 1,-1 0-1,0 0 1,0-1-1,1 0 1,-7 0-1,-5-6-2355,18-8-3068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12 1096,'4'-11'4974,"-11"22"-2667,1 10-1195,0 1 0,1 0-1,1 0 1,2 0-1,-1 34 1,4-2-500,8 61 1,-6-94-599,0 0 0,1 0-1,2 0 1,0-1 0,17 40 0,-20-55-26,0 1 1,0-1 0,0 1 0,1-1 0,-1 0 0,1 0-1,1-1 1,-1 1 0,1-1 0,0 0 0,-1 0 0,2 0-1,-1-1 1,0 0 0,1 0 0,0 0 0,-1 0 0,1-1-1,0 0 1,0-1 0,1 1 0,-1-1 0,0 0 0,9 0-1,-3-3-606,-1 0 0,0 0 0,1-1 0,-1 0 0,0-1 0,-1-1-1,1 1 1,-1-2 0,0 1 0,0-1 0,0-1 0,-1 0 0,0 0-1,0-1 1,-1 0 0,0-1 0,-1 0 0,1 0 0,-2 0 0,1-1-1,-2 0 1,7-14 0,-8 10-552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76 404 1168,'-9'4'1482,"6"-3"-117,5-1-214,20-3-95,-13 4-1060,1-1 1,-1-1 0,0 0-1,0 0 1,0-1-1,0 0 1,0-1-1,0 0 1,-1 0 0,1-1-1,-1 0 1,0 0-1,0-1 1,0 0-1,-1-1 1,0 1 0,0-1-1,0-1 1,7-8-1,-13 14-89,-1 0 1,1 0-1,-1 1 0,1-1 0,-1 0 1,1 0-1,-1 0 0,0 1 0,1-1 1,-1 0-1,0 0 0,0 0 0,0 0 1,0 0-1,0 0 0,1 0 0,-2 0 1,1 0-1,0 0 0,0 1 0,0-1 1,0 0-1,-1 0 0,1 0 0,0 0 1,-1 0-1,1 0 0,0 1 0,-1-1 1,1 0-1,-2-1 0,-23-20-1914,22 19 1756,-7-5-396</inkml:trace>
  <inkml:trace contextRef="#ctx0" brushRef="#br0" timeOffset="1">15 170 480,'-1'-1'149,"0"1"1,0-1-1,0 0 0,0-1 0,0 1 0,0 0 1,0 0-1,0 0 0,0 0 0,1-1 1,-1 1-1,0 0 0,1-1 0,-1 1 1,1-1-1,-1 1 0,1 0 0,0-1 1,0 1-1,0-1 0,0 1 0,0-1 1,0 1-1,0-1 0,0 1 0,0-1 0,1 1 1,-1-1-1,1 1 0,-1 0 0,1-1 1,-1 1-1,1 0 0,0-1 0,0 1 1,0 0-1,-1 0 0,1 0 0,0 0 1,0 0-1,1 0 0,1-2 0,5-4 217,2 0 0,-1 1 0,1-1-1,15-6 1,-11 6-104,6-4-548,0 1-1,1 1 1,41-12 0,-40 16-2394,44-5 1,-50 9 1135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41 1208,'0'0'106,"0"-1"0,0 1 1,0 0-1,1-1 0,-1 1 0,0 0 0,0-1 0,0 1 0,0 0 1,0-1-1,0 1 0,0 0 0,0-1 0,0 1 0,-1 0 1,1-1-1,0 1 0,0 0 0,0-1 0,0 1 0,0 0 0,-1-1 1,1 1-1,0 0 0,0-1 0,0 1 0,-1 0 0,1 0 0,0-1 1,-1 1-1,1 0 0,0 0 0,0 0 0,-1-1 0,1 1 1,0 0-1,-1 0 0,-10 9 1418,-7 18-710,8 9 228,3 0 0,-6 51 1,4-17-322,4-19-411,2 102 1,4-87-440,-2-64 50,-1-8 1,-4-10-26,5 13 99,-4-21-3,0 0-1,2 0 1,-1-40-1,0 5 6,3 54 3,1 1 1,-1-1-1,1 1 1,1-1-1,-1 1 0,2-6 1,-2 9-1,0 1 0,0 0 1,0-1-1,0 1 0,0 0 0,0-1 1,1 1-1,-1 0 0,0 0 0,0-1 0,0 1 1,1 0-1,-1 0 0,0-1 0,0 1 1,0 0-1,1 0 0,-1-1 0,0 1 1,1 0-1,-1 0 0,0 0 0,0 0 1,1 0-1,-1-1 0,0 1 0,1 0 1,-1 0-1,0 0 0,1 0 0,-1 0 0,1 0 1,15 13 8,71 112 22,-39-53-19,-46-68-15,0-1 0,0 0 1,0 1-1,1-1 0,0 0 1,0-1-1,-1 1 0,2 0 1,-1-1-1,0 0 0,0 0 1,1 0-1,-1 0 0,1 0 1,6 2-1,-9-5 3,0 1-1,0 0 1,-1-1 0,1 1-1,0-1 1,-1 1-1,1-1 1,0 1 0,-1-1-1,1 1 1,-1-1 0,1 0-1,-1 1 1,1-1-1,-1 0 1,1 1 0,-1-1-1,0 0 1,1 0 0,-1 1-1,0-1 1,0 0-1,1 0 1,-1 1 0,0-1-1,0 0 1,0 0 0,0 0-1,0-1 1,0-32 40,0 28-24,-6-114-154,-33-180 1,38 294 92,0 0-228,0 0 0,1 0 0,-1 0-1,1 0 1,1-9 0,-1 14 148,0 0 0,0-1 0,1 1 0,-1 0 1,1 0-1,-1 0 0,0 0 0,1 0 0,0 0 0,-1 0 0,1 0 0,0 0 1,-1 0-1,1 0 0,0 0 0,0 0 0,0 1 0,0-1 0,0 0 1,0 1-1,0-1 0,0 0 0,0 1 0,0-1 0,0 1 0,0 0 0,0-1 1,0 1-1,1 0 0,-1 0 0,0 0 0,0 0 0,0 0 0,2 0 0,1 0-279,0 0 0,0 0-1,0 1 1,0 0-1,0 0 1,7 2 0,1 2-766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1 116 500,'34'-8'2815,"124"-22"2505,177-16-635,-326 45-4961,26-3 142,-25 1-2335,-74-18-7729,55 19 9963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3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21 40,'-51'-20'4246,"49"23"-4032,1 0-1,0 0 1,0 0 0,0 1-1,1-1 1,-1 0-1,1 1 1,0-1-1,0 0 1,0 5-1,0-8-170,3 39 1454,1 0 1,1 0-1,15 50 0,5 28 391,5 153-898,-24-225-971,0 23-1396,-6-68 1313,1 0-1,-1 0 0,0 1 0,0-1 1,0 0-1,0 0 0,0 0 0,0 1 1,0-1-1,0 0 0,0 0 0,0 0 1,0 0-1,0 1 0,0-1 0,0 0 1,0 0-1,0 0 0,0 1 1,0-1-1,0 0 0,-1 0 0,1 0 1,0 0-1,0 1 0,0-1 0,0 0 1,0 0-1,0 0 0,-1 0 0,1 1 1,0-1-1,0 0 0,0 0 0,0 0 1,-1 0-1,1 0 0,0 0 0,0 0 1,0 0-1,0 0 0,-1 0 0,1 0 1,0 1-1,0-1 0,0 0 1,-1 0-1,1 0 0,0 0 0,0 0 1,0-1-1,-1 1 0,1 0 0,0 0 1,0 0-1,0 0 0,0 0 0,-1 0 1,1 0-1,0 0 0,-11-9-6027,9 7 4176,-4-2-118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0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84 236,'8'-18'2865,"7"-16"836,-15 33-3444,0 0 0,1 0 0,-1 0 0,0-1 0,0 1 0,0 0 0,0 0 0,0 0 0,0-1 0,0 1 1,0 0-1,-1 0 0,1 0 0,0-1 0,-1 1 0,1 0 0,-1 0 0,1 0 0,-1 0 0,1 0 0,-1 0 0,0 0 0,0 0 0,1-3 3081,0 4-3250,1 0-38,0 0-1,0 1 1,-1 0 0,1-1-1,0 1 1,0-1-1,-1 1 1,1 0-1,-1-1 1,1 1-1,-1 0 1,1-1-1,-1 1 1,1 0-1,-1 0 1,1 1 0,12 59 27,-3 1 0,-2 0 0,-1 74 0,9 75-27,-13-167 14,-3-36-77,0 1 0,0 0-1,1-1 1,0 1 0,1 0 0,-1-1-1,2 0 1,-1 1 0,1-1 0,7 14-1,-7-19-102,-1 0 0,1 0 0,0 0 0,-1-1 0,1 1 0,0-1 0,0 0 0,1 0 0,-1 0 0,0 0 0,1-1 0,-1 1 0,1-1 0,-1 0 1,1 0-1,0 0 0,0 0 0,-1-1 0,1 0 0,0 1 0,0-1 0,-1-1 0,1 1 0,0-1 0,5-1 0,2-3-604,-1-1-1,-1-1 1,1 0 0,-1-1 0,0 1 0,-1-2 0,1 1 0,-2-1 0,1 0 0,-1-1 0,-1 0-1,0 0 1,0 0 0,-1-1 0,0 0 0,-1 0 0,4-16 0,-7 10-639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1 361 576,'0'0'1451,"16"-11"1230,79-38-2089,15-6-640,41-1-463,44-18-1313,-36-14 2085,-156 86-23,0 0 1,0 0-1,0 0 1,0 0-1,0-1 1,-1 1 0,5-6-1,-7 8-200,0 0 0,0 0 0,0 0 0,0 0 0,0 0 0,0 0 0,0 0 0,0-1 0,0 1 0,1 0 0,-1 0 0,0 0 0,0 0 0,0 0 0,0-1 0,0 1 0,0 0 0,0 0 0,0 0 0,0 0 0,0 0 0,0-1 0,0 1 0,-1 0 0,1 0 0,0 0 0,0 0 1,0 0-1,0 0 0,0-1 0,0 1 0,0 0 0,0 0 0,0 0 0,0 0 0,0 0 0,-1 0 0,1 0 0,0 0 0,0 0 0,0-1 0,0 1 0,0 0 0,0 0 0,-1 0 0,1 0 0,0 0 0,0 0 0,0 0 0,0 0 0,0 0 0,-1 0 0,1 0 0,-21 4 1641,6 3-932,-1 1 1,1 1-1,0 0 0,1 2 0,0-1 0,-24 26 1,25-25-457,6-4-192,-1 1-1,1 0 1,1 0-1,-1 1 1,1 0 0,1 0-1,0 0 1,0 1-1,1 0 1,0 0 0,1 0-1,0 0 1,-3 17 0,5-20-98,0 0 0,1 0 0,0 0 0,0 0 0,0 0 1,1 0-1,0 1 0,0-1 0,1 0 0,0-1 1,0 1-1,1 0 0,0-1 0,0 1 0,0-1 1,1 0-1,0 0 0,0 0 0,0 0 0,11 9 0,-10-11-6,0 0 0,0 0 0,1-1 0,-1 0 0,1 0 0,0 0 0,0-1-1,0 0 1,0 0 0,0-1 0,0 1 0,1-1 0,-1 0 0,0-1 0,1 0-1,-1 0 1,1 0 0,-1-1 0,0 0 0,0 0 0,1 0 0,-1-1 0,0 0-1,11-5 1,-10 4-5,-1-1 0,1 1 0,-1-1 0,1-1 0,-1 1 0,0-1 0,-1 0 0,1 0 0,-1 0-1,0-1 1,0 0 0,-1 0 0,1-1 0,-1 1 0,-1-1 0,1 1 0,-1-1 0,-1 0 0,1-1 0,2-11-1,-4 9 9,1 0-1,-2 0 0,1 0 1,-1-1-1,-1 1 0,0 0 0,0 0 1,-1 0-1,0 0 0,-1 0 1,0 1-1,-1-1 0,0 1 1,0-1-1,-1 1 0,-6-9 0,-2 9 38,7 16-10,6-4-26,0 0 0,-1 0 1,1 0-1,1 0 0,-1-1 0,0 1 1,1 0-1,1 4 0,13 48-42,-12-42-15,1 1-1,0-1 0,1 0 0,8 17 0,-11-26-376,0 0 0,0-1 0,1 1 0,-1-1 0,1 0 0,0 1 0,0-1 0,0-1 0,1 1 0,-1 0 0,4 2 0,-4-4 74,-1 0 0,1 0 0,-1 0 1,1-1-1,-1 1 0,1-1 0,0 1 0,-1-1 0,1 0 0,0 0 0,-1 0 0,1 0 0,-1-1 0,1 1 0,0-1 1,-1 1-1,1-1 0,-1 0 0,5-2 0,3-2-708,2-1-75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1674 77 108,'0'-1'91,"0"0"0,1 1 1,-1-1-1,0 1 0,0-1 0,0 0 0,1 1 0,-1-1 1,0 0-1,0 1 0,0-1 0,0 0 0,0 1 0,0-1 1,0 0-1,-1 1 0,1-1 0,0 1 0,0-1 1,0 0-1,-1 1 0,1-1 0,0 1 0,-1-1 0,1 1 1,0-1-1,-1 0 0,1 1 0,-1-1 0,-24-15 1020,-41-5-502,51 17-96,-3-1-358,0 1 1,0 1 0,0 0-1,-1 2 1,1 0-1,0 1 1,-1 1-1,-25 4 1,-5 5 27,-87 30 0,-59 12 886,16-5-255,61-3 102,1 4-1,-188 110 1,278-143-615,1 1 1,1 1-1,1 1 1,0 2-1,-32 34 1,46-43-281,1 0 1,0 1 0,0 1 0,1 0-1,1 0 1,0 0 0,1 1 0,0 0-1,1 0 1,1 0 0,0 1 0,1 0-1,-1 16 1,2-17-4,1 1 0,1 0 0,1 0-1,0-1 1,0 1 0,1 0 0,1-1 0,1 1-1,6 17 1,43 86 13,-44-102-35,0 0 1,2-1-1,0 0 1,25 27-1,-14-19 29,2 0-1,1-2 1,1-1 0,0-1-1,33 18 1,-32-24-13,1-2 1,0-1-1,1-1 1,0-1-1,0-1 1,0-2-1,1-1 1,0-1-1,0-2 1,39-3-1,-2-1 39,292-2 21,-249 9-54,0-5-1,171-22 1,-92-3-18,119-20 75,-244 32-47,100-34-1,58-38 15,-140 52-27,-25 11-7,76-43 0,-113 55 5,-1-2 1,-1 0 0,0-1-1,0 0 1,-2-2-1,0 0 1,17-22 0,-25 26 11,0 0 0,-1-1 1,-1 0-1,0 0 0,-1 0 1,0-1-1,-1 0 1,-1 1-1,0-2 0,-1 1 1,-1 0-1,0 0 0,0-1 1,-3-22-1,-3 4 30,0 1 0,-2-1-1,-1 1 1,-2 0 0,-16-35-1,19 51 0,-2 1-1,0 0 0,-1 1 0,0 0 1,-1 0-1,0 1 0,-1 0 0,-1 1 1,0 1-1,0 0 0,-28-16 0,-13-5 29,-108-45-1,144 70-78,-25-10 10,-1 2 0,0 2 0,-1 2 0,0 2 0,-1 2 0,-51-1 0,-277 16-44,188 1 14,-138 8-100,164 9-2796,13 0-4727,121-23 5641,0 2-209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62 120 400,'-4'-35'1920,"4"26"-1099,-1 1 1,0-1 0,0 1 0,-1 0 0,0-1 0,-1 1-1,-5-13 1,8 21-694,0 0 0,0-1-1,0 1 1,-1 0 0,1 0 0,0-1-1,0 1 1,0 0 0,0 0 0,-1-1 0,1 1-1,0 0 1,0 0 0,0 0 0,-1-1-1,1 1 1,0 0 0,0 0 0,-1 0-1,1 0 1,0 0 0,0 0 0,-1-1-1,1 1 1,0 0 0,0 0 0,-1 0 0,1 0-1,0 0 1,-1 0 0,1 0 0,0 0-1,0 0 1,-1 0 0,1 0 0,0 1-1,-1-1 1,1 0 0,-9 10 1585,-2 15-1227,6 12-118,1 0 1,2 0-1,6 71 0,32 108-359,-30-190-1116,1 0 0,17 43 0,-23-67 858,0-1 1,-1 0-1,1 1 1,0-1-1,0 0 1,0 1-1,0-1 0,0 0 1,0 0-1,0 0 1,0 0-1,0 0 1,1 0-1,-1 0 1,0 0-1,1 0 1,-1-1-1,0 1 1,1 0-1,-1-1 1,1 0-1,-1 1 1,3-1-1,-1 0-38,0 0 1,0 0-1,0 0 0,0-1 0,0 0 0,0 1 1,-1-1-1,1 0 0,0-1 0,0 1 0,3-2 0,7-6-402,-1 0-1,0 0 0,19-19 0,-29 25 583,37-38-1052,-20 18 610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93 252,'13'-29'1577,"-9"23"-658,-1 0 0,0 0 0,-1-1-1,1 1 1,-1 0 0,-1-1 0,3-12 0,-14 22 4883,-4 1-5583,0 0 0,1 1 0,-1 0 0,1 2 1,0-1-1,0 2 0,-20 15 0,25-17-260,0 0 1,1 1-1,0 0 0,0 0 1,1 1-1,0-1 0,0 1 1,1 1-1,0-1 0,0 1 1,1 0-1,-5 13 0,8-16 9,1-1 1,-1 1-1,1-1 0,0 1 0,1-1 0,-1 1 0,1-1 1,0 1-1,1-1 0,-1 1 0,1-1 0,0 0 1,0 0-1,0 0 0,1 0 0,0 0 0,0 0 1,0-1-1,1 0 0,0 1 0,4 3 0,6 7 12,1-2 0,0 0 0,1-1 0,27 17-1,-36-25 25,1-1 0,0 0-1,0 0 1,0-1-1,0 1 1,1-2-1,-1 1 1,0-1 0,1-1-1,-1 0 1,1 0-1,-1 0 1,1-1-1,12-3 1,-9 2-94,-1-1 1,1-1-1,-1 0 0,0 0 0,0-1 1,0-1-1,-1 1 0,0-2 1,18-13-1,-21 14-35,0-1 0,0 1 1,-1-1-1,1 0 0,-1 0 0,-1-1 0,0 0 0,0 0 1,0 0-1,-1-1 0,0 1 0,-1-1 0,3-11 1,-2 8 128,2-28 56,-6 38-50,1 0 0,-1 0 0,0 0 0,0 0 0,-1 0 0,1 0 0,0 0 0,-1 0 0,1 0 0,-1 0 0,1 0 0,-1 0 0,0 0 0,0 0 0,0 1 0,0-1 0,0 0 0,0 1 0,-1-1 0,1 1 0,0-1 0,-1 1 0,1 0 0,-1-1 0,0 1 0,1 0 0,-1 0 0,0 0 0,0 0 0,1 0 0,-1 1 0,0-1 0,0 1 0,0-1 0,0 1 0,0 0 0,0-1 0,0 1 0,0 0 0,0 0 0,0 0 0,0 1 0,0-1 0,0 0 0,0 1 0,0 0 0,-4 1 0,3 0 30,-1 0 0,0 1 0,0 0 0,1 0 0,-1 0 0,1 0 0,0 0 0,0 1 0,0-1 0,0 1 0,1 0 0,0 0 0,0 0 0,-4 8 0,1-1-4,1 1 0,0 0 0,0 0-1,-2 16 1,5-18-32,1-1-1,-1 1 1,1-1 0,1 1-1,0-1 1,0 0 0,1 1-1,0-1 1,1 0 0,0 0-1,0 0 1,7 12 0,-8-17-12,0-1 0,0 1 0,1 0 0,0-1 0,-1 0 0,1 1 1,1-1-1,-1 0 0,0-1 0,1 1 0,-1-1 0,1 1 1,0-1-1,0 0 0,0 0 0,0-1 0,0 1 0,0-1 0,1 0 1,-1 0-1,0 0 0,1-1 0,-1 0 0,0 1 0,1-2 0,-1 1 1,1 0-1,7-2 0,-5 0-132,1 0 0,-1-1 1,1 1-1,-1-1 0,0-1 0,0 0 1,-1 0-1,1 0 0,-1 0 0,1-1 0,-1 0 1,-1-1-1,1 1 0,-1-1 0,0 0 1,0 0-1,-1-1 0,0 1 0,4-9 0,5-13 25,-2 0-1,-1-1 0,11-50 0,0 2 361,-21 75-202,1 1-1,-1-1 1,1 0 0,0 0 0,0 1 0,0-1 0,0 1 0,0-1 0,0 1 0,0-1 0,1 1 0,-1 0-1,0-1 1,1 1 0,-1 0 0,1 0 0,0 0 0,-1 0 0,1 0 0,3-1 0,-1 2 56,-1-1 1,1 0-1,0 1 0,0-1 1,0 1-1,0 0 0,0 1 1,0-1-1,5 2 0,5 1 174,0 2 0,-1-1 0,0 2-1,17 9 1,-24-12-192,0 0 0,-1 0 1,1 1-1,-1 0 0,0 0 1,0 0-1,-1 1 0,1-1 0,-1 1 1,6 10-1,-8-12-40,0 1-1,-1 0 1,1-1 0,-1 1 0,0 0 0,0 0-1,-1 0 1,1-1 0,-1 1 0,0 0 0,0 0-1,0 0 1,0 0 0,-1 0 0,1 0-1,-1 0 1,0-1 0,-3 8 0,1-5-330,1 0 0,-1 1 0,-1-1 1,1 0-1,-1 0 0,0-1 0,-1 1 0,1-1 0,-1 0 1,0 0-1,0 0 0,-8 4 0,2-2-509,-1 0 0,0-1 0,-1 0 0,1-1-1,-18 5 1,0 0-3875,11-6 2163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335 117 296,'25'-78'6015,"-25"77"-5897,0 1 1,0-1-1,0 0 1,0 0-1,0 0 1,0 0-1,0 0 1,-1 0-1,1 0 1,0 0-1,0 0 1,-1 0-1,1 1 1,-1-1-1,1 0 1,0 0-1,-1 0 1,0 1-1,1-1 1,-1 0-1,1 0 1,-1 1-1,0-1 1,0 1-1,1-1 1,-1 0-1,0 1 1,0 0-1,0-1 1,1 1-1,-1-1 1,0 1-1,0 0 1,-2-1-1,-33-11 1881,28 11-1835,-1 0-1,1 1 0,0 0 1,-1 1-1,1 0 1,0 0-1,-1 1 1,1 0-1,0 0 0,0 1 1,0 0-1,1 0 1,-1 1-1,1 0 1,-1 0-1,-6 6 1,0 0-158,1 1 0,-1 1 1,2 0-1,-1 0 1,2 1-1,-18 25 1,20-24-7,1-1 0,1 1 1,0 0-1,1 1 0,-7 24 0,11-34-12,1 0 0,0 0-1,0 0 1,1 0-1,-1 0 1,1 0 0,0 0-1,1 0 1,-1 0 0,1 0-1,0 0 1,0 0 0,1 0-1,-1 0 1,1 0 0,0 0-1,0-1 1,1 1-1,0-1 1,5 8 0,-6-10-7,0-1 0,0 1 0,0-1 0,0 0 0,0 0 0,0 1 0,0-1 0,0-1 0,0 1 0,0 0 0,0 0 0,1-1 0,-1 0 0,0 1 0,1-1 0,-1 0 0,0 0 0,1 0 0,-1 0 0,0-1 0,0 1 0,1 0 0,-1-1 0,0 0 0,0 1 0,0-1 0,1 0 0,2-2 0,5-2-103,-1-1 0,0 1-1,0-2 1,14-11 0,2-7 10,0-2-1,-1 0 1,-2-1 0,-1-1 0,-1-1 0,21-45 0,-39 71 114,12-21 234,-13 25-231,-1-1 1,0 1 0,0 0-1,0-1 1,1 1 0,-1 0-1,0-1 1,0 1 0,1 0-1,-1 0 1,0-1 0,1 1-1,-1 0 1,0 0 0,1 0-1,-1-1 1,0 1 0,1 0-1,-1 0 1,0 0 0,1 0-1,-1 0 1,1 0 0,-1 0-1,0 0 1,1 0 0,-1 0 0,1 0-1,-1 0 1,0 0 0,1 0-1,-1 0 1,0 0 0,1 0-1,-1 0 1,1 1 0,-1-1-1,0 0 1,1 0 0,-1 0-1,0 1 1,1-1 0,-1 0-1,0 0 1,0 1 0,1-1-1,-1 0 1,0 1 0,0-1-1,1 0 1,-1 1 0,43 76 1019,4 7-1815,-40-74-433,-1-1 0,2-1 0,12 13-1,17 0-4247,-26-13 3267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55 1132,'0'-2'328,"0"0"1,0 0-1,0-1 0,0 1 1,0 0-1,-1 0 1,1-1-1,-1 1 0,0 0 1,1 0-1,-1 0 0,0 0 1,0 0-1,0 0 0,-1 0 1,1 0-1,0 1 0,-1-1 1,1 0-1,-1 1 0,1-1 1,-4-1-1,3 1 36,-1 1-1,-1 0 1,1 0-1,0 0 1,0 1-1,0-1 1,0 1-1,-1-1 1,1 1-1,0 0 1,0 0-1,-1 1 1,1-1 0,0 0-1,-5 2 1,-2 1-227,-1 1 0,1 0 1,1 0-1,-1 1 0,0 0 1,1 0-1,0 1 0,0 1 1,1-1-1,0 1 0,0 1 0,1 0 1,-1 0-1,2 0 0,-1 1 1,1 0-1,0 0 0,1 0 1,0 1-1,1 0 0,0 0 1,1 0-1,-1 0 0,-2 20 1,1-4-111,1 0 0,1 0 0,0 43 0,3-61-22,1-1 0,-1 0 1,1 1-1,1-1 0,0 0 1,0 1-1,0-1 0,1 0 1,0-1-1,0 1 0,1 0 1,0-1-1,0 0 0,0 0 1,1 0-1,0 0 0,10 8 1,-4-6-211,1-1 1,-1 0 0,2-1 0,-1 0-1,0-1 1,1 0 0,0-1-1,0-1 1,1 0 0,-1-1 0,23 1-1,-20-2-87,-1-1-1,1 0 1,-1-1 0,0-1-1,1-1 1,-1 0-1,0-1 1,-1 0 0,1-1-1,14-7 1,-21 7-645,0 1 1,0-2-1,0 1 0,-1-1 1,1 0-1,-1-1 0,-1 1 1,1-1-1,10-16 1,-8 6-776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11 816,'2'-10'14050,"-1"21"-12817,6 32-581,3 59 0,-1-8-451,-5-65-151,1 0 0,1-1-1,15 42 1,-16-58-51,0-1 0,0 0 0,1 1 0,1-2 0,0 1 0,0-1 0,1 0 0,0-1 0,1 0 0,15 13 0,-19-19 4,0 0 0,0 0 0,0 0 0,0-1 0,0 0 0,1 0 0,-1-1 0,1 1 0,-1-1-1,1 0 1,-1-1 0,8 1 0,2-2-475,1 1-1,-1-2 1,17-3-1,-22 2-498,0-1-1,0 0 1,-1-1 0,1 1-1,-1-2 1,0 1 0,0-2-1,-1 1 1,0-1-1,0 0 1,0 0 0,6-10-1,2-2-736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24 164 1296,'-1'24'9842,"-9"57"-5594,8-62-3479,-4 33-411,3 0 0,2 1 0,7 67-1,1-37-752,-6-79-761,1-8-308,1-14-311,8-127-484,-2 37 1929,-7 57 206,-2 13 103,2 0-1,2 1 1,1-1-1,17-61 1,-20 95 144,-1-1 0,1 1 0,0-1 1,0 1-1,1 0 0,-1 0 0,1 0 1,0 1-1,0-1 0,0 1 0,0-1 1,1 1-1,-1 0 0,1 0 0,0 0 1,0 1-1,0-1 0,0 1 0,0 0 1,7-2-1,-7 3 16,0 1 1,0-1-1,1 1 0,-1 0 1,0 0-1,0 0 0,1 0 1,-1 1-1,0 0 1,0 0-1,0 0 0,0 0 1,0 0-1,0 1 0,0 0 1,0 0-1,-1 0 1,1 0-1,-1 1 0,1-1 1,-1 1-1,5 5 0,5 8 37,0 1-1,-1 0 1,-1 1-1,0 0 1,-1 1-1,-1 0 1,11 39-1,8 12 103,-23-59-260,-1 1-1,-1-1 1,0 1 0,0 0-1,-1 0 1,-1 0 0,0 0 0,-1 0-1,0 0 1,-2 17 0,4 15-253,-1-39-113,0 1 0,-1-1 1,0 0-1,1 0 0,-2 0 0,1 0 1,-1 0-1,1 0 0,-1 1 1,-1-1-1,1-1 0,-4 9 1,1-6-1050,0 1 0,0-1 0,-1 0 1,0-1-1,-9 10 0,2-6-993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1 101 968,'36'-14'1448,"1"2"-1,52-12 1,-47 15-3372,63-25 0,-88 26 965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92 272,'9'-23'2625,"4"-13"-236,-12 34-2297,-1 1-1,0 0 0,0-1 1,0 1-1,1-1 1,-2 1-1,1-1 1,0 1-1,0 0 1,0-1-1,-1 1 0,1 0 1,-1-1-1,1 1 1,-1 0-1,1-1 1,-1 1-1,0 0 1,0 0-1,1 0 0,-1-1 1,-2 0-1,3 2-68,-1 0-1,0-1 0,1 1 0,-1 0 1,1 0-1,-1 0 0,1 0 1,-1 0-1,0 0 0,1 0 0,-1 1 1,1-1-1,-1 0 0,1 0 1,-1 0-1,1 0 0,-1 1 0,1-1 1,-1 0-1,1 1 0,-1-1 1,1 0-1,-1 1 0,1-1 0,-1 0 1,1 1-1,0-1 0,-1 1 1,1-1-1,0 1 0,-1-1 0,1 1 1,0-1-1,0 1 0,0-1 1,-1 1-1,1 0 0,0-1 0,0 1 1,0 0-1,-9 24 235,6-10-224,0 0 0,2 1 0,0-1 0,0 0 1,1 1-1,1-1 0,1 1 0,0-1 0,1 0 0,1 0 0,0 0 0,1 0 0,0-1 0,1 1 0,9 14 0,33 50 273,3 9 581,-50-86-873,1 0 1,-1 0-1,0 1 1,-1-1 0,1 1-1,0-1 1,-1 0-1,1 1 1,-1-1-1,0 1 1,0 0 0,0-1-1,0 1 1,0-1-1,0 1 1,-1-1 0,1 1-1,-1-1 1,0 0-1,1 1 1,-1-1 0,-3 4-1,3-4-112,-1-1-1,1 1 0,-1-1 1,0 0-1,1 0 1,-1 0-1,0 0 1,0 0-1,0 0 0,0 0 1,0-1-1,0 1 1,0-1-1,0 1 1,0-1-1,0 0 0,0 0 1,0 0-1,0 0 1,0 0-1,0 0 1,-1-1-1,1 1 1,0-1-1,0 1 0,0-1 1,0 0-1,-2-1 1,-2 0-341,1 0 1,-1 0 0,0 0-1,0-1 1,1 0 0,-1 0-1,1-1 1,0 0 0,0 0-1,1 0 1,-1 0-1,1-1 1,0 1 0,-6-10-1,7 6-660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62 168,'2'-2'262,"0"0"0,0 0 0,0 0 0,0 0 0,-1 0 0,1 0 0,-1-1 0,1 1 0,-1 0 0,0-1 0,0 1 0,0-1 0,0 1 0,-1-1 0,1 0 0,-1 1 0,1-1 0,-1 0 0,0 0 0,0-3 0,0 5-215,0 1 0,0 0-1,0 0 1,0-1 0,0 1 0,0 0 0,0 0 0,0-1 0,0 1 0,0 0-1,0 0 1,0-1 0,0 1 0,0 0 0,-1 0 0,1 0 0,0-1 0,0 1-1,0 0 1,0 0 0,0 0 0,-1-1 0,1 1 0,0 0 0,0 0 0,0 0-1,0 0 1,-1-1 0,1 1 0,0 0 0,0 0 0,-1 0 0,1 0 0,0 0-1,0 0 1,-1 0 0,1 0 0,0 0 0,-1 0 0,-11 4 965,-9 13 40,13-7-880,1 0 0,1 1 1,0-1-1,0 2 0,1-1 0,1 1 0,0-1 1,0 1-1,1 0 0,1 1 0,0-1 1,-1 19-1,3-23-159,1 0 0,-1 0 0,1 0 1,1 0-1,0 0 0,0 0 0,0-1 1,1 1-1,4 8 0,37 65 260,-42-77-248,59 82 1503,-46-67-1033,-1 0 0,-1 1 0,0 0 0,-2 1 0,16 39 0,-26-56-524,0 0-1,0 0 1,-1 0 0,1 0-1,-1 1 1,0-1-1,-1 0 1,1 0-1,-1 0 1,0 1 0,0-1-1,0 0 1,0 0-1,-1 0 1,1 0-1,-1-1 1,0 1 0,0 0-1,-1-1 1,1 1-1,-1-1 1,-3 3-1,2-1-619,-1 0-1,1-1 0,-1 0 0,0 0 0,-1 0 0,1-1 0,-1 1 0,1-1 0,-1-1 0,0 1 0,0-1 0,0 0 0,-11 2 0,-12 1-3745,19-8 2522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62 1784,'-61'-10'3855,"45"8"-3491,-1-1 1,1 0-1,0-1 0,0-1 1,1 0-1,-30-14 0,45 19-351,0 0 0,0 0 0,-1 0 0,1-1 0,0 1 0,-1 0 0,1 0 0,0 0 0,-1 0 0,1 0 0,0 0 0,0 0 0,-1-1 0,1 1 0,0 0 0,0 0 0,-1 0 0,1-1 0,0 1 0,0 0 0,0 0 0,-1-1 0,1 1 0,0 0 0,0 0 0,0-1 0,0 1 0,0 0 0,0-1 0,-1 1 0,1 0 0,0-1 0,0 1 0,0 0 0,0 0 0,0-1 0,0 1 0,0 0 0,0-1 0,14-1 283,21 7 42,-31-4-305,-1 0 1,1 1-1,0-1 1,-1 1-1,1 0 1,-1 0-1,0 0 0,0 1 1,0-1-1,0 1 1,0 0-1,-1 0 1,1 0-1,-1 0 1,1 0-1,-1 0 0,3 6 1,-5-8-60,0 0-1,0 0 1,0 0 0,0 0-1,0 0 1,0-1 0,0 1-1,-1 0 1,1 0 0,0 0-1,0 0 1,-1-1 0,1 1-1,0 0 1,-1 0 0,1 0-1,-1-1 1,1 1 0,-1 0-1,1-1 1,-1 1 0,0 0-1,1-1 1,-1 1 0,0-1 0,1 1-1,-1-1 1,0 1 0,0-1-1,1 0 1,-1 1 0,0-1-1,0 0 1,-1 1 0,-29 7-2267,-14-2-2053,29-6 2605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74 628,'6'-14'9784,"4"23"-9339,-2 1-1,1 0 1,-1 0 0,-1 1 0,10 16 0,26 64 419,-27-55-735,-4-11-99,-3-8-16,-1 1 0,11 37 0,-17-39 11,-7-22-128,-7-27-318,12 17 317,0-1-1,1 1 1,1 0 0,0 0-1,6-19 1,-5 17 86,1-3 7,1 1-1,0 0 1,1 1 0,1-1-1,1 1 1,1 0-1,1 1 1,13-19 0,-21 34 12,0 1 0,1 0 0,-1-1 0,0 1 0,1 0 0,-1 0 0,1 1 0,0-1 0,0 1 0,0-1 0,0 1 1,0 0-1,0 0 0,0 0 0,0 0 0,0 1 0,0-1 0,0 1 0,1 0 0,-1 0 0,0 0 0,0 0 0,1 0 1,-1 1-1,0 0 0,0-1 0,0 1 0,0 0 0,0 1 0,0-1 0,0 0 0,0 1 0,-1 0 0,1-1 0,0 1 1,-1 0-1,1 1 0,-1-1 0,0 0 0,0 1 0,0-1 0,3 5 0,2 6-32,0 1-1,0-1 0,-1 1 1,-1 1-1,0-1 0,-1 1 1,2 18-1,6 17-5019,-11-43 3738,-1-7 1140,0 1 0,0 0-1,0-1 1,0 1 0,0-1 0,0 1 0,0-1-1,0 1 1,0 0 0,1-1 0,-1 1 0,0-1 0,0 1-1,0-1 1,1 1 0,-1-1 0,0 1 0,1-1-1,-1 1 1,0-1 0,1 0 0,-1 1 0,1-1 0,-1 1-1,1-1 1,-1 0 0,1 1 0,5 1-1152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0 191 476,'1'-5'310,"-1"1"-1,1 0 1,0 0-1,0 0 1,0 0-1,1 0 1,0 0-1,-1 0 1,5-5-1,3-11 1395,-7 12-296,-5 11-551,-5 17-396,15 129 631,-7-77-782,6 298 86,-3-185-418,-3-184 19,0 0-1,0 0 1,0 0 0,0 0 0,0 0-1,0 0 1,0 0 0,0 0 0,0 0-1,1 0 1,-1 0 0,0 0 0,1 0-1,-1 0 1,1 0 0,-1 0 0,1-1-1,-1 1 1,1 0 0,-1 0 0,1 0-1,0-1 1,0 1 0,-1 0 0,2 0-1,-1-1 1,-1-1 0,1 1 0,-1 0 0,1-1 0,0 1 0,-1 0 0,1-1 0,-1 1 0,1-1 0,-1 1 0,1-1 0,-1 1 0,1-1 0,-1 0 0,0 1 0,1-1 0,-1 1 0,0-1 0,1 0 0,-1 1 0,0-1 0,0 0 0,0 1 0,1-1 0,-1 0 0,0 0 0,0 1 0,0-1 0,0 0 0,0 1 0,-1-1 0,1 0 0,0 1 0,0-2 0,-12-225-537,2 74 270,-2 2 125,5 82 139,2-1 0,6-69-1,-1 133 7,1 1 0,0-1 0,0 0 0,0 1-1,0-1 1,1 1 0,0 0 0,0-1 0,1 1-1,-1 0 1,1 0 0,0 1 0,5-7 0,-5 8 2,0 0 0,1 0 1,-1 1-1,1-1 0,0 1 0,0 0 1,0 0-1,0 0 0,0 0 1,0 1-1,1 0 0,-1 0 1,0 0-1,1 0 0,-1 1 1,0-1-1,8 2 0,-1-2 14,0 2 0,0 0 0,0 0 0,0 1 0,0 0 0,0 1 0,19 8 0,-25-9-2,1 1 1,-1 0-1,0 0 1,-1 1-1,1-1 1,0 1-1,-1 0 0,0 0 1,0 1-1,0-1 1,-1 1-1,0 0 1,1 0-1,-2 0 1,1 0-1,3 8 0,-3-5 6,-1-1 0,0 1 0,0-1-1,0 1 1,-1 0 0,0-1-1,-1 1 1,0 0 0,0 0-1,-1 9 1,-2-7-97,1 0 0,-1-1 0,-1 1 1,0-1-1,0 0 0,-1 0 0,-8 13 0,-13 16-820,-46 55 0,59-79 459,0 0 1,-1-1 0,-1 0 0,-1-1-1,1-1 1,-24 13 0,20-17-1542,8-4 958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94 612,'7'-4'1828,"2"1"975,-6 16-1821,1 189 2112,-4 146-2016,-1-149-1196,1-187 89,-1-13-125,-2-21-191,2 15 310,-14-115-129,4-242 0,12 332 179,2 1-1,1-1 0,12-42 1,-12 60-9,0 0 0,1 0 0,1 1 0,0-1 0,1 1 0,1 1 0,0 0 0,0 0 0,17-18 0,-23 28-4,1-1 1,-1 1 0,1 0-1,0 0 1,0 0-1,0 0 1,0 0 0,0 0-1,0 1 1,0-1 0,0 1-1,1 0 1,-1 0 0,0 0-1,1 1 1,-1-1 0,1 1-1,-1 0 1,1 0 0,-1 0-1,0 0 1,1 1 0,-1-1-1,1 1 1,-1 0 0,0 0-1,1 0 1,-1 0 0,3 2-1,-2 0 0,0-1 0,-1 1 0,1 0 0,-1-1 1,0 2-1,1-1 0,-2 0 0,1 0 0,0 1 0,-1 0 0,1 0 0,-1-1 0,0 1 0,0 0 0,-1 1 0,1-1 0,-1 0 0,0 0 0,0 1 0,0-1 0,-1 0 0,0 7 0,1 2-63,-1 0 1,-1 1-1,0-1 0,-1 0 0,0 0 0,-1 0 1,-1-1-1,0 1 0,0-1 0,-10 17 0,-33 75-1212,8-15 187,4-17 591,35-72 497,0 0 1,0 1-1,0-1 1,0 0 0,0 1-1,0-1 1,0 0-1,0 1 1,0-1 0,0 0-1,1 1 1,-1-1-1,0 0 1,0 1 0,0-1-1,0 0 1,0 1-1,1-1 1,-1 0 0,0 0-1,0 1 1,1-1-1,-1 0 1,0 0 0,0 0-1,1 1 1,-1-1-1,0 0 1,0 0 0,1 0-1,-1 0 1,0 1-1,1-1 1,-1 0 0,0 0-1,1 0 1,17 4 183,-8-1-80,21 14 116,-1 1 0,-1 1-1,-1 2 1,0 1-1,27 30 1,-26-26-222,34 27 108,-1-1-4061,-52-57 543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109 135 388,'-4'54'6733,"-1"-11"-5481,1 0 0,4 59-1,3-86-1150,-1 0-1,2 1 1,0-1 0,1 0-1,1-1 1,10 21-1,-13-28-101,1-1-1,1 0 1,0 0-1,0 0 1,0 0-1,0-1 0,1 0 1,0 0-1,1-1 1,-1 0-1,1 0 1,0 0-1,0-1 1,13 6-1,-17-9 22,0-1-1,0 1 0,1 0 1,-1-1-1,1 0 1,-1 1-1,0-1 1,1-1-1,-1 1 1,1 0-1,-1-1 0,0 0 1,0 0-1,1 0 1,-1 0-1,0 0 1,0 0-1,0-1 1,0 0-1,0 0 0,0 0 1,-1 0-1,1 0 1,0 0-1,-1-1 1,0 1-1,0-1 1,1 1-1,1-5 0,4-5 77,0 0 0,-1-1-1,0 0 1,0-1 0,4-17-1,-6 17-35,-2-1 0,0 1 0,-1-1-1,0 0 1,-1 0 0,-1 0-1,0-1 1,-1 1 0,-1 0-1,0 1 1,-1-1 0,-1 0-1,-9-26 1,4 20-94,0 1 0,-1 0 0,-1 1 0,-1 0 0,-1 0 0,0 1 0,-2 1 0,-28-27 0,38 39-150,-1 0 0,-1 1 1,1 0-1,-1 0 0,1 1 1,-1 0-1,0 0 0,0 0 0,-1 1 1,1 0-1,0 0 0,-1 1 0,1 0 1,-1 0-1,-13 1 0,16 0-76,0 1 0,0 0-1,1-1 1,-1 2 0,0-1 0,1 0-1,-1 1 1,1 0 0,-1 0-1,1 0 1,0 1 0,0-1 0,0 1-1,0 0 1,0 0 0,1 0 0,-1 1-1,1 0 1,0-1 0,0 1-1,0 0 1,0 0 0,1 0 0,0 1-1,-3 6 1,2 1-836,2-1-197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4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28,'7'-9'1205,"-7"7"-1003,1 1 0,0 0 0,0-1 0,-1 1 0,1 0 0,0 0 0,0 0 0,0 0 0,1 0 0,-1 0 0,0 0 0,0 0 0,2-1 0,-2 3-128,0-1 0,1 0 0,-1 1-1,0-1 1,0 1 0,0-1 0,0 1 0,0-1-1,-1 1 1,1 0 0,0 0 0,0-1-1,0 1 1,0 0 0,-1 0 0,1 0 0,0 0-1,-1 0 1,1 0 0,-1 0 0,1 2 0,5 9 344,0 0 0,-1 0 0,-1 0 0,0 1 1,5 24-1,6 23 694,1-7-852,-3 1 0,-2 1 0,-2 0 0,-3 0 0,-1 87 0,-1-115-2793,-5-40-4071,-2 2 5543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1 138 572,'2'-8'388,"1"2"0,1-1 0,-1 0-1,1 1 1,1-1 0,-1 1 0,1 0 0,0 1 0,0-1-1,0 1 1,7-5 0,-2 2-251,1 0-1,0 0 1,1 1-1,-1 0 1,17-6-1,-25 12-137,1 0 0,0-1-1,-1 1 1,1 1 0,0-1 0,0 0-1,0 1 1,0 0 0,-1 0 0,1 0-1,0 0 1,0 1 0,7 1-1,-9-1-89,-1 0 0,0-1 0,1 1 0,-1 0-1,0 0 1,1 0 0,-1 0 0,0 0 0,0 0-1,0 0 1,0 1 0,0-1 0,0 0 0,0 1 0,-1-1-1,1 0 1,0 1 0,-1-1 0,1 1 0,-1-1-1,1 1 1,-1-1 0,0 1 0,0-1 0,1 1-1,-1 0 1,0-1 0,0 1 0,-1-1 0,1 1-1,0-1 1,-1 1 0,1 0 0,-1 1 0,-11 29-1828,5-13 1106</inkml:trace>
  <inkml:trace contextRef="#ctx0" brushRef="#br0" timeOffset="1">26 454 156,'-1'7'280,"0"0"-1,0 1 1,1-1-1,0 0 1,0 0-1,0 0 1,1 0 0,2 8-1,-2-12-165,0-1-1,0 1 0,0-1 1,0 1-1,1-1 0,-1 0 1,1 1-1,-1-1 0,1 0 1,0 0-1,0 0 0,0-1 1,0 1-1,0 0 0,1-1 1,-1 1-1,0-1 0,1 0 1,-1 0-1,1 0 0,-1 0 1,1 0-1,4 1 0,6-1 133,-1 1-1,1-2 0,-1 1 0,1-2 1,-1 0-1,1 0 0,-1-1 0,0-1 0,20-6 1,-11 2-416,0-1 1,0-1 0,-1-1-1,28-18 1,-31 16-1741,0 0 0,30-28-1,-38 29 692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21 168,'-2'-20'4051,"5"32"-1357,-2-11-2559,-1 1 0,1 0 0,0 0 0,0-1 0,1 1 0,-1 0-1,0-1 1,1 1 0,-1-1 0,3 2 0,-2-1-10,0 0 0,0 0 0,-1 0 0,1-1-1,0 2 1,-1-1 0,1 0 0,-1 0 0,2 4 0,28 126 2829,-19-94-2579,30 81 87,-35-102-455,0-1-1,2-1 1,0 1-1,1-2 1,12 16 0,-17-24-26,0-1 1,1 1-1,-1-1 1,1-1-1,0 1 1,0-1-1,1 0 1,-1 0-1,1-1 1,0 0 0,0 0-1,0-1 1,0 0-1,0 0 1,0 0-1,1-1 1,-1 0-1,1-1 1,-1 1-1,14-3 1,-7 0-446,0 0 0,0-2 0,0 0 0,-1 0 0,1-1 0,-1-1 0,0-1 0,0 1 0,22-18 0,-23 16-57,-1-1-1,0 1 1,-1-2 0,0 0 0,0 0 0,-1 0-1,-1-1 1,0-1 0,0 0 0,7-15 0,-12 13-427,-5-1-156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114 573 924,'4'-2'286,"0"1"0,0-1 0,-1 0 0,1 0 0,-1 0 0,1 0 0,-1-1 0,0 1-1,1-1 1,2-4 0,10-6 89,16-12-199,-1-2-1,53-58 0,-79 80-156,-4 5-133,0-1-1,0 0 1,0 0 0,0 0 0,0 1 0,0-1-1,-1 0 1,1 0 0,0 0 0,0 0 0,-1-1 0,1 1-1,-1 0 1,1 0 0,-1 0 0,1 0 0,-1-1 0,0 1-1,1 0 1,-1 0 0,0-1 0,0 1 0,0 0 0,0-1-1,0 1 1,0 0 0,0 0 0,-1-1 0,1 1-1,0 0 1,-1 0 0,1 0 0,-2-2 0,-4-6-729</inkml:trace>
  <inkml:trace contextRef="#ctx0" brushRef="#br0" timeOffset="1">15 256 476,'-2'-1'127,"1"-1"-1,0 1 1,0 0 0,0-1-1,0 1 1,0-1 0,0 1-1,0-1 1,0 0-1,1 1 1,-1-1 0,0 0-1,1 1 1,0-1 0,-1 0-1,1 0 1,0 0 0,0 1-1,0-4 1,1 0-26,0 0 0,0 1 0,0 0 1,0-1-1,1 1 0,0 0 0,4-7 0,4-5 10,0 1-1,26-27 0,-28 32-225,1 1 0,0 0 0,1 0 0,0 1 0,0 1 0,1 0 0,0 0 0,0 1 0,0 0 0,1 1-1,0 0 1,0 1 0,0 0 0,1 1 0,-1 1 0,1 0 0,0 0 0,-1 1 0,1 1 0,0 0 0,0 1 0,19 4 0,26 6-965,-39-8 829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12 200,'12'-7'944,"-8"3"1401,-17 4-857,12 0-1463,0 0 1,0 1-1,0-1 0,0 1 1,-1 0-1,1-1 0,0 1 0,0 0 1,0-1-1,0 1 0,0 0 0,1 0 1,-1 0-1,0 0 0,0 0 1,1 0-1,-1 0 0,0 0 0,1 0 1,-1 1-1,1-1 0,-1 0 1,1 0-1,0 0 0,-1 1 0,1-1 1,0 0-1,0 0 0,0 1 0,0-1 1,0 0-1,1 2 0,0 49-11,0-46 29,1 13 8,2-1 0,0 0 1,0 0-1,2-1 0,0 1 1,18 31-1,-1-8 483,44 58 1,-26-50 293,-29-36-487,-1 1 1,0 0 0,-1 0 0,16 29-1,-25-38-285,1-1 0,-1 1 0,0 0 0,0-1 0,-1 1 0,0 0 0,0 0 0,0-1 0,0 1 0,-1 0 0,1 0 0,-1-1 0,0 1 0,-1 0 0,1-1 0,-1 1 0,0-1 0,0 0 0,0 0 0,-1 0 0,-4 7 0,1-3-264,0 0 1,-1-1-1,0 0 0,0 0 0,0-1 0,-1 0 0,1 0 0,-1 0 0,-16 7 0,23-13 112,1 1-1,-1 0 0,0-1 0,0 1 0,0-1 0,0 1 0,0-1 0,-1 0 0,1 1 0,0-1 0,0 0 0,0 0 0,0 0 0,0 1 0,0-1 0,0-1 1,-1 1-1,1 0 0,0 0 0,0 0 0,0 0 0,0-1 0,0 1 0,0-1 0,0 1 0,0-1 0,0 1 0,0-1 0,0 1 0,0-1 0,0 0 0,0 0 1,0 1-1,1-1 0,-1 0 0,0 0 0,1 0 0,-2-2 0,1 0-166,0 0 1,0-1-1,1 1 0,-1 0 1,1-1-1,-1 1 1,1-1-1,1 1 0,-1-1 1,0 1-1,2-6 1,1-7-700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38 140,'0'-2'160,"1"1"0,-1-1 0,0 1 0,1-1 0,-1 1 0,0-1 0,0 1 0,0-1 0,0 1 0,0-1 0,0 1 0,-1-1 0,1 1 0,0-1 0,-1 1 0,1 0 0,-2-2-1,2 2-79,-1 0 0,0 0 0,1 1-1,-1-1 1,0 0 0,1 1-1,-1-1 1,0 1 0,0-1 0,0 1-1,1-1 1,-1 1 0,0 0-1,0-1 1,0 1 0,0 0-1,0 0 1,0-1 0,0 1 0,-1 0-1,0 0-17,-1 0-1,1 1 1,0-1-1,0 1 0,-1-1 1,1 1-1,0 0 1,0-1-1,0 1 0,0 0 1,0 0-1,0 1 1,0-1-1,0 0 1,1 1-1,-1-1 0,0 1 1,1 0-1,-1-1 1,1 1-1,-2 3 1,0 1-17,0 0 0,0 0 0,1 0 0,0 1 0,0-1 0,1 1 0,0-1 0,0 1 0,0-1 0,1 1 0,0 9 0,2-4 20,0-1 0,0 0 0,1 0 1,0 0-1,10 21 0,3-1 390,1 0 1,2-2-1,28 34 0,-25-35 184,-8-12-62,-1 1 0,-1 1 1,0 0-1,10 21 0,-20-34-498,0 0 0,0 1-1,0-1 1,-1 0 0,0 0 0,0 1 0,0-1 0,0 1 0,-1-1-1,0 0 1,0 1 0,-1-1 0,1 1 0,-1-1 0,0 0 0,-1 1-1,1-1 1,-1 0 0,0 0 0,-1 0 0,-2 5 0,-9 13-68,-2-1 1,-29 34 0,36-46-383,0-1 0,0-1 0,-1 0 1,0 0-1,0-1 0,-1 0 0,-22 10 0,32-17 204,-1 1-1,1 0 1,-1-1-1,1 1 1,-1-1-1,0 0 1,1 1-1,-1-1 1,1 0-1,-1 0 1,0 0-1,1 0 1,-1 0-1,0 0 1,1-1-1,-1 1 1,0 0-1,1-1 1,-1 1-1,-1-2 1,2 1 70,0 0-1,1 0 1,-1 1 0,1-1-1,-1 0 1,1 0 0,-1 0-1,1 0 1,-1 0 0,1 0-1,0 0 1,0 0 0,0 0-1,-1 0 1,1 0 0,0 0 0,0 0-1,0 0 1,1 0 0,-1 0-1,0 0 1,0 0 0,0 0-1,1 0 1,-1 0 0,1 0-1,-1 0 1,0 0 0,1 0-1,0 0 1,-1 1 0,2-2-1,40-75-3189,-27 54 2202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1 123 488,'0'-1'135,"1"0"0,0 1 0,0-1 0,0 0 0,-1 0 0,1 1 0,0-1 1,0 0-1,0 1 0,0-1 0,0 1 0,1-1 0,-1 1 0,0 0 0,0-1 0,0 1 0,0 0 0,0 0 0,2 0 0,-2 0-64,0 1 0,-1-1 0,1 0 0,-1 1 0,1-1 0,0 1 0,-1-1 0,1 1 0,-1-1 0,0 1-1,1 0 1,-1-1 0,1 1 0,-1-1 0,0 1 0,1 0 0,-1-1 0,0 1 0,0 0 0,0 0 0,0-1 0,1 2 0,-1 8 315,1-1 0,-1 0 1,-2 17-1,1-17-135,-2 40 1407,5 71 1,-1-85-1247,-1-29-395,-1 0 1,1 1-1,1-1 0,-1 1 1,1-1-1,0 1 0,1-1 1,-1 0-1,1 0 1,1 1-1,-1-1 0,1-1 1,0 1-1,0 0 0,1-1 1,6 9-1,-7-11-14,-1 1 1,1-1 0,0 0-1,0 0 1,0-1-1,1 1 1,-1-1-1,1 0 1,-1 1-1,1-2 1,0 1-1,0 0 1,0-1-1,0 1 1,0-1-1,0 0 1,0-1-1,0 1 1,0-1-1,0 0 1,0 0-1,1 0 1,-1 0-1,0-1 1,0 1-1,0-1 1,0 0-1,0-1 1,0 1-1,0-1 1,0 1-1,-1-1 1,5-3-1,-1 1 3,0-1 0,-1-1-1,0 1 1,1-1-1,-2 0 1,1-1 0,-1 1-1,0-1 1,0 0 0,-1 0-1,0-1 1,0 1-1,-1-1 1,0 0 0,0 0-1,-1 0 1,0 0 0,0 0-1,-1-1 1,0 1-1,0 0 1,-1-11 0,-1 3-29,0 0 1,-1-1-1,-1 1 1,0 0 0,-1 1-1,0-1 1,-2 1-1,0 0 1,0 0-1,-16-24 1,8 17-423,0 0 1,-2 1-1,-1 1 0,0 1 0,-29-26 1,45 44 386,0 0 0,-1 0 1,1 0-1,0 0 1,0 1-1,-1-1 0,1 0 1,-1 0-1,1 1 0,-1-1 1,1 1-1,-1 0 1,1-1-1,-1 1 0,1 0 1,-1 0-1,1 0 0,-1 0 1,0 0-1,1 0 1,-1 0-1,1 1 0,-2-1 1,1 1-34,0 1 0,0-1 1,0 0-1,0 1 0,0-1 1,1 1-1,-1-1 0,0 1 1,1 0-1,0 0 0,-1-1 1,1 1-1,-2 4 0,-1 2-373,1 0 0,0 0 0,1 0 0,0 0 0,0 0 0,1 0 0,-1 14-1,2-8-804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320 108 668,'1'-1'81,"0"0"0,0 1 0,0-1 0,0 0 0,-1 0 0,1 0 0,0 0 0,-1 0 0,1 0 0,-1 0 0,1 0 0,-1 0 0,0 0 0,1 0 0,-1 0 0,0 0 0,0 0 0,1 0-1,-1 0 1,0-1 0,0 1 0,0 0 0,-1 0 0,1 0 0,0 0 0,-1-2 0,1 2-13,0-1 1,-1 1-1,1 0 0,0-1 0,0 1 0,0 0 1,0-1-1,0 1 0,0 0 0,1-1 0,-1 1 1,0 0-1,1-2 0,0 2 15,-1 0 1,0-1-1,0 1 1,1-1-1,-1 1 0,0-1 1,0 1-1,0-1 1,-1 1-1,1 0 0,0-1 1,0 1-1,-1-1 0,1 1 1,-1 0-1,1-1 1,-1 1-1,0 0 0,1 0 1,-1-1-1,0 1 1,0 0-1,0 0 0,0 0 1,0 0-1,0 0 0,0 0 1,0 0-1,0 0 1,-1 1-1,1-1 0,-3-1 1,-1-1 178,0 1 0,0-1 0,0 1 0,-1 0 0,1 0 0,-11-1 0,9 2-230,0 1 0,-1 1-1,1-1 1,-1 1-1,1 1 1,0-1-1,0 1 1,0 1-1,0-1 1,0 1-1,0 0 1,1 1-1,-1-1 1,1 1 0,0 1-1,0-1 1,-6 7-1,-1 1-32,1 0 0,1 1 0,0 0 1,0 1-1,2 0 0,-13 22 0,15-23 1,1-1-1,0 2 1,0-1 0,2 1-1,0-1 1,0 1 0,1 1-1,-1 20 1,3-34 0,1-1-1,0 1 1,0 0-1,0-1 1,0 1-1,0 0 1,0-1-1,0 1 1,1 0-1,-1-1 1,0 1-1,0-1 1,0 1-1,1 0 1,-1-1-1,0 1 1,1-1-1,-1 1 1,1-1-1,-1 1 1,0-1-1,1 1 1,-1-1-1,1 1 1,-1-1-1,1 1 1,-1-1 0,1 0-1,0 1 1,-1-1-1,1 0 1,-1 0-1,1 0 1,0 1-1,0-1 1,2 0-1,-1 0 1,1 0 0,0-1 0,-1 1-1,1-1 1,-1 1 0,1-1 0,-1 0-1,4-2 1,6-3-12,-1-1-1,20-14 1,-12 6 14,-1-2 1,-1 0 0,0-1-1,-2 0 1,0-2-1,-1 0 1,-1 0 0,13-27-1,-26 47-3,0-1-1,0 1 0,0 0 1,0-1-1,0 1 1,1 0-1,-1-1 1,0 1-1,0 0 1,0-1-1,0 1 1,1 0-1,-1-1 0,0 1 1,0 0-1,0 0 1,1-1-1,-1 1 1,0 0-1,1 0 1,-1-1-1,0 1 0,0 0 1,1 0-1,-1 0 1,0 0-1,1-1 1,-1 1-1,0 0 1,1 0-1,-1 0 0,0 0 1,1 0-1,-1 0 1,1 0-1,-1 0 1,0 0-1,1 0 1,-1 0-1,0 0 0,1 0 1,-1 1-1,0-1 1,1 0-1,-1 0 1,1 0-1,12 20-9,8 36 11,-20-53-7,2 7-62,-2-6-122,0 0 0,0 0 1,0 0-1,1 0 1,0 0-1,0 0 0,4 6 1,-5-11-236,1 0 0,-1 0 0,1 0 0,-1 0 0,1-1 1,-1 1-1,0 0 0,1-1 0,-1 1 0,0-1 0,0 1 0,0-1 1,1-3-1,-2 4-363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2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20,'5'3'367,"0"0"0,1 0-1,-1 1 1,-1 0 0,1 0 0,0 0 0,-1 1-1,0-1 1,0 1 0,-1 0 0,1 0 0,-1 1-1,0-1 1,0 0 0,-1 1 0,1 0 0,-1 0-1,-1 0 1,1 0 0,0 9 0,2 9 959,-2 0 0,-1 0 0,-4 48 0,-5 4 484,-2 46-1306,10-122-504,-2 31-85,2-30 74,0 0 0,0 0 1,0 0-1,0 0 0,0 0 0,0 0 1,0 0-1,-1 0 0,1 0 1,0 0-1,-1 0 0,1 0 0,-1 0 1,1 0-1,-1 0 0,1 0 1,-1 0-1,1-1 0,-1 1 1,0 0-1,0 0 0,1-1 0,-1 1 1,-1 0-1,0-2-67,1-1 0,0 0-1,0 0 1,0 1 0,0-1 0,0 0-1,0 0 1,0 0 0,1 0 0,-1 0-1,1-1 1,-1 1 0,1 0 0,0 0 0,0-4-1,-1-2-27,-9-55-39,2-1 0,1-69 0,6 100 205,0 9-45,-2-28-1,7-73 0,-3 110-3,1 0 1,1 0-1,0 1 0,1-1 0,1 1 1,0 0-1,1 0 0,0 0 0,14-21 1,-18 32-7,0 0-1,0 1 1,0-1 0,1 0 0,-1 1 0,1 0 0,-1-1 0,1 1 0,0 0 0,0 0 0,-1 1 0,2-1 0,-1 0 0,0 1 0,0 0 0,0 0 0,1 0 0,-1 0 0,0 0 0,1 1-1,-1 0 1,1-1 0,-1 1 0,1 0 0,4 1 0,-3 1 9,0-1 1,0 1-1,0 0 0,0 0 0,-1 1 0,1-1 1,-1 1-1,0 0 0,0 0 0,0 1 0,0-1 1,0 1-1,-1 0 0,0 0 0,0 0 0,6 8 1,-4-2 5,0-1 0,-1 1 0,0-1 0,0 1 0,-1 0 0,0 1 0,-1-1 0,0 0 0,-1 1 0,1 19 1,-3-12-44,-1 0 1,-1 0 0,0 0-1,-1 0 1,-9 25 0,-48 103-413,36-92-770,25-54 1187,-1 1 0,1-1-1,0 0 1,0 0-1,0 0 1,0 1-1,0-1 1,0 0 0,0 0-1,-1 1 1,1-1-1,0 0 1,0 0-1,0 1 1,0-1 0,0 0-1,0 0 1,0 1-1,0-1 1,1 0-1,-1 0 1,0 1 0,0-1-1,0 0 1,0 0-1,0 1 1,0-1-1,0 0 1,0 0 0,1 1-1,-1-1 1,0 0-1,0 0 1,0 0-1,1 0 1,-1 1 0,0-1-1,0 0 1,0 0-1,1 0 1,-1 0-1,0 0 1,0 0 0,1 1-1,-1-1 1,0 0-1,0 0 1,1 0-1,-1 0 1,21-1 3,2 1 55,1 7 18,-1 1-1,1 1 0,-1 1 0,-1 1 0,0 1 0,-1 0 1,21 17-1,-37-25-11,1 1 0,-1 0 0,0 0 0,0 0 0,0 1 0,5 7 0,-9-10-197,1-1 0,-1 0 1,0 1-1,0-1 0,-1 0 0,1 1 1,0-1-1,-1 1 0,1 2 1,-1-3-359,0 0 1,0 0 0,-1 0 0,1 0-1,0 0 1,-1 0 0,1 0 0,-1 0 0,0 0-1,0 0 1,0 0 0,-2 3 0,-2 3-1910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11 100 640,'-2'-7'415,"0"0"0,0 0-1,0-1 1,1 1 0,0 0 0,1-1-1,0 1 1,0 0 0,0-1 0,3-11-1,1 12 893,-4 12-469,0 9-620,12 315 2856,-13-233-2054,4 1 0,24 151 0,-24-235-976,0-1 0,0 1 0,1-1 0,1 0 1,0 0-1,0-1 0,1 1 0,12 16 0,-14-24-57,-1 0-1,1 0 1,0 0-1,-1-1 1,2 0-1,-1 1 1,0-1-1,1-1 1,-1 1-1,1-1 0,0 0 1,0 0-1,0 0 1,0 0-1,0-1 1,0 0-1,0 0 1,0-1-1,1 1 0,-1-1 1,0 0-1,0 0 1,7-2-1,-6 1-422,1 0-1,0 0 1,0-1-1,0 0 1,-1 0 0,1 0-1,-1-1 1,0 0-1,1-1 1,-1 1-1,-1-1 1,1 0-1,0-1 1,-1 1-1,0-1 1,0 0 0,-1 0-1,1-1 1,-1 1-1,0-1 1,-1 0-1,1 0 1,2-7-1,1-7-1143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3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0 166 940,'15'-12'1522,"0"0"-1,18-10 1,75-36-1695,-58 33 29,-41 19-170,0 2 0,0-1 0,1 1 1,0 0-1,-1 1 0,1 0 0,0 1 0,1 0 1,-1 1-1,0 0 0,1 0 0,-1 1 1,16 2-1,-10 2-169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76,'12'15'780,"0"0"-1,2-1 1,-1-1 0,29 22 0,-37-32-669,-1-1 1,1 1-1,0 0 1,1-1-1,-1 0 1,0 0-1,0-1 1,1 0 0,-1 0-1,1 0 1,-1 0-1,1-1 1,0 0-1,-1 0 1,1 0-1,-1-1 1,1 0-1,-1 0 1,1 0 0,-1-1-1,7-3 1,-5 3-48,0-2 1,0 1 0,0-1-1,-1 0 1,1 0 0,-1-1-1,0 1 1,-1-1 0,1-1-1,-1 1 1,7-10 0,-10 12-60,0 0 1,-1 0-1,1 0 0,-1 0 1,1 0-1,-1-1 1,0 1-1,0-1 1,-1 1-1,1-1 1,-1 1-1,1-1 1,-1 1-1,0-1 1,-1 1-1,1-1 1,-1 1-1,1-1 1,-1 1-1,0-1 1,0 1-1,0 0 1,-1-1-1,1 1 1,-1 0-1,-2-4 1,2 4-2,-1 0 1,1-1-1,0 1 1,-1 0 0,0 0-1,1 1 1,-1-1-1,0 0 1,-1 1 0,1 0-1,0 0 1,-1 0-1,1 0 1,-8-3-1,8 5 12,1 0-1,-1-1 1,0 1-1,0 0 1,1 0-1,-1 0 1,0 1-1,1-1 1,-1 1-1,0-1 1,1 1-1,-1 0 1,1 0-1,-1 0 1,1 0-1,-1 1 1,1-1-1,0 1 1,-1-1-1,1 1 1,0 0-1,0 0 1,-2 3-1,-4 4 139,0 1 0,1 1-1,0-1 1,1 1 0,0 0-1,0 1 1,1-1 0,1 1-1,0 0 1,1 0 0,0 0-1,-1 15 1,2-16-126,1 0 1,0-1 0,1 1-1,0 0 1,1-1-1,0 1 1,1 0-1,0-1 1,1 1-1,0-1 1,0 0-1,1 0 1,1 0-1,9 15 1,-9-18-203,1 0 0,0-1 0,0 1 0,1-1 0,-1-1 0,1 1 1,1-1-1,-1-1 0,1 1 0,0-1 0,0-1 0,0 1 0,0-1 0,0-1 0,1 1 0,0-2 0,-1 1 0,1-1 1,0 0-1,0-1 0,-1 0 0,1 0 0,13-3 0,-5 0-17,0 0 0,-1-1-1,0-1 1,0 0 0,0-1 0,-1-1 0,0-1 0,0 0-1,0 0 1,-1-2 0,18-16 0,-18 15 275,-1-1 0,0-1 0,-1 0 0,0 0 0,-2-1 1,1-1-1,-2 0 0,9-16 0,-17 28 31,0 0 1,0 0 0,-1 1 0,1-1-1,0 0 1,-1 0 0,0 0-1,0 0 1,0 0 0,0 0 0,0 0-1,-1 0 1,1 0 0,-1 1 0,0-1-1,0 0 1,0 0 0,0 1-1,0-1 1,0 0 0,-1 1 0,0-1-1,1 1 1,-4-4 0,3 4-37,0 1 1,0-1 0,0 1 0,0 0 0,-1 0-1,1 0 1,0 0 0,0 0 0,-1 0 0,1 0-1,0 1 1,-1-1 0,1 1 0,-1 0 0,1 0-1,0 0 1,-1 0 0,1 0 0,-1 0 0,1 1-1,-1-1 1,1 1 0,0-1 0,-1 1-1,1 0 1,0 0 0,0 0 0,0 1 0,0-1-1,-2 2 1,-2 1-62,0 0 0,1 1 1,-1 0-1,1 0 0,1 1 0,-1-1 0,1 1 0,0 0 0,0 0 0,1 0 1,-1 1-1,1-1 0,1 1 0,-4 11 0,4-9-35,0 1 1,0 0-1,1 0 1,0 0-1,1 0 1,0-1-1,0 1 1,1 0-1,1 0 1,2 11-1,-3-19 19,-1-1-1,1 1 0,-1-1 1,1 1-1,-1-1 1,1 0-1,0 1 1,0-1-1,-1 0 0,1 1 1,0-1-1,0 0 1,1 0-1,-1 0 0,0 0 1,0 0-1,0 0 1,1 0-1,-1 0 0,0-1 1,1 1-1,2 1 1,-1-2 1,0 1 0,1-1 1,-1 0-1,0 0 0,0 0 1,0 0-1,1-1 0,-1 1 1,0-1-1,5-1 0,8-5 39,0 1 1,-1-2-1,21-13 0,-27 15 10,9-6 76,-1 0 0,18-18-1,-19 16-117,1 0 0,21-13-1,-37 26-48,-1 1 0,1 0-1,0 0 1,-1-1-1,1 1 1,0 0 0,0 0-1,-1 0 1,1 0-1,0 0 1,0 0 0,-1 0-1,1 0 1,0 0-1,0 0 1,-1 0 0,1 0-1,0 0 1,0 1-1,-1-1 1,1 0 0,0 1-1,-1-1 1,1 0-1,0 1 1,-1-1 0,2 2-1,17 18-2653,1 0-758,-13-14 1900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4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83 584,'1'-6'741,"0"-1"-1,0 1 1,0-1-1,-1 1 1,0-1-1,-2-12 1,2 18-613,0 0 0,-1 0 0,1-1 0,0 1 0,0 0 0,-1 0 0,1 0-1,-1 0 1,1 0 0,-1 0 0,1 0 0,-1 0 0,1 0 0,-1 1 0,0-1 0,1 0 0,-1 0 0,0 0 0,0 1 0,0-1 0,0 0 0,0 1 0,0-1 0,0 1 0,0-1 0,0 1 0,0 0 0,0-1 0,0 1 0,0 0 0,0 0-1,0-1 1,0 1 0,0 0 0,0 0 0,0 0 0,-1 0 0,1 1 0,0-1 0,0 0 0,0 0 0,0 1 0,0-1 0,0 0 0,0 1 0,0-1 0,-1 2 0,-8 2 116,0 0-1,1 0 1,-1 1 0,1 1 0,0-1 0,1 1-1,0 1 1,0 0 0,0 0 0,1 0 0,0 1-1,0 0 1,1 1 0,-6 9 0,4-4-204,2-1 0,0 1 0,0 0 0,1 1-1,1-1 1,1 1 0,0 0 0,1 0 0,-1 22 0,3-26-46,0-1 0,1 1 0,1-1 0,0 0 0,0 1 0,1-1 0,0 0 0,1 0 1,0-1-1,0 1 0,1-1 0,0 0 0,1 0 0,11 13 0,-14-19-73,0 1 0,0-1 0,0 0 0,0 0 0,1-1 0,-1 1 0,1-1 0,0 1 0,-1-1 0,1 0-1,0-1 1,0 1 0,1-1 0,-1 0 0,0 0 0,0 0 0,8 0 0,-6-1-316,1 0 0,-1-1 0,1 0 0,-1-1-1,1 1 1,-1-1 0,0 0 0,0-1 0,0 1 0,9-7-1,5-4-688,0-1-1,-2-1 1,0-1-1,0-1 0,18-23 1,-16 17 133,-1 0 1,28-46-1,-31 37 327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90 131 800,'-3'-12'577,"-1"1"0,1-1 0,-2 1 0,0 0 0,0 0 1,-1 0-1,0 1 0,0 0 0,-2 0 0,-8-10 0,16 20-512,0 0-1,-1 0 1,1 0-1,0-1 1,0 1 0,0 0-1,0 0 1,-1 0 0,1 0-1,0 0 1,0 0-1,0 0 1,0 0 0,-1 0-1,1 0 1,0 0-1,0 0 1,0 0 0,-1 0-1,1 0 1,0 0 0,0 0-1,0 0 1,0 0-1,-1 0 1,1 0 0,0 0-1,0 0 1,0 0-1,-1 0 1,1 1 0,0-1-1,0 0 1,0 0 0,0 0-1,0 0 1,-1 0-1,1 0 1,0 1 0,0-1-1,0 0 1,0 0-1,0 0 1,0 0 0,0 1-1,0-1 1,-6 15 1395,2 17-96,-2 89 162,12 134 1,-2-52-1627,-4-175 31,-1-27 51,1 0-1,0 1 1,0-1-1,0 1 0,0-1 1,1 0-1,-1 1 1,0-1-1,1 0 0,-1 1 1,1-1-1,-1 0 0,1 0 1,-1 1-1,1-1 1,1 2-1,-1-3 1,0 0 0,-1 0 0,1 0-1,0 0 1,-1 0 0,1 0 0,0 0 0,-1 0 0,1 0 0,0 0-1,-1 0 1,1 0 0,0 0 0,-1-1 0,1 1 0,-1 0 0,1 0-1,0-1 1,-1 1 0,1-1 0,-1 1 0,1 0 0,-1-1-1,1 1 1,-1-1 0,1 1 0,-1-1 0,0 1 0,1-1 0,-1 0-1,0 1 1,1-1 0,-1 0 0,9-14-55,0 1 1,-1-1-1,10-27 0,-11 25 69,0 0 0,18-29 0,-21 40 8,2-3-2,0 1-1,0 0 0,0 0 1,1 0-1,15-12 0,-20 19 0,-1-1-1,1 1 0,0 0 1,0 1-1,-1-1 0,1 0 0,0 1 1,0-1-1,0 1 0,0-1 1,0 1-1,0 0 0,0 0 0,0 0 1,0 0-1,0 0 0,0 0 0,0 0 1,0 1-1,0-1 0,-1 1 1,1-1-1,0 1 0,0 0 0,0 0 1,-1 0-1,1 0 0,0 0 1,-1 0-1,1 0 0,-1 1 0,1-1 1,-1 1-1,0-1 0,1 1 0,-1-1 1,2 4-1,1 2-135,1 1 0,-1-1-1,-1 1 1,1 0 0,-1 0 0,-1 0-1,1 0 1,-1 1 0,-1-1 0,0 1 0,0-1-1,0 13 1,-1-7-1306,2 0-1,0 0 1,5 19 0,-6-30 1336,0-1 1,-1 0 0,2 1-1,-1-1 1,0 0 0,0 0 0,1 0-1,-1 1 1,1-2 0,0 1-1,-1 0 1,1 0 0,0 0 0,0-1-1,0 1 1,0-1 0,0 0-1,1 1 1,-1-1 0,0 0 0,1 0-1,-1-1 1,1 1 0,-1 0-1,1-1 1,-1 1 0,1-1-1,-1 0 1,1 0 0,-1 0 0,1 0-1,-1-1 1,6 0 0,7-2 266,-1-1 1,1-1-1,-1 0 1,21-10 0,-24 9-141,10-4 193,1 0 0,-2-2 0,0-1 0,0-1 0,-1 0 0,-1-1-1,-1-1 1,0-1 0,-1-1 0,20-27 0,-33 39-118,0 0 0,0-1 0,0 1-1,-1-1 1,0 0 0,0 1 0,-1-1 0,0 0 0,0 0 0,-1-12-1,1 16-33,-1 1-1,0-1 1,0 0-1,0 0 1,-1 1-1,1-1 1,-1 0-1,1 1 1,-1-1-1,0 1 1,0-1-1,0 1 1,-1-1-1,1 1 1,0-1-1,-1 1 1,1 0-1,-1 0 1,0 0-1,0 0 1,0 0-1,0 0 1,0 1-1,0-1 1,-1 0-1,1 1 1,0 0-1,-1 0 1,-3-2-1,4 3 15,0 0-1,1 0 1,-1 0 0,0 1-1,1-1 1,-1 0-1,0 1 1,1-1 0,-1 1-1,1 0 1,-1-1-1,1 1 1,-1 0 0,1 0-1,-1 0 1,1 0-1,0 0 1,-1 0 0,1 0-1,0 1 1,-1 1-1,-24 33 416,22-31-438,-1 4-38,0 1 0,0-1 0,1 1 1,0 0-1,1 0 0,0 0 0,1 0 0,0 1 0,0-1 0,1 1 0,1-1 1,0 1-1,1 13 0,-1-19-17,1 0 0,0 1 0,0-1 0,0 0 0,1 0 0,0 0 0,0 0 0,0 0 1,0-1-1,1 1 0,0 0 0,0-1 0,0 0 0,0 0 0,1 0 0,0 0 0,-1 0 0,1-1 0,1 0 0,-1 1 1,0-2-1,1 1 0,0 0 0,0-1 0,-1 0 0,1 0 0,10 2 0,-5-2-2,0-1 1,0-1-1,0 0 0,0 0 1,0 0-1,0-2 0,0 1 1,12-4-1,5-3-23,45-17-1,-59 19 19,1 0 0,-1-1-1,0-1 1,0 0 0,-1 0-1,0-1 1,0-1 0,13-14-1,-17 15-1,-1-1 1,0 0-1,-1 0 0,0 0 0,0-1 0,-1 0 0,0 0 0,-1-1 0,0 1 0,3-22 0,-3 3 23,3-18 32,-7 45-40,1 0 1,0 0 0,0 0 0,0 0 0,0 0-1,0 1 1,1-1 0,-1 0 0,1 1 0,0-1-1,2-3 1,-2 5-2,-1 1-1,1-1 1,-1 0-1,1 1 1,-1 0-1,1-1 1,0 1-1,-1 0 1,1-1-1,-1 1 1,1 0-1,0 0 1,-1 0 0,1 1-1,-1-1 1,1 0-1,0 1 1,-1-1-1,1 1 1,-1-1-1,1 1 1,-1 0-1,2 0 1,36 22 314,-36-21-267,21 16 354,-1 1 0,-1 1 0,-1 1-1,-1 1 1,29 41 0,-45-58-359,-1 1 0,0-1 0,0 0 0,0 1 0,-1 0 0,0 0-1,0-1 1,-1 1 0,1 0 0,-1 0 0,-1 1 0,1-1 0,-1 0 0,0 8 0,-1-10-42,0 1 1,1-1-1,-2 1 1,1-1-1,0 0 1,-1 1-1,0-1 1,0 0-1,0 0 0,0 0 1,-1-1-1,0 1 1,0 0-1,0-1 1,0 0-1,0 1 1,0-1-1,-1-1 1,-7 5-1,8-4-141,0-1-1,-1 0 1,1-1 0,-1 1-1,0-1 1,1 0 0,-1 1-1,0-2 1,0 1 0,0 0-1,0-1 1,1 0 0,-6 0-1,6 0-239,0-1-1,0 0 0,1 0 0,-1 0 0,0 0 0,1 0 0,-1 0 1,1-1-1,-1 1 0,1-1 0,0 0 0,0 0 0,0 0 0,0 0 0,0 0 1,0 0-1,0 0 0,-1-4 0,-7-8-1940,1-1-106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193 233 1032,'14'-23'2172,"-3"5"27,14-35 0,-22 47-1367,-1 0 0,-1 0 0,1 0 0,-1 0 0,0 0 1,0-8-1,-1 12-676,0 0 1,0 0-1,0 0 1,0 0 0,-1-1-1,1 1 1,-1 0 0,1 0-1,-1 0 1,0 0 0,0 0-1,0 0 1,0 0 0,0 0-1,0 1 1,0-1-1,-1 0 1,1 0 0,-1 1-1,-2-3 1,2 3-159,-1-1 1,1 1-1,-1 0 0,0 0 1,0 0-1,1 0 1,-1 1-1,0-1 0,0 1 1,0-1-1,0 1 0,0 0 1,0 0-1,-4 1 1,-1 0 0,1 0 0,-1 0 0,0 1 1,0 0-1,1 0 0,-1 1 0,1 0 1,0 0-1,0 1 0,0 0 1,0 0-1,1 0 0,-1 1 0,1 0 1,1 0-1,-1 1 0,1 0 0,-1 0 1,2 0-1,-1 1 0,1-1 1,-6 12-1,4-7-30,1 1 0,0 0 1,1 0-1,0 1 0,1-1 1,0 1-1,1 0 0,0 0 1,1 0-1,0 0 0,2 0 0,-1 0 1,1-1-1,1 1 0,1 0 1,-1 0-1,2-1 0,0 1 1,0-1-1,8 13 0,-12-24 5,1 0 0,0 1 0,0-1 0,0 0 0,0 0 0,0 0 0,0 1 1,0-1-1,0 0 0,0 0 0,1-1 0,-1 1 0,0 0 0,1 0 0,-1-1 0,0 1 0,1 0 0,-1-1 0,1 0 0,-1 1 0,1-1 0,-1 0 0,3 0 0,0 0 8,-1 0-1,1-1 1,0 1 0,0-1-1,-1 0 1,1 0-1,0-1 1,-1 1 0,5-3-1,5-4-16,0-1 1,0 0-1,17-16 0,-8 4-48,-1-1 1,-1-1-1,-1 0 1,22-36-1,51-111 92,-90 166-8,5-17 29,-7 18-24,1 0-1,0 0 1,0-1 0,0 1-1,1 0 1,-1 0-1,1 0 1,2-3-1,12 67 303,-7-30-799,1-1-1,2 0 0,0 0 1,25 39-1,-34-64-614,1 0-1,1 0 0,-1 0 1,1 0-1,0 0 0,0-1 1,0 0-1,7 4 1,-3-3-1462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229 188 52,'6'-9'653,"-1"1"0,1-1 0,-1 1 0,-1-1 0,0-1 0,0 1 0,-1-1 0,0 1 0,2-13 0,-5 19-530,1 0 0,-1 0 0,0 0 0,0 0 1,0 0-1,0 0 0,-1 0 0,1 0 1,-1 0-1,0 0 0,0 0 0,0 0 0,0 1 1,0-1-1,-1 0 0,1 1 0,-1-1 1,0 0-1,1 1 0,-1 0 0,0-1 0,-1 1 1,1 0-1,0 0 0,-1 0 0,1 1 0,-1-1 1,1 1-1,-1-1 0,0 1 0,0 0 1,1 0-1,-7-2 0,5 2 3,-1 1-1,1-1 1,0 1 0,-1 0-1,1 0 1,-1 0 0,1 1-1,-1 0 1,1-1 0,0 2-1,-1-1 1,1 0 0,0 1-1,0 0 1,0 0 0,0 0-1,0 0 1,1 1 0,-1-1-1,1 1 1,-1 0 0,-4 5-1,-1 2 132,-1 1-1,1 0 0,1 0 1,0 1-1,-11 21 0,8-11-107,2 1-1,1-1 0,1 2 0,1-1 0,1 1 0,1 0 1,-2 36-1,5-42-111,1 1 0,1-1-1,1 1 1,0-1 0,2 0 0,0 0 0,0 0 0,2 0 0,0-1 0,12 23 0,-13-33-50,-1 1 0,1-1 1,0-1-1,1 1 0,0-1 1,0 0-1,0 0 0,1 0 1,-1-1-1,1 0 0,1 0 1,-1-1-1,9 4 0,-4-3 39,0-1 1,0-1-1,1 1 0,-1-2 1,1 0-1,0 0 0,0-1 1,13-1-1,2-2-684,1-2 0,-1 0 0,0-2 0,0-1 0,-1-1 0,0-1 0,32-16 0,-34 13-730,0-1 1,0-1-1,-1-1 1,-1-1-1,0-1 1,31-32 0,-33 24 45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77 60,'-4'-55'3250,"-1"34"-918,1 20-615,1 9 502,-9 31 273,-7 51 0,12-46-1717,0 50-1,7-59-695,1 0-1,1 0 1,2 0-1,2-1 1,16 60-1,-17-80-67,0 0-1,0-1 0,2 0 1,-1 0-1,2 0 1,0-1-1,0 0 0,11 12 1,-14-18-17,1-1 0,0 0 0,0-1 0,0 1 0,0-1 0,1 0 0,-1 0 1,1-1-1,0 0 0,0 0 0,1-1 0,-1 0 0,0 0 0,1-1 0,-1 0 0,1 0 0,9 0 1,3-2-220,-1 0 1,1-1 0,-1-1-1,0-1 1,0-1 0,0 0 0,-1-2-1,1 0 1,16-10 0,-11 4-1404,-1-1 0,-1-1 1,0-2-1,-1 0 0,37-39 0,-14 7-1356,-27 23 1432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59 137 1048,'-2'-4'3764,"-2"11"-2094,-3 14-28,-11 103 4897,-1 13-4581,14-75-1802,5 65 0,0-60-178,-1-43-14,0-17 12,0-1 1,1 1-1,0-1 0,0 1 1,1-1-1,-1 1 0,1-1 1,3 10-1,-3-17-29,0-1-1,1 1 0,-1 0 1,0 0-1,0-1 1,0 1-1,0-1 0,-1 1 1,1-1-1,0 1 1,0-1-1,-1 1 0,1-1 1,-1-1-1,15-49-646,-2 1 0,-2-2 0,4-70 1,-13 73 271,2-47-193,19-118-1,-22 208 628,1 0 0,0 0-1,0 0 1,0 0 0,1 0-1,0 1 1,1-1 0,-1 1-1,1 0 1,6-8 0,-8 12 19,1 0 1,-1 0 0,0 0 0,1 0 0,-1 0-1,1 0 1,-1 1 0,1-1 0,0 1 0,0 0-1,0 0 1,0 0 0,0 0 0,0 0 0,0 1-1,0-1 1,0 1 0,0 0 0,0 0 0,0 0-1,0 0 1,1 0 0,-1 1 0,0 0 0,0-1-1,3 3 1,4 0 154,-1 2-1,0-1 1,0 1 0,-1 1-1,1-1 1,-1 1 0,-1 1-1,1 0 1,-1 0-1,0 0 1,0 1 0,5 9-1,10 16 499,31 62-1,-37-64-516,-2-1-150,-1 0 0,-2 1 0,-1 1 0,-2-1 1,-1 2-1,-1-1 0,2 40 0,-8-66-368,0 1 0,0-1 0,-1 1 0,0-1 1,0 1-1,0-1 0,-1 0 0,-4 11 0,5-13-221,-1 0 0,0-1 0,0 1 0,0-1 0,0 1 0,-1-1 0,1 0 0,-1 0 0,0 0 0,0-1 0,0 1 0,0-1 0,0 1 0,-1-1 0,-3 2 0,-6 2-1497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25 120,'25'5'4042,"-22"-4"-3887,0 1 1,1 0-1,-1 0 1,0 0-1,-1 1 0,1-1 1,0 0-1,-1 1 0,1 0 1,-1 0-1,0 0 0,0 0 1,0 0-1,3 6 1,2 6 342,-1-1 1,0 1-1,-1 0 1,-1 1 0,4 27-1,-5-25-291,-2-14-164,0 0-1,0-1 0,-1 1 1,0 0-1,1 0 0,-1 0 0,-1 0 1,1 0-1,-1 0 0,1-1 0,-1 1 1,-3 7-1,2-16-60,1 0-1,0 0 1,-1 0-1,2-1 1,-1 1 0,0 0-1,1-1 1,0 1-1,2-11 1,1 5-7,-1-1 1,0 0 0,0-21-1,-1 18 13,0 0 0,6-25 0,-6 36 12,0 0-1,0 1 1,0-1-1,1 0 1,0 1 0,0-1-1,0 1 1,0 0-1,0 0 1,1-1 0,-1 2-1,1-1 1,0 0-1,6-4 1,-7 6 3,0 0 0,0 0 0,0 0 1,1 1-1,-1-1 0,0 1 0,1 0 0,-1-1 0,0 1 0,1 0 1,-1 0-1,1 1 0,-1-1 0,0 0 0,1 1 0,-1-1 0,0 1 1,0 0-1,0 0 0,1 0 0,-1 0 0,0 0 0,0 0 1,0 1-1,0-1 0,1 2 0,9 6 4,-2 0 1,20 21-1,-28-27-12,1 0 10,0-1 0,0 1 1,-1 0-1,1 0 0,-1 0 0,0 1 0,0-1 1,0 0-1,0 1 0,-1 0 0,0-1 0,1 1 1,-1 0-1,0 0 0,-1-1 0,1 1 0,-1 0 1,0 0-1,0 0 0,0 0 0,0 0 0,0 0 1,-1-1-1,-1 5 0,-1 8 41,3-13-105,-1-1 1,1 1-1,-1 0 1,0 0 0,0 0-1,0 0 1,0-1 0,0 1-1,0-1 1,-1 1-1,1-1 1,-1 1 0,0-1-1,-2 3 1,4-9-2,-1-1 0,1 1 0,0 0 0,0 0 0,0 0 1,1-1-1,0 1 0,-1 0 0,3-5 0,5-13 39,2-1 0,18-32 0,-24 49 28,-1 1 0,1-1 1,0 1-1,0-1 0,1 1 0,0 1 1,0-1-1,0 1 0,0-1 1,1 1-1,-1 1 0,1-1 1,0 1-1,8-3 0,-10 5 1,-1 1 0,0-1 1,1 1-1,-1 0 0,0 0 0,1 0 0,-1 0 0,0 1 0,0-1 0,1 1 1,-1 0-1,0 0 0,0 0 0,0 1 0,0-1 0,0 1 0,0-1 0,0 1 1,-1 0-1,1 0 0,-1 0 0,1 1 0,-1-1 0,0 0 0,0 1 0,0 0 1,0-1-1,0 1 0,0 0 0,-1 0 0,0 0 0,1 0 0,-1 0 0,0 1 1,0-1-1,-1 0 0,1 0 0,-1 1 0,0-1 0,1 0 0,-2 4 1,1 7-32,1 33-2421,-1-46 2327,0 0-1,0 0 1,0 0 0,0 0 0,1 0 0,-1 0 0,0 0-1,1 0 1,-1 0 0,1 0 0,-1 0 0,1 0-1,-1 0 1,1 0 0,0 0 0,0 0 0,-1 0-1,1-1 1,0 1 0,0 0 0,0-1 0,0 1-1,0 0 1,0-1 0,0 1 0,0-1 0,0 0 0,0 1-1,0-1 1,0 0 0,0 1 0,2-1 0,8-4-1268,1-1 540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1 193 588,'144'-70'4601,"80"-13"-6570,-128 52-490,-71 22 1758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98 284,'3'-4'319,"0"0"126,0-1 0,0 1 0,-1-1 1,1 0-1,2-9 0,-4 13-381,-1 0 0,0-1 0,0 1 0,0 0 0,0 0 0,0-1 0,0 1 0,0 0 0,0 0 0,0-1 0,-1 1 0,1 0 0,0 0 0,-1 0 0,1-1 0,-1 1 0,1 0 0,-1 0 0,0 0 0,0 0 0,1 0 0,-1 0 0,0 0 0,0 0 0,0 0 0,0 1 0,0-1 0,0 0 0,0 1 0,-2-2 0,-4-2 44,-1 1 0,0 0 0,0 0 0,0 1 0,0 0 0,0 0 0,-1 1 0,1 0 0,-1 0 0,1 1 0,-17 1 0,19 0-38,0-1 1,-1 1-1,1 1 1,0-1-1,0 1 1,0 0-1,0 0 1,0 1-1,0-1 1,1 2 0,-1-1-1,1 0 1,0 1-1,0 0 1,0 0-1,-6 8 1,9-9-15,0 1 1,1-1-1,0 1 1,0-1-1,0 1 1,0 0-1,0 0 1,0-1 0,1 1-1,0 0 1,0 0-1,0-1 1,0 1-1,1 0 1,-1 0-1,3 6 1,0 2 174,1-1 1,0 0-1,0 0 1,8 13 0,89 129 3447,-14-26-917,-83-121-2736,0 1 0,-1-1 0,0 1 0,0 0 0,0 0 0,-1 0 0,0 0 0,0 0 0,-1 0 0,0 1 0,0-1 0,0 1 0,-1-1 0,-1 0 0,1 1 0,-1-1 0,0 1 0,-1-1 0,0 0 0,0 0 0,0 0 1,-1 0-1,-6 11 0,2-4-27,0-1 0,-1 0 1,-17 21-1,23-31-119,0-1 1,0 1-1,-1-1 1,1 0-1,-1 1 0,1-1 1,-1 0-1,1 0 1,-1-1-1,0 1 0,0-1 1,0 1-1,0-1 1,0 0-1,-1 0 0,1 0 1,0-1-1,0 1 1,-1-1-1,1 0 0,0 1 1,-1-2-1,-5 1 1,7-1-33,0 0 1,0 0 0,0 0 0,0 0-1,1 0 1,-1 0 0,0 0 0,0-1-1,1 1 1,-1 0 0,1-1 0,-1 0 0,1 1-1,0-1 1,0 0 0,-1 1 0,1-1-1,0 0 1,1 0 0,-1 0 0,0 0-1,0 0 1,1 0 0,-1 0 0,1 0-1,0-1 1,0 1 0,0 0 0,0-4-1,0-3-287,1-1 0,0 1 0,1 0-1,0-1 1,4-11 0,0 3-56,2-10-233,2-1 0,1 2 0,1 0 0,23-39 1,52-56-1386,-62 88 1604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8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23 158 116,'21'-43'961,"-12"24"-48,0 0 1,-1 0-1,9-30 0,-17 49-879,0 0-1,0-1 0,0 1 0,0 0 0,0 0 0,0-1 0,0 1 1,0 0-1,1 0 0,-1-1 0,0 1 0,0 0 0,0 0 0,0 0 1,0-1-1,0 1 0,0 0 0,0 0 0,-1-1 0,1 1 0,0 0 1,0 0-1,0-1 0,0 1 0,0 0 0,0 0 0,0 0 0,0-1 1,-1 1-1,1 0 0,0 0 0,0 0 0,0-1 0,0 1 0,-1 0 0,1 0 1,0 0-1,0 0 0,0 0 0,-1 0 0,1-1 0,0 1 0,-1 0 1,-12 5 575,-11 14-20,20-15-517,-1 0 0,1 1 0,1 0 0,-1 0 0,1 0 0,-1 0 0,1 1 0,1-1 0,-1 1 0,1-1 0,0 1 0,0 0 0,1 0 0,0 0 0,0 0 0,0 0 0,1 0 1,0 0-1,0 0 0,0 1 0,1-1 0,0 0 0,0 0 0,1 0 0,-1 0 0,1-1 0,0 1 0,1 0 0,0-1 0,0 0 0,0 1 0,7 7 0,23 29 781,-7-7 594,33 31 1,-35-40-240,34 48 0,-9-9-508,-46-61-679,0 1 1,-1 0-1,0-1 0,1 1 0,-2 0 0,1 0 0,-1 1 1,0-1-1,0 0 0,0 0 0,0 0 0,-1 1 1,0-1-1,0 0 0,-1 1 0,1-1 0,-1 0 1,-1 0-1,1 0 0,-4 10 0,-2 3-44,0 1 0,-1-1 0,-1-1 0,-16 22 0,20-31-329,0 0-1,-1 0 1,0-1-1,-1 0 1,-13 11-1,19-17 131,-1 0 0,1 1 0,0-1 0,-1-1 0,0 1 0,1 0 0,-1 0 0,1 0 0,-1-1 0,0 1 0,1-1 0,-1 1 0,0-1 0,0 0 0,1 0 0,-1 0 0,0 0 0,0 0 0,0 0-1,1 0 1,-1-1 0,0 1 0,0 0 0,1-1 0,-1 0 0,0 1 0,1-1 0,-1 0 0,1 0 0,-1 0 0,1 0 0,-1 0 0,1 0 0,0 0 0,-1 0 0,1-1 0,0 1 0,-1-2 0,-21-34-3780,13 23 2212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66 140,'2'-7'953,"4"-25"1584,-6 30-2428,0 1 0,0 0 0,0-1 0,0 1 0,0-1-1,0 1 1,0 0 0,-1-1 0,1 1 0,0-1 0,-1 1 0,1 0 0,-1-1 0,1 1 0,-1 0-1,0 0 1,0 0 0,0-2 0,-2 4-72,0 0 1,0 1-1,1-1 0,-1 1 0,1-1 0,-1 1 1,1 0-1,0 0 0,0 0 0,-3 3 1,-39 53 31,1 3 1,-39 75 0,77-128-76,3-4 0,-1 0 0,1 1 0,0-1 0,0 0-1,0 1 1,0-1 0,-1 7 0,32-34 39,39-77 152,-55 76-100,1 2 0,2 0 0,0 1 0,1 0 0,1 1 0,28-23 1,-45 42-83,1 0 1,-1 0-1,0 0 1,1 1-1,-1-1 1,0 0 0,1 1-1,-1-1 1,1 1-1,-1 0 1,1-1-1,-1 1 1,1 0 0,-1 0-1,1 0 1,-1 0-1,1 0 1,-1 0-1,1 0 1,-1 0 0,1 1-1,-1-1 1,2 1-1,0 1-1,0 0 1,1 0-1,-2 0 0,1 0 0,0 0 0,0 0 1,-1 1-1,1 0 0,3 4 0,3 6 1,-1 0 0,0 1 0,8 20 0,1 6 32,24 84 0,-35-102-241,-2 0 0,-1 1 0,0-1-1,-2 1 1,-2 37 0,0-51-282,-1 0 0,0 0-1,0 0 1,-1-1-1,0 1 1,-6 12 0,8-19 392,0-1 1,-1 1-1,1 0 1,0 0-1,-1 0 1,1-1-1,-1 1 1,1-1-1,-1 1 1,0-1-1,1 0 1,-1 1-1,0-1 1,-3 1-1,4-2 104,-1 0-1,1 1 0,-1-1 0,1 0 1,-1 0-1,0 0 0,1 0 1,-1-1-1,1 1 0,-1 0 1,1-1-1,-1 1 0,1-1 0,-1 1 1,1-1-1,0 0 0,-1 1 1,1-1-1,0 0 0,0 0 1,-1 0-1,1 0 0,-1-2 0,1 3 118,0-1-1,0 0 0,-1 0 0,1 0 1,0 0-1,0 0 0,1 0 0,-1 0 1,0 0-1,0 0 0,0 0 1,1 0-1,-1 0 0,1-1 0,-1 1 1,1 0-1,-1-1 0,1-1 0,0 2-54,1 0 0,0 0 0,0 0 0,0-1 1,0 1-1,1 0 0,-1 0 0,0 1 0,0-1 0,1 0 0,-1 0 0,0 0 0,1 1 0,-1-1 0,1 1 0,-1-1 0,0 1 0,3-1 0,100-32-1,62-25-202,-162 56-70,-1 0-1,1 0 1,-1 0-1,1-1 1,-1 1 0,0-1-1,5-5 1,2-1-1167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6:5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265 517 1028,'-6'-15'749,"1"-1"0,1 0-1,-5-25 1,8 35-632,1 0 1,0 0-1,0 0 0,0 0 0,1 0 1,0 0-1,0 0 0,1 1 0,-1-1 1,1 0-1,0 1 0,1-1 0,4-6 1,14-22 578,2 2 0,2 1 0,56-56 0,-64 72-555,0 2 1,1 0-1,0 0 1,1 2-1,29-13 1,-11 8-70,0 2 1,46-11 0,-59 21-35,1 0 1,-1 1-1,0 2 1,1 0-1,-1 2 1,1 1 0,-1 0-1,0 2 1,0 1-1,0 1 1,38 15 0,-30-8 186,0 1-1,-1 1 1,-1 2 0,-1 1 0,0 2 0,-1 1 0,42 41 0,-48-38 2,-1 0-1,-2 2 1,0 0 0,-2 1 0,18 37-1,56 153 677,-84-200-888,8 24 107,-2 0 1,-1 0-1,-3 1 0,6 57 1,-13-80-23,0 0 0,-2 0 0,-1 0 0,0 0 0,-1 0 1,-1 0-1,-1 0 0,-1 0 0,0-1 0,-2 0 0,0 0 0,-10 18 0,3-12-21,-2 0-1,-1-1 0,-1-1 0,0 0 0,-2-2 0,-1 0 0,-32 24 0,25-25-88,-2 0 1,0-2-1,-1-2 0,0 0 0,-1-2 0,-36 9 1,-7-2-1,0-3 1,-141 13 0,169-27-1,-1-2 0,1-2 0,-1-2 0,1-2 0,-93-22 0,121 21-4,0-1 0,0 0 1,1-2-1,0 0 0,0-1 1,1 0-1,1-2 0,0 0 1,0 0-1,-25-29 0,24 21 1,1-1 0,0-1-1,2 0 1,1-1 0,1 0-1,1-1 1,-12-39-1,8 10-5,3 0 0,2-1 1,3-1-1,2 1 0,2-1 0,3 0 0,9-77 0,8 9-595,-11 76-1995,-5 46 2414,-1-1 1,0 1 0,1 0-1,-1-1 1,1 1 0,-1 0-1,1-1 1,-1 1-1,1 0 1,0 0 0,0 0-1,0 0 1,0 0-1,0 0 1,0 0 0,0 0-1,0 0 1,0 0-1,0 0 1,0 1 0,0-1-1,1 0 1,-1 1 0,0-1-1,1 1 1,-1-1-1,0 1 1,1 0 0,-1 0-1,2-1 1,4 1-482,0-1 0,0 2 0,0-1 0,10 2-1,-17-2 673,20 3-1619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37:00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783 425 136,'3'-5'315,"-1"1"1,1-1-1,0 1 1,0 0-1,0 0 0,0 1 1,1-1-1,-1 1 1,1-1-1,0 1 0,0 0 1,0 0-1,1 1 1,4-3-1,0 1-210,0-1 0,1 2-1,-1-1 1,1 2 0,-1-1 0,12-1 0,-18 4-97,0 0 0,0 0 0,0 0 0,0 0 1,-1 1-1,1-1 0,0 1 0,0-1 1,0 1-1,0 0 0,0 0 0,-1 0 0,1 1 1,0-1-1,-1 1 0,1-1 0,-1 1 1,0 0-1,1 0 0,-1 0 0,0 0 1,0 0-1,0 1 0,-1-1 0,1 0 0,0 1 1,-1 0-1,0-1 0,0 1 0,1 0 1,-2 0-1,1-1 0,1 6 0,0 1 17,-1-1-1,1 1 0,-2-1 1,1 1-1,-1 0 1,0 0-1,-1-1 0,0 1 1,-1-1-1,-2 12 1,-10 22 77,-2 11-77,-3 0 0,-40 78-1,14-39-62,83-102 58,-5-4-10,-1-1 0,0-1 0,31-23 0,-25 16 8,-18 11-37,-1-1 1,-1-1 0,0 0 0,-1-2 0,0 0 0,-1 0 0,-1-2 0,15-21-1,-22 28-38,-1-1-1,-1-1 0,1 0 0,-2 1 0,0-2 0,-1 1 0,0 0 0,0-1 0,-2 0 0,0 0 0,0 0 0,-2 0 0,1 0 0,-3-21 0,0 23 57,1 0 0,-2 0 0,0 1 0,0-1 0,-1 0 0,0 1 0,-1 0 0,0 0 0,-1 0 0,0 1 0,-1 0 0,0 0 0,0 0 0,-1 1 0,-1 0 0,1 1 0,-17-13 0,-10-5 126,-2 2-1,0 1 0,-1 2 0,-69-27 0,85 40 2,0 1 1,0 0 0,-1 2-1,0 1 1,-1 0-1,1 2 1,0 0 0,-1 2-1,1 1 1,-34 5-1,35-1 46,0 2-1,0 1 1,1 1-1,0 0 1,0 2-1,1 0 1,0 1-1,1 2 1,-32 28-1,3 3 526,2 2-1,-47 63 0,64-70-539,1 0 0,3 2 0,1 1 0,2 1 0,2 1 0,-23 76 0,35-93-48,1 1 1,2 0 0,1 0-1,1 1 1,2-1-1,1 1 1,1-1-1,1 1 1,2-1 0,1 0-1,9 29 1,-8-38-40,0 0 0,2-1 1,0 0-1,2 0 0,0-1 1,0 0-1,2-1 0,0 0 1,1-1-1,1 0 0,0-1 0,1-1 1,1 0-1,0-1 0,1-1 1,25 15-1,-7-11-51,0-1-1,1-2 1,1-1-1,0-2 1,1-1-1,0-2 0,0-2 1,0-1-1,1-2 1,-1-2-1,76-9 1,-43-2 8,-1-3 0,-1-3-1,0-3 1,-1-3 0,101-50 0,-104 40 4,-1-2 0,-2-4 0,-2-2 0,-1-2 0,76-75 0,-118 103 91,-2-1 0,0 0 0,0-2 1,-2 0-1,0 0 0,20-39 0,-30 48-85,0 1 0,0-1 0,-1 0-1,0 1 1,0-1 0,-1 0 0,0 0 0,-1 0 0,0 0-1,0 0 1,-1 0 0,0 0 0,-1 0 0,0 0-1,0 0 1,-1 1 0,0-1 0,0 1 0,-1-1 0,0 1-1,-8-10 1,-150-188 88,84 111-112,13 16-70,-124-116-1,182 189-12,0 0 1,1 1 0,-2 0-1,1 1 1,0 0-1,-1 0 1,0 0 0,0 1-1,0 0 1,-10-2-1,12 4-241,1 0 1,-1 1-1,0-1 0,1 1 0,-1 1 1,1-1-1,-1 1 0,0 0 0,1 0 1,-1 0-1,1 1 0,0 0 0,-1 0 1,1 0-1,0 1 0,-7 4 0,-66 48-6994,56-38 5056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0 240 436,'7'6'873,"-1"1"1,0 0-1,9 15 1,-1-1 362,-12-20-1180,-1-1 0,1 1-1,-1 0 1,1 0 0,-1-1 0,1 1 0,-1-1 0,1 1 0,0-1 0,-1 1 0,1-1-1,-1 0 1,1 0 0,0 0 0,-1 0 0,1 0 0,0 0 0,-1-1 0,1 1 0,0-1-1,-1 1 1,2-1 0,37-14 829,-34 12-815,-1-1 1,1 0-1,-1 0 1,1 0-1,-1-1 1,-1 0-1,1 0 1,-1 0-1,1 0 0,-1-1 1,-1 1-1,6-11 1,-4 4-46,0-1 0,-1 1 0,-1-1 0,0 0 1,3-21-1,0-7-2,-2 20-21,1-36-1,-5 56-2,-1 1 1,1-1-1,0 1 0,-1 0 1,1-1-1,-1 1 1,1 0-1,0 0 1,-1-1-1,1 1 0,-1 0 1,1 0-1,-1 0 1,1 0-1,-1-1 1,1 1-1,-1 0 0,1 0 1,-1 0-1,1 0 1,-1 0-1,1 0 1,-1 0-1,1 1 0,-1-1 1,1 0-1,-1 0 1,1 0-1,-1 0 1,1 1-1,-1-1 0,1 0 1,-1 1-1,-19 6-51,11-3 45,0 0-1,0 1 1,0 0 0,1 1-1,0-1 1,0 2 0,1-1 0,-1 1-1,2 0 1,-1 1 0,1-1 0,0 1-1,0 1 1,1-1 0,0 1 0,-6 14-1,7-12 15,1 0 1,0 0-1,0 0 0,1 0 0,0 0 0,1 0 0,0 0 0,1 0 0,0 1 0,1-1 0,0 0 0,1 0 0,0 0 0,1 0 0,0 0 0,8 17 0,-10-26 1,1 1 0,-1-1-1,1 0 1,0 1-1,0-1 1,0 0 0,0 0-1,0-1 1,1 1-1,-1 0 1,1-1 0,-1 1-1,1-1 1,-1 0 0,1 0-1,0 0 1,0 0-1,-1 0 1,1-1 0,0 1-1,0-1 1,0 0-1,0 0 1,-1 0 0,1 0-1,0 0 1,0-1-1,0 1 1,4-2 0,9-2-1,-1 0 1,1-1-1,24-12 1,-31 12-420,0 0 0,-1 0 0,1-1 1,-1 0-1,-1 0 0,1-1 0,-1 0 0,0 0 0,-1-1 0,8-12 0,-7 11-317,3-3-903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1 165 612,'5'-1'333,"1"1"-1,-1-1 1,0 0 0,0 0 0,0-1-1,0 0 1,0 0 0,0 0-1,0 0 1,0-1 0,-1 0-1,1 1 1,-1-2 0,0 1 0,4-5-1,7-7-155,0-1 0,17-25 0,-32 40-177,10-10 15,-7 8-17,-1 1-1,1 0 1,-1-1 0,0 0-1,0 0 1,0 1-1,0-1 1,-1 0 0,3-5-1,-4 7 4,0 1 0,0-1 0,0 1 0,0 0-1,0-1 1,0 1 0,0-1 0,0 1 0,0-1 0,0 1-1,-1 0 1,1-1 0,0 1 0,0-1 0,0 1-1,-1 0 1,1-1 0,0 1 0,0 0 0,-1-1 0,1 1-1,0 0 1,-1-1 0,1 1 0,0 0 0,-1 0 0,1-1-1,-1 1 1,1 0 0,0 0 0,-1 0 0,1 0 0,-1-1-1,-18 4-17,-15 16-44,30-15 62,0 1 0,1 0 1,-1 0-1,1 0 0,0 1 1,0-1-1,1 1 1,0 0-1,0-1 0,0 1 1,0 0-1,1 0 0,0 0 1,1 0-1,-1 7 1,0 3 24,1-1 1,1 1 0,1 0-1,5 26 1,44 128 722,-31-106-532,-15-53-162,0 0 1,-2 0-1,1 1 1,-1-1 0,-1 1-1,0-1 1,-1 1 0,0 0-1,-1 0 1,-2 22-1,0-21-44,1-9-25,0 1 1,0-1-1,0 1 1,0-1-1,-1 0 1,0 1-1,0-1 0,0 0 1,0 0-1,-6 7 1,8-11-57,-1 1 1,1 0-1,-1-1 1,1 1 0,-1-1-1,0 1 1,1-1-1,-1 1 1,0-1-1,1 0 1,-1 1 0,0-1-1,1 0 1,-1 1-1,0-1 1,0 0-1,0 0 1,1 0 0,-1 0-1,0 0 1,0 0-1,0 0 1,1 0-1,-1 0 1,0 0 0,0 0-1,1 0 1,-1 0-1,0-1 1,-1 0-1,-1 0-107,1-1-1,-1 0 0,0 0 1,1 0-1,-1 0 1,1 0-1,0 0 0,-3-5 1,-2-2-274,1 0 1,0-1 0,0 0 0,-4-14 0,-3-15-640,6 18 485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0 133 620,'5'-3'312,"0"0"-1,0 0 1,1 1 0,-1 0-1,1-1 1,-1 2 0,1-1-1,9-1 1,20-6 1,80-31-88,29-12-1739,-121 43 477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5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1414 380,'0'0'477,"19"-28"1920,-5-8-1526,2 1-1,28-47 0,5-1-721,111-165 250,150-164 251,-186 253 65,-97 122-557,-1-1 1,24-49-1,10-17 121,-55 97-231,-2 2 39,1-1 1,0 1-1,-1-1 1,0 1-1,0-1 1,-1 0-1,4-12 1,-6 17 58,-2 3-107,0-1 0,1 0 0,0 0-1,-1 1 1,1-1 0,0 1 0,-1-1 0,1 1 0,0 0-1,0-1 1,0 1 0,1 0 0,-1-1 0,-1 5 0,-8 31-1429,14-29-289,1-16-4921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26 284,'-1'-2'480,"1"1"-1,-1-1 1,0 1 0,1-1-1,0 0 1,-1 1 0,1-1-1,0 0 1,0 1 0,0-1-1,0 0 1,0 1 0,1-3-1,21 47 2551,-16-34-2435,-2 0 1,1 0 0,-1 0-1,5 18 1,-4-1-205,-1 1 0,-1 0-1,-2 0 1,-1 0 0,-3 31-1,-6-9-278,6-37-124,0 0 0,1 0 0,0 12 0,-4-29-566,0-6 266,2-8 241,1 1 0,1-1 0,1 1 0,1-1 0,0 0 0,1 0 0,1 1 0,1-1 0,7-26 0,-4 31 84,1 1 1,0 0 0,1 1-1,1 0 1,-1 0 0,2 1-1,0 0 1,0 1 0,1 0-1,0 0 1,20-12 0,-29 20-6,1 0 1,-1 1 0,1-1 0,-1 1-1,1 0 1,-1-1 0,1 1 0,0 0-1,0 1 1,0-1 0,0 1-1,0-1 1,-1 1 0,1 0 0,0 0-1,0 0 1,0 0 0,0 0 0,0 1-1,0-1 1,0 1 0,0 0 0,2 1-1,0 1 38,-1-1 0,0 1 0,-1 0 0,1 0 0,0 1 0,-1-1 1,0 1-1,0 0 0,0 0 0,0 0 0,-1 0 0,1 0 0,2 7 0,0 3 34,1 0 1,-2 1 0,0 0 0,-1 0 0,0 0-1,-1 0 1,0 23 0,-3 5-113,-8 58 0,8-97-190,0 0 0,-1 1 1,1-1-1,-1 0 1,0 0-1,0 0 0,0 0 1,-1 0-1,1-1 0,-7 7 1,-8 14-5067,20-33-235,0-1 4421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1562 467 196,'-21'-18'1332,"20"16"-1178,-1 0 0,0 0 0,0 0-1,0 0 1,0 0 0,0 0 0,0 0 0,-4-1 0,-18-7 275,0 1 0,-1 1 0,1 2-1,-2 0 1,1 2 0,-1 0 0,0 2 0,1 1 0,-1 1 0,-34 4 0,-92 17 1743,-284 77 1,392-84-1893,1 2 0,1 2 1,1 2-1,-61 40 0,-23 21 266,101-63-507,1 0-1,0 1 1,1 2-1,2 0 0,-35 45 1,48-56-39,0 1-1,0 0 1,1 1 0,1 0 0,0 0-1,1 0 1,0 0 0,0 1-1,2-1 1,-1 1 0,2 0 0,0 0-1,0-1 1,1 1 0,1 0 0,2 14-1,5 24 42,2-1 0,2 1-1,34 84 1,-43-130-49,9 24-1,2 0 1,28 43-1,-37-64 13,1-1-1,0 1 0,1-1 1,-1-1-1,1 1 0,1-1 1,-1 0-1,1-1 0,0 0 0,0 0 1,1 0-1,-1-1 0,14 4 1,56 17-9,-16-5 34,117 22-1,-83-27-7,84 10 45,496-5 88,-574-20-135,21-5-5,1-5-1,-1-5 0,-1-6 1,124-38-1,-38 1-29,391-165 1,-576 212 20,21-9-2,0-3 1,44-30-1,-75 44 2,-1-1 0,1 0-1,-2-1 1,1 0 0,-2-1 0,0 0 0,0-1-1,-1 0 1,0 0 0,10-24 0,-6 5-11,-2-2 1,0 0-1,-3 0 1,6-44 0,6-142-36,-18 184 43,-1 15 24,-1 0 0,-1 0 0,-1 1 0,-1-1 0,-1 1 0,-8-26 0,8 32 55,-1 1 0,0 0-1,-1 0 1,-1 1 0,0-1 0,0 1-1,-1 1 1,-1 0 0,0 0 0,-12-11-1,-10-4-34,-1 1 0,-1 2 0,-61-32 0,-116-41-13,195 89-28,-26-8 4,-1 1 0,-1 1 0,0 3 0,-53-6 0,-177-3-458,95 19-4328,-247 29 0,209 6 355,178-27 3039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59 386 484,'-1'1'135,"0"0"0,0-1 0,1 1 0,-1 0 0,0 0 0,0 0 0,0-1 0,-1 1 0,1 0 0,0-1 0,0 1 0,0-1 0,0 1 0,-1-1 1,1 0-1,0 0 0,0 1 0,0-1 0,-1 0 0,1 0 0,-2 0 0,-10 2 1630,-1 1-958,9-3-235,8-3 236,3 0-742,-1 0 1,1-1 0,-1 0 0,8-9-1,13-9-3,38-16-41,1 3 1,106-40 0,-158 69-25,72-24 10,2 4-1,108-19 0,-5 1-1,-122 26 24,90-12 0,-148 29-29,0 0 1,-1 0 0,1 1-1,0 0 1,0 1-1,15 3 1,-14 12 8,-9-11 6,-1-7-1,2 2 49,-10 5 1,-28 16 97,6-2-75,-11 0-98,-1-1 0,-1-3-1,0-1 1,-1-2 0,0-2-1,-1-2 1,0-2 0,-61 1-1,74-5-97,0 0 0,0 2-1,1 2 1,-1 0 0,1 2-1,-30 13 1,-5 0-141,23-8 91,-64 29 1,-39 26-482,134-63 441,10-3 92,-1-1 0,0 0 1,1 0-1,-1 0 0,0 0 1,0 0-1,1 0 0,-1 0 0,0-1 1,0 1-1,0-1 0,0 1 0,0-1 1,0 0-1,0 0 0,0 0 1,0 0-1,0 0 0,0 0 0,0 0 1,0-1-1,0 1 0,0-1 0,0 0 1,-3-1-1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1 761 204,'48'-37'2831,"-36"29"-2500,-1 0 1,0-1-1,0 0 1,17-21-1,-17 14-171,-1-1 0,0 0 0,-1-1 0,-1 1 0,-1-2 0,-1 1-1,0-1 1,5-35 0,-1-16-110,1-74 0,-11 138-44,2-52 163,-10-93 0,1 126 185,2 15-56,5 10-293,0 0 0,0 0 0,-1 0 0,1 0 0,0 0-1,0 0 1,0 0 0,0 0 0,0 0 0,0 0-1,-1 0 1,1 0 0,0 0 0,0 0 0,0 0 0,0 0-1,0 0 1,0 0 0,-1 0 0,1 0 0,0 0 0,0 0-1,0 0 1,0 0 0,0 0 0,0 0 0,0 0-1,-1 0 1,1 0 0,0 1 0,0-1 0,0 0 0,0 0-1,0 0 1,0 0 0,0 0 0,0 0 0,0 0 0,0 0-1,0 1 1,0-1 0,0 0 0,-1 0 0,1 0-1,0 0 1,0 0 0,0 0 0,0 1 0,0-1 0,0 0-1,0 0 1,0 0 0,0 0 0,1 0 0,-1 0 0,0 1-1,0-1 1,0 0 0,-5 15 59,0 1-1,-1-1 1,-9 15 0,-8 23 63,10-19-87,1 1 1,3 1-1,0 0 1,2 0-1,2 0 1,2 1-1,1 55 0,2-81-32,2-1-1,-1 1 1,1 0-1,1-1 0,0 0 1,0 1-1,1-1 1,1 0-1,6 10 0,-9-16-82,0-1-1,1 0 0,-1 0 1,1 0-1,0 0 0,0 0 1,0-1-1,0 1 0,0-1 1,1 0-1,-1 0 0,1 0 1,0 0-1,-1-1 0,1 1 1,0-1-1,0 0 0,0 0 1,0-1-1,0 1 0,0-1 1,0 0-1,0 0 0,0 0 1,0 0-1,0-1 0,5-1 1,56-17-4345,-53 15 3011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62 416,'1'-1'168,"1"0"-1,-1 1 1,1-1 0,0 0-1,-1 1 1,1-1 0,0 1-1,-1 0 1,1 0 0,0 0 0,-1-1-1,1 2 1,0-1 0,0 0-1,-1 0 1,1 0 0,0 1-1,-1-1 1,1 1 0,0-1-1,-1 1 1,4 2 0,36 20 622,-37-21-509,3 3-175,0 1 0,-1 0-1,1 0 1,-1 1 0,0-1 0,-1 1 0,1 0 0,-1 1 0,-1-1 0,0 1-1,0 0 1,0 0 0,-1 1 0,0-1 0,0 0 0,-1 1 0,-1 0 0,1 0-1,-1 14 1,-1-23-115,0 0-1,0-1 0,0 1 1,0 0-1,0 0 0,0 0 0,0 0 1,0 0-1,0 0 0,0-1 1,0 1-1,0 0 0,0 0 0,0 0 1,0 0-1,0 0 0,0 0 1,0-1-1,-1 1 0,1 0 0,0 0 1,0 0-1,0 0 0,0 0 1,0 0-1,0 0 0,0 0 1,-1 0-1,1 0 0,0 0 0,0 0 1,0 0-1,0 0 0,0-1 1,-1 1-1,1 0 0,0 0 0,0 0 1,0 0-1,0 1 0,0-1 1,-1 0-1,1 0 0,0 0 0,0 0 1,0 0-1,0 0 0,0 0 1,0 0-1,-1 0 0,1 0 1,0 0-1,0 0 0,0 0 0,0 0 1,0 1-1,0-1 0,0 0 1,0 0-1,0 0 0,-1 0 0,1 0 1,0 0-1,0 1 0,0-1 1,0 0-1,0 0 0,-6-13-348,6 0 314,1 0-1,1 0 1,0 0-1,1 1 1,0-1-1,1 1 1,0 0-1,1 0 1,1 1-1,0-1 1,13-19-1,-15 26 58,0-1-1,0 1 1,0 0-1,1 0 0,0 1 1,0-1-1,0 1 1,0 0-1,1 0 1,0 1-1,-1 0 1,1 0-1,0 0 1,1 1-1,-1 0 1,0 0-1,1 0 1,-1 1-1,1 0 1,0 0-1,-1 1 1,1-1-1,0 2 1,10 0-1,-12 1 44,0-1 0,0 1 0,0 0 0,-1 0 0,1 0 0,0 1 0,-1 0 0,1-1 0,-1 2 0,0-1 1,0 0-1,0 1 0,-1 0 0,1 0 0,-1 0 0,0 0 0,0 1 0,0-1 0,-1 1 0,0-1 0,1 1 0,-2 0 0,1 0 0,2 9 0,-2-2-111,1 0 1,-2 0-1,1 0 1,-2 0-1,1 0 0,-2 0 1,0 0-1,0 0 1,-5 20-1,6-32-45,0 1 0,-1-1 0,1 1 0,0-1 0,0 1 0,-1-1 1,1 1-1,0-1 0,-1 0 0,1 1 0,0-1 0,-1 1 0,1-1 0,0 0 0,-1 1 0,1-1 0,-1 0 0,1 1 0,-1-1 0,1 0 1,-2 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52 1020,'5'-2'782,"24"-12"1013,-28 14-1709,-1 0 0,1-1 0,0 1 0,0 0 0,-1 0 0,1-1 0,-1 1 0,1-1 0,0 1 0,-1-1 0,1 1 0,-1-1 0,1 1 0,-1-1 0,1 1 0,-1-1 0,1 0 0,-1 1 0,0-1 0,1 0 0,-1 1 0,0-1 0,1 0 0,-1 1 0,0-1 0,0 0 0,0 0 0,0 1 0,0-1 0,0 0 0,0-1 0,-1 1 88,-1 0 0,0-1-1,0 1 1,1 0-1,-1 0 1,0 0 0,0 0-1,0 0 1,0 0 0,0 1-1,0-1 1,0 0 0,-5 1-1,-29-3 713,24 5-851,-1 1 0,0 1 0,1 0 0,-1 1 0,1 0-1,0 1 1,1 1 0,-1-1 0,2 2 0,-1 0 0,1 0-1,0 1 1,0 0 0,1 0 0,0 1 0,1 0 0,0 1 0,1 0-1,0 0 1,1 1 0,0 0 0,1 0 0,0 0 0,-6 26 0,10-37-40,1 1 0,-1-1 0,1 1 0,0-1 1,0 1-1,0-1 0,-1 1 0,1-1 0,0 1 0,1-1 1,-1 1-1,0-1 0,0 1 0,1-1 0,-1 1 0,1-1 1,-1 0-1,1 1 0,0-1 0,-1 0 0,1 1 0,0-1 1,0 0-1,0 0 0,0 0 0,0 0 0,0 0 1,0 0-1,1 0 0,-1 0 0,0 0 0,0 0 0,1 0 1,-1-1-1,0 1 0,1-1 0,-1 1 0,1-1 0,-1 0 1,1 1-1,-1-1 0,1 0 0,2 0 0,2 0-1,-1-1 1,1 1-1,-1-1 0,0 0 0,1-1 0,-1 1 0,0-1 0,0 0 1,0-1-1,10-5 0,0-2-14,0-1 0,0-1 0,-1-1 1,0 0-1,-1 0 0,-1-1 0,0-1 0,18-31 0,-28 44 20,14-23-5,-16 25 5,0 0 0,0-1 0,1 1 0,-1 0 0,0 0 0,0 0 0,0 0 0,0 0-1,0 0 1,0 0 0,0 0 0,0-1 0,1 1 0,-1 0 0,0 0 0,0 0 0,0 0 0,0 0 0,0 0-1,1 0 1,-1 0 0,0 0 0,0 0 0,0 0 0,0 0 0,0 0 0,1 0 0,-1 0 0,0 0 0,0 0 0,0 0-1,0 0 1,0 0 0,0 0 0,1 0 0,-1 1 0,0-1 0,0 0 0,0 0 0,0 0 0,0 0 0,0 0-1,0 0 1,1 0 0,-1 0 0,0 1 0,2 14-4,-3 11-118,2 42 345,-1-66-335,0 1 1,1 0-1,-1 0 0,1 0 0,-1-1 0,1 1 0,0 0 1,0-1-1,0 1 0,1 0 0,-1-1 0,1 1 0,-1-1 1,1 0-1,0 0 0,0 0 0,0 0 0,3 3 0,-4-5-26,0 1 0,1-1 0,-1 0 1,0 0-1,0 0 0,0 0 0,1 0 0,-1 0 0,0 0 0,0 0 0,0-1 0,1 1 0,-1 0 0,0-1 0,0 1 0,0-1 0,0 1 0,0-1 0,0 1 0,0-1 0,0 0 0,0 1 0,0-1 0,0 0 0,0 0 0,-1 0 0,1 0 0,0 0 0,0-1 0,25-35-2160,-23 31 1763,4-3-118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56 572,'0'-1'81,"0"1"0,0-1-1,0 1 1,1-1 0,-1 1 0,0 0-1,0-1 1,1 1 0,-1-1 0,0 1-1,1 0 1,-1-1 0,0 1 0,1 0 0,-1-1-1,0 1 1,1 0 0,-1 0 0,1-1-1,-1 1 1,0 0 0,1 0 0,-1 0-1,1-1 1,-1 1 0,1 0 0,-1 0-1,1 0 1,-1 0 0,1 0 0,-1 0 0,1 0-1,-1 0 1,1 0 0,-1 0 0,1 0-1,-1 1 1,1-1 0,0 0 0,14 19 1329,5 33-1,-16-36-1047,-2 0 0,0 1 0,0-1 0,-2 28 0,0-23-353,0-20-31,0 0 0,-1 0-1,1 0 1,0 1 0,0-1 0,-1 0 0,1 0 0,-1 0 0,1 0 0,-1 0 0,1 0 0,-1 0 0,0 0-1,1 0 1,-1 0 0,-1 1 0,-3-3-775,6-14 332,5-12 248,-5 19 205,0 0 1,1 0-1,0 0 0,0 1 1,1-1-1,0 1 1,6-10-1,-4 8 1,42-62 64,-42 65-36,0 0 1,0 1-1,1-1 0,-1 1 0,1 0 0,0 1 0,1-1 0,11-5 0,-16 9-13,1 0-1,-1 0 1,0 0-1,1 1 1,-1-1-1,1 1 1,-1 0-1,1 0 1,-1 0-1,1 0 1,-1 0-1,1 0 1,-1 1-1,1-1 1,-1 1 0,1 0-1,-1 0 1,0 0-1,1 0 1,-1 0-1,0 0 1,0 0-1,0 1 1,0-1-1,0 1 1,0 0-1,0 0 1,0-1-1,-1 1 1,1 0-1,-1 0 1,1 1-1,0 2 1,1-2 31,-1 1 1,0 0-1,0 0 1,-1 0-1,1 0 1,-1 0-1,0 1 1,0-1-1,0 0 1,-1 0-1,1 1 1,-1-1-1,0 1 1,-1-1-1,1 0 1,-1 1-1,1-1 1,-4 8-1,1-4-93,-1 0 0,0 0 1,-1-1-1,0 1 0,0-1 0,-1 0 0,1 0 0,-10 7 0,16-23-335,5-5 347,0 6 37,-1 1 0,0-1 0,-1-1-1,6-12 1,12-21-14,-4 11 35,-14 23-5,0 0 0,1 0 0,0 1 0,0-1 0,12-11 0,-16 19-4,0-1 1,0 1 0,0-1-1,0 1 1,0-1-1,1 1 1,-1 0-1,0 0 1,0-1-1,0 1 1,1 0-1,-1 0 1,0 0-1,0 0 1,1 1-1,-1-1 1,0 0-1,0 0 1,0 1-1,0-1 1,1 1-1,-1-1 1,0 1 0,0-1-1,0 1 1,0 0-1,0-1 1,0 1-1,0 0 1,0 0-1,-1 0 1,1 0-1,0 0 1,0 0-1,0 1 1,26 36 331,-25-31-277,0-1 0,0 1-1,0-1 1,-1 1 0,0 0 0,-1 0 0,1 0 0,-1-1-1,-1 11 1,0-7-11,1-1 0,0 1 0,1 0 0,2 9 0,17 84-717,-14-90-1020,-6-13 1568,1 0 1,-1 0-1,0 0 0,1 0 1,-1 0-1,1 0 0,-1 0 1,0 0-1,1 0 0,-1 0 1,1 0-1,-1-1 0,0 1 1,1 0-1,-1 0 1,0 0-1,1-1 0,-1 1 1,0 0-1,1-1 0,-1 1 1,0 0-1,0 0 0,1-1 1,-1 1-1,0 0 0,0-1 1,0 1-1,1-1 0,-1 1 1,0-1-1,6-7-1032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1 175 200,'13'3'386,"1"-1"0,-1 0 0,1-1 0,0 0 0,-1-2 0,1 1 0,0-1 0,-1-1 0,1-1 0,-1 0 0,0-1 0,22-8 0,-30 10-259,1 0 0,-1-1 0,0 1-1,0-1 1,0 0 0,-1 0-1,1-1 1,-1 0 0,1 1-1,-1-1 1,0-1 0,-1 1-1,1 0 1,-1-1 0,0 0-1,0 0 1,3-6 0,-5 6-15,0 0 0,0 0 0,0 0 1,0 0-1,-1 0 0,0 0 0,0 0 0,0 0 1,-1 0-1,1 0 0,-1 0 0,-2-7 0,2 12-81,1-1 0,0 0 0,-1 0 0,1 0-1,0 1 1,-1-1 0,1 0 0,-1 1 0,1-1-1,-1 0 1,1 1 0,-1-1 0,0 1 0,1-1-1,-1 1 1,0-1 0,1 1 0,-1 0-1,0-1 1,0 1 0,1 0 0,-1-1 0,0 1-1,0 0 1,0 0 0,1 0 0,-1-1 0,0 1-1,-1 0 1,0 1-9,-1-1 1,0 1-1,0 0 0,1-1 0,-1 1 1,0 0-1,1 0 0,-1 1 0,-2 1 0,-5 3-7,0 1 0,1 0-1,-14 14 1,15-12-6,1 0 1,-1 0-1,1 0 1,1 1 0,0 0-1,0 0 1,1 1 0,1 0-1,-1 0 1,2 0-1,0 0 1,0 0 0,1 1-1,0 0 1,1-1-1,0 1 1,1 0 0,2 16-1,-2-25-4,0 1 0,0-1-1,1 0 1,0 1 0,0-1 0,0 1-1,0-1 1,0 0 0,1 0-1,0 0 1,-1 0 0,1 0-1,0 0 1,0 0 0,1 0 0,-1-1-1,0 1 1,1-1 0,0 0-1,0 0 1,-1 0 0,1 0 0,0 0-1,1 0 1,-1-1 0,0 0-1,0 1 1,1-1 0,-1 0 0,0-1-1,1 1 1,-1-1 0,1 1-1,-1-1 1,1 0 0,4-1 0,13-1 26,0-1 0,0-1 1,-1-1-1,39-14 1,-26 9-32,-25 7-4,0 0 0,1-1 0,-1 1 0,0-1 1,9-7-1,-15 10-300,0-1-1,1 0 1,-1 1 0,0-1-1,0 0 1,0 0 0,0 0 0,-1 0-1,1-1 1,0 1 0,-1 0-1,0-1 1,1 1 0,-1-1 0,0 0-1,0 1 1,-1-1 0,1 0-1,0-4 1,-7 0-3343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1450 772 932,'-4'3'1993,"4"-2"-1800,-1 0 0,0 0 0,0 0 0,1 0 0,-1 0 0,0-1 0,0 1 0,0 0 0,0-1 0,0 1 0,0-1 0,0 1 0,0-1 0,0 1 0,0-1 0,0 0 0,-1 0 0,1 1 0,0-1-1,0 0 1,0 0 0,0 0 0,-1 0 0,1 0 0,0-1 0,0 1 0,0 0 0,0 0 0,0-1 0,0 1 0,-2-2 0,-55-15 2118,-3-1-874,-371-191 901,250 108-2161,78 41-99,-128-53 0,169 87-27,-174-63 380,233 88-438,-1-1-1,0 0 0,1 0 0,0 0 0,-1-1 0,1 1 1,-7-7-1,11 9-17,1-13-1572,2 1 1,-1-1-1,2 1 0,0 0 0,0 0 0,1 0 0,10-16 1,-15 27 1544,6-11-1884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61 760,'-48'20'2211,"28"-13"-1868,1 1 0,1 1 1,-27 16-1,13-3 159,4-3-51,1 1 0,-31 29 0,-169 199 781,183-192-691,3 2 0,-59 110 0,93-155-451,-26 51 602,-46 129 0,53-109-266,3 2 1,4 0-1,4 1 1,4 1-1,0 96 1,12-98 69,4 1 1,21 116-1,-20-177-441,1-1-1,0 1 1,2-1 0,1 0-1,1-1 1,1-1-1,1 1 1,1-2 0,1 0-1,1-1 1,1 0-1,1-1 1,35 30 0,-28-30 26,0-2-1,52 28 1,-62-39-50,0 0 0,0-1 0,1-1 0,0-1 0,0 0 0,1-1 0,17 2 0,0-4 27,0-1 0,0-2 0,-1-1 0,1-1 0,-1-2-1,38-12 1,1-6-11,106-50 1,-140 56-25,1-1-9,0-2 0,-2-1 0,0-2 0,42-37 0,19-19-35,107-113 0,-154 139 10,-3 5 33,-2-2 0,-3-2 0,64-100 0,-88 118-11,-1-1 0,-2-1 0,-1-1 1,-2 0-1,-2 0 0,-1-1 0,-2 0 0,4-59 1,12-282-55,-24 330 76,-11-92-1,3 72-15,-14-51 42,18 91-45,-1-1 0,-1 1 0,-2 0 0,-1 1 0,-1 0 0,-28-56 0,31 75 1,0-1 0,0 1-1,0 0 1,-2 1 0,1 0 0,-1 0-1,0 1 1,-1 0 0,0 0 0,0 1-1,-1 1 1,-15-8 0,9 7-13,1 0 0,-1 2 1,0 0-1,0 1 0,-1 1 0,0 0 1,1 1-1,-20 1 0,-15 3-16,1 2-1,0 2 0,1 3 1,-77 22-1,-188 87-222,186-59-253,-64 26-4088,178-78 3341,-13 5-1503,10-12-2189,10-2 2561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0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0 110 728,'0'0'808,"1"-8"5823,5 17-5875,0-1-1,0 0 1,1 0-1,10 9 1,18 21 856,33 44-356,-43-54-1119,-1 0 0,24 41 0,-7-8-30,-27-43-84,-2 1 1,0 1-1,11 24 1,-18-33-22,-2-6 5,-1 0-1,0 0 0,0 0 0,0 0 1,-1 1-1,0-1 0,1 9 0,-24-32-116,-14-27-150,3-1-1,2-1 0,2-1 1,-31-71-1,47 92 173,2 6 72,1 0-1,1-1 1,1 1 0,1-2-1,-5-26 1,12 44 13,0 0 0,1 0 0,0 0 0,-1 1-1,2-1 1,-1 0 0,1 0 0,-1 1 0,1-1 0,0 1 0,1-1 0,-1 1 0,1 0 0,0 0-1,0 0 1,0 0 0,1 1 0,-1-1 0,1 1 0,0 0 0,0 0 0,0 0 0,0 1 0,0-1 0,1 1-1,-1 0 1,1 0 0,-1 0 0,1 1 0,7-2 0,-7 4 4,-1-1 1,0 1-1,0 0 1,0 0 0,0 0-1,0 0 1,-1 1-1,1 0 1,0 0-1,-1 0 1,1 0-1,-1 0 1,1 1-1,-1-1 1,0 1-1,0 0 1,-1 0-1,5 6 1,0 0 11,0 1-1,-1 0 1,0 0 0,-1 1 0,5 13-1,-7-16-9,0 0-1,-1 0 1,1 0-1,-2 1 1,1-1-1,0 11 1,-3-14-131,1 0 1,-1 0-1,0 0 1,0-1-1,0 1 1,-1 0-1,1-1 0,-1 1 1,0-1-1,-1 1 1,1-1-1,-4 5 0,-7 10-1402,7-9-269,-1-1 0,1 1 0,-13 11 0,16-27-377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56,'12'-25'3158,"-11"24"-3099,-1 1 0,0 0 0,0-1 1,0 1-1,1 0 0,-1-1 1,0 1-1,0 0 0,1 0 0,-1-1 1,0 1-1,0 0 0,1 0 1,-1-1-1,0 1 0,1 0 0,-1 0 1,0 0-1,1 0 0,-1 0 1,1-1-1,-1 1 0,0 0 0,1 0 1,-1 0-1,0 0 0,1 0 1,-1 0-1,1 0 0,-1 0 1,0 0-1,1 0 0,-1 1 0,1-1 1,-1 0-1,0 0 0,1 0 1,-1 0-1,0 1 0,1-1 0,-1 0 1,0 0-1,1 0 0,-1 1 1,0-1-1,0 0 0,1 1 0,-1-1 1,0 0-1,0 1 0,0-1 1,1 0-1,-1 1 0,0-1 0,0 0 1,0 1-1,0-1 0,0 0 1,0 1-1,0-1 0,0 1 0,0-1 1,0 0-1,0 1 0,0 0 1,7 19 1249,-2 1 1,0 0 0,-2 0-1,0 0 1,-1 34-1,-9 114-196,4-126-1005,-6 91-119,35-215-673,-16 35 658,2 1 1,2 1-1,2 0 1,34-65-1,-44 97 30,1 1 0,1 0-1,-1 0 1,1 0 0,1 1 0,0 0-1,1 1 1,0 0 0,0 0 0,1 1-1,0 1 1,0 0 0,19-9 0,-26 15 4,-1 1 1,1-1-1,-1 1 1,1 0 0,0 0-1,-1 1 1,1-1-1,-1 1 1,1 0 0,-1-1-1,0 1 1,1 1-1,-1-1 1,0 0-1,0 1 1,0 0 0,0 0-1,0 0 1,0 0-1,0 0 1,-1 1-1,5 3 1,-1 0 42,0 1 1,0-1-1,-1 1 0,0 0 1,0 1-1,-1-1 0,1 1 1,2 10-1,-1 0-19,-2 0 0,0 1 0,-1 0-1,0 0 1,-2-1 0,0 1 0,-2 0 0,0 0-1,-1 0 1,-1 0 0,0 0 0,-1-1 0,-9 22-1,7-25-646,0 1 0,-2-1 0,0 0 0,0-1 0,-15 18 0,20-28-299,-11 13-1423,6-11-3739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1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57 476,'6'-49'3716,"-6"49"-3680,0 0 0,0 0 0,0 0-1,0-1 1,-1 1 0,1 0 0,0 0-1,0 0 1,0-1 0,0 1 0,0 0-1,0 0 1,0 0 0,0-1 0,0 1-1,0 0 1,0 0 0,0-1 0,0 1-1,0 0 1,0 0 0,1 0 0,-1-1-1,0 1 1,0 0 0,0 0 0,0 0-1,0-1 1,0 1 0,0 0 0,1 0-1,-1 0 1,0 0 0,0 0 0,0-1-1,0 1 1,1 0 0,-1 0 0,0 0-1,0 0 1,0 0 0,1 0 0,-1 0-1,0 0 1,0 0 0,1 0 0,7 9 499,6 18-70,15 35 520,-17-36-771,0 0 0,-2 0-1,10 41 1,12 86-108,-26-96-832,-12-75 269,7-15 425,1 0 0,2 0 0,1 0 0,12-40 0,-17 70 37,1 1 0,-1 0 1,1 0-1,0 0 0,0-1 0,0 1 0,0 0 0,1 0 1,-1 1-1,0-1 0,1 0 0,-1 0 0,1 1 0,2-3 1,-3 4-3,0-1 0,0 0 1,1 1-1,-1-1 0,0 1 1,1-1-1,-1 1 0,0 0 1,1-1-1,-1 1 0,1 0 1,-1 0-1,0 0 0,1 0 1,-1 0-1,1 1 0,1-1 1,1 2-3,0-1 1,0 1 0,-1 0 0,1 0-1,-1 0 1,0 0 0,1 1 0,-1-1-1,0 1 1,0 0 0,-1 0 0,1 0 0,-1 0-1,4 5 1,1 4-665,0 0-1,-1 1 1,0 0-1,-1 0 1,6 24-1,-9-31-1685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1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1 260 408,'0'-6'168,"1"0"0,0-1 1,0 1-1,0 0 0,1 0 0,0 0 0,0 0 1,1 1-1,0-1 0,0 1 0,0-1 0,0 1 1,1 0-1,0 0 0,0 0 0,0 1 0,1-1 1,0 1-1,-1 0 0,1 1 0,1-1 0,-1 1 1,0 0-1,1 0 0,0 0 0,10-2 0,-10 3-74,0 0 0,0 0 0,0 0-1,1 1 1,-1 0 0,1 1-1,-1-1 1,1 1 0,-1 0-1,1 1 1,-1 0 0,0 0-1,1 0 1,-1 1 0,0 0-1,0 0 1,0 0 0,0 1 0,0 0-1,0 0 1,-1 0 0,0 1-1,1 0 1,-1 0 0,7 8-1,-11-10-82,0-1-1,0 1 1,0 0-1,0-1 1,0 1-1,0 0 1,-1 0-1,1-1 1,0 1-1,-1 0 1,0 0-1,0 0 1,1 0-1,-1 0 1,0 0-1,0 0 0,-1 0 1,1 0-1,0 0 1,-1-1-1,1 1 1,-1 0-1,1 0 1,-1 0-1,0-1 1,0 1-1,0 0 1,0-1-1,0 1 1,0 0-1,0-1 1,-1 0-1,1 1 1,0-1-1,-1 0 1,0 1-1,1-1 1,-1 0-1,1 0 1,-1 0-1,0-1 0,0 1 1,0 0-1,1-1 1,-1 1-1,0-1 1,0 1-1,0-1 1,0 0-1,0 0 1,0 0-1,-3 0 1,1-2-26,0 1 1,0-1-1,0 0 1,0 0-1,0 0 1,0 0-1,0-1 1,1 0-1,0 1 1,-1-1-1,1-1 1,0 1-1,0 0 1,1-1-1,-1 1 1,1-1-1,-1 0 1,1 0-1,0 0 1,1 0-1,-1 0 1,1 0-1,0 0 1,-1-6-1,1 5-216,0-1 0,0 0-1,0 0 1,1 0 0,0 0-1,0 0 1,1-1-1,-1 1 1,1 1 0,1-1-1,-1 0 1,1 0 0,0 0-1,0 1 1,1-1-1,0 1 1,5-9 0,16-17-2039,-19 22 1382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1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0 219 428,'3'1'211,"-1"-1"-1,1 1 1,-1-1-1,1 1 1,-1 0 0,1 0-1,-1 1 1,0-1-1,1 0 1,-1 1-1,0-1 1,0 1 0,0 0-1,0-1 1,-1 1-1,1 0 1,0 0-1,-1 1 1,1-1 0,-1 0-1,2 5 1,6 10 96,-1 0 0,6 21 1,-2-6 206,-7-21-454,-1 1 0,0 0 0,-1-1 0,0 1 0,0 0 0,-2 1 0,1 13 0,-2-26-60,0 0 1,0 0-1,0 0 1,0-1 0,0 1-1,0 0 1,0 0-1,-1 0 1,1 0 0,0 0-1,0 0 1,0 0-1,0 0 1,-1 0-1,1-1 1,0 1 0,0 0-1,0 0 1,0 0-1,-1 0 1,1 0 0,0 0-1,0 0 1,0 0-1,0 0 1,-1 0-1,1 0 1,0 0 0,0 0-1,0 1 1,0-1-1,-1 0 1,1 0 0,0 0-1,0 0 1,0 0-1,0 0 1,0 0 0,-1 0-1,1 0 1,0 1-1,0-1 1,0 0-1,0 0 1,0 0 0,0 0-1,0 0 1,0 1-1,-1-1 1,1 0 0,0 0-1,0 0 1,0 0-1,0 1 1,0-1 0,0 0-1,0 0 1,0 1-1,-8-15 27,6 4-42,1 0 0,0 0 0,1 0 0,0 0 0,2-12 0,-1-10-16,-1 4 21,6-44 1,-5 65 8,0 1 0,0-1 0,0 1 0,1 0 0,0-1 0,1 1 0,-1 0 0,1 0 0,0 1 1,1-1-1,-1 1 0,1-1 0,5-4 0,-8 9 1,0 0 1,0 1 0,0-1 0,1 0 0,-1 1 0,0-1-1,0 1 1,1 0 0,-1-1 0,0 1 0,1 0 0,-1 0-1,0 0 1,1 0 0,-1 0 0,1 0 0,-1 0 0,0 0-1,1 1 1,-1-1 0,0 0 0,1 1 0,0 0 0,35 18 36,-19-9-26,-13-7-109,0 1 0,-1 0-1,1 0 1,-1 0 0,1 1 0,-1 0 0,0-1 0,-1 1 0,1 1 0,4 9 0,14 17-436,-22-31 493,1 0 0,-1 0 0,1 0 0,0 0 0,-1 0 0,1 0 0,0 0 0,0-1 0,0 1 0,0 0 0,-1-1 0,1 1 0,0 0 0,0-1 0,0 1 0,0-1 0,0 0 0,1 1 0,-1-1-1,0 0 1,0 0 0,0 1 0,0-1 0,0 0 0,0 0 0,0 0 0,1 0 0,-1-1 0,0 1 0,0 0 0,0 0 0,0-1 0,0 1 0,0-1 0,0 1 0,0-1 0,0 1 0,0-1-1,0 1 1,0-1 0,1-1 0,1-2 72,0 1 0,-1-1 1,0 1-1,0-1 0,0 0 0,0 0 0,0 0 0,1-5 0,12-25 436,44-52 293,-52 75-618,-1 0 0,0-1 0,-1 0 0,0 0 0,6-25 0,-11 35-115,1 1-1,-1-1 1,0 1 0,0-1 0,1 1 0,-1-1 0,0 1 0,0-1 0,0 1 0,-1-1 0,1 1 0,0-1 0,-1 1 0,1-1 0,0 1 0,-1 0 0,0-1 0,-1-2 0,2 4-12,-1-1 0,0 1 1,0 0-1,1-1 0,-1 1 1,0-1-1,0 1 0,0 0 0,1 0 1,-1 0-1,0-1 0,0 1 1,0 0-1,0 0 0,0 0 0,0 0 1,1 0-1,-1 1 0,0-1 1,0 0-1,0 0 0,0 0 0,0 1 1,-5 1 2,1 1 1,0 0 0,0 0-1,0 0 1,0 0-1,0 1 1,1-1 0,-5 6-1,5-4 0,1-1-1,-1 1 0,1 1 1,0-1-1,0 0 1,1 1-1,-1 0 0,1-1 1,1 1-1,-1 0 1,1 0-1,0 0 0,0 0 1,1 0-1,0 0 1,0 1-1,0-1 0,1 0 1,-1 0-1,2 0 0,2 9 1,-3-11-10,0 0 1,1 0-1,-1 0 1,1-1-1,0 1 1,0 0-1,1 0 1,-1-1-1,1 0 1,-1 1-1,1-1 1,0 0-1,1 0 1,-1-1-1,0 1 1,1-1-1,-1 1 1,1-1-1,0 0 1,0-1-1,0 1 1,0-1-1,0 1 0,0-1 1,0 0-1,1-1 1,-1 1-1,0-1 1,0 0-1,1 0 1,3 0-1,1-1-131,0-1 0,-1 0 1,1 0-1,-1-1 0,0 1 0,14-9 0,-18 9-337,0 0 1,0 0-1,0-1 1,-1 0-1,1 0 1,-1 0 0,0 0-1,0 0 1,4-6-1,-1-2-1144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1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0 481 720,'3'1'461,"-1"-1"-1,1 0 1,-1 1-1,1-1 1,-1 0 0,1 0-1,0 0 1,-1-1-1,1 1 1,-1-1 0,5-1-1,49-10-599,-51 11 357,216-66 144,-55 13-232,-6 2-84,-91 28-20,121-26 1,-150 40-4,-1 0-1,73-32 0,-16 6 3,-5 2-24,-46 16 30,92-22 0,-124 38-7,-1 1-1,1 1 1,20 1-1,-24 0-227,0 0-1,0-1 1,0 0-1,0-1 1,0 0-1,0 0 1,0-1-1,14-4 1,-16-3-2074,-4 0 530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956 419 180,'17'-40'2508,"-16"37"-2305,0 1-1,0-1 0,-1 1 1,1-1-1,-1 1 0,1-1 1,-1 1-1,0-1 0,0 1 1,0-1-1,-1 1 0,1-1 1,0 1-1,-2-4 0,1 5-159,0 1 0,0-1-1,0 0 1,0 0 0,0 0 0,0 1-1,-1-1 1,1 1 0,0-1 0,0 1-1,0-1 1,-1 1 0,1 0 0,0 0-1,-1-1 1,1 1 0,0 0 0,-1 0-1,1 0 1,0 1 0,0-1 0,-1 0-1,-1 1 1,-36 8 596,33-7-508,-19 7-17,1 0 0,1 2 0,0 1 0,1 1 0,-30 23 0,-13 6 64,40-26-84,0 2 0,-41 39-1,-42 53 265,41-40-237,19-21-55,2 3 1,-44 64-1,66-80-27,2 1-1,2 0 1,1 1-1,-23 69 1,25-52 30,3 2-1,2 0 1,3 0 0,-2 59-1,12-80 35,1-1 0,1 1 0,2-1 0,2 0 0,1-1-1,18 47 1,-19-63 26,0 0-1,2 0 1,0 0-1,1-1 1,18 23 0,-19-29-75,0-1 1,0 0-1,1-1 0,0 0 1,1 0-1,-1-1 1,2-1-1,22 12 1,8-2 156,1-2 1,0-2-1,0-2 1,1-2-1,45 4 1,228 1-6,-170-19-171,0-6 0,-1-7 1,-1-6-1,226-68 1,177-109-13,-133 2 15,-343 157-42,-2-3 0,-2-3 0,94-87 0,-124 99 7,-2-1 0,43-60 0,-62 74 1,-2-1 0,-1-1 0,-1 0 0,-1-1 0,-2 0 0,10-31 0,-10 18 63,-2 0 0,-1 0 0,-2-1 0,-2 1 0,-1-1 0,-5-58 0,-1 68 27,-1-1-1,-1 2 1,-1-1-1,-2 1 1,-1 0-1,-1 1 1,-1 0-1,-2 1 1,-18-28-1,17 33-47,-1 1 0,-1 1 1,-1 0-1,-1 1 0,0 1 0,-1 1 0,-1 1 1,-1 1-1,0 1 0,-1 0 0,-1 2 0,0 1 1,0 1-1,-1 1 0,0 1 0,-41-8 0,-71-5-3,-170-5-1,301 26-43,-40-3 0,-45-2-33,-93 5 0,27 19 41,-237 57-1,126-18-725,227-51-619,0-1 1,0-3-1,-66-1 1,84-2-476,0 1 0,-45 7 0,34-2-580,12-2 765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1 353 788,'11'-1'524,"0"0"0,0 0-1,-1-1 1,1-1 0,0 0-1,-1 0 1,0-1 0,11-5 0,12-9 300,30-20 0,-55 32-632,-1 2-162,-1 0 0,0-1 0,-1 1-1,1-1 1,-1 0 0,0-1 0,0 0 0,0 1-1,-1-2 1,6-11 0,-8 14 3,0 0-1,0-1 1,-1 1 0,0-1-1,0 0 1,0 1-1,-1-1 1,1 0-1,-1 1 1,0-1 0,-1 0-1,1 0 1,-1 1-1,0-1 1,0 1 0,0-1-1,-4-7 1,4 8-24,-1 0-1,0-1 1,-1 1 0,1 0 0,-1 0-1,0 0 1,0 1 0,0-1 0,0 1-1,-1-1 1,1 1 0,-1 0 0,-4-2-1,6 4-9,-1 0 0,1 0 0,0 0-1,-1 0 1,0 0 0,1 1 0,-1-1 0,1 1-1,-1 0 1,0-1 0,1 1 0,-1 1-1,1-1 1,-1 0 0,0 1 0,1-1 0,-1 1-1,1 0 1,-1 0 0,1 0 0,0 0-1,-1 0 1,1 0 0,-4 3 0,-5 5 4,0 0 0,0 1 0,1 0 0,0 0 0,1 1 0,0 0 0,1 1 0,0 0 0,-9 19 1,7-8 10,0-1 0,2 1 0,1 1 1,-9 41-1,15-59-11,1-1 1,-1 0 0,1 1-1,0-1 1,0 1 0,0-1-1,1 1 1,0-1 0,0 0-1,1 1 1,-1-1 0,1 0-1,0 0 1,0 0 0,1 0-1,-1 0 1,1 0 0,0-1-1,1 0 1,-1 1 0,1-1-1,0 0 1,0-1 0,0 1-1,0-1 1,1 0 0,-1 0-1,1 0 1,0 0 0,0-1-1,0 0 1,0 0 0,0 0-1,0-1 1,1 1 0,-1-1-1,1-1 1,-1 1 0,1-1-1,-1 0 1,11-1 0,-1-1-3,0-1 0,-1 0 0,0-1 0,1 0 1,-2-1-1,1-1 0,0 0 0,-1-1 0,0 0 0,-1-1 1,0-1-1,0 0 0,0 0 0,-2-1 0,1-1 0,10-13 0,-8 9-7,-2-1-1,1 0 1,-2-1-1,0 0 0,-2-1 1,1 0-1,-2 0 0,-1-1 1,0 0-1,-1 0 0,4-32 1,-9 47 6,1-1 0,-1 1 1,1 0-1,0 0 0,1-1 1,-1 1-1,1 0 0,0 0 1,0 1-1,0-1 0,0 0 0,4-3 1,-6 7-2,1 0 1,0 0-1,0 0 0,-1 0 1,1 0-1,0 0 0,0 0 1,-1 0-1,1 0 0,0 1 1,0-1-1,-1 0 1,1 0-1,0 1 0,0-1 1,-1 0-1,1 1 0,0-1 1,-1 1-1,1-1 0,-1 1 1,1-1-1,-1 1 1,1 0-1,-1-1 0,1 1 1,-1 0-1,1-1 0,-1 1 1,0 0-1,1-1 1,-1 2-1,17 27 21,-17-27-19,9 19 26,-1 1 0,-2 0-1,0 1 1,-1 0-1,3 41 1,-13 5 23,3-52-60,4-23-295,10-40 158,3 1 0,2 0 1,34-66-1,-50 108 153,1 0 0,0-1 0,0 1 0,1 0-1,-1 0 1,0 0 0,1 0 0,0 0 0,0 1 0,0-1 0,0 1 0,0 0 0,1 0 0,-1 0 0,0 0 0,6-2 0,-7 4-2,-1 0-1,1-1 1,-1 1 0,0 0 0,1 0 0,-1 0-1,1 0 1,-1 0 0,1 0 0,-1 1 0,0-1-1,1 0 1,-1 1 0,0-1 0,1 1 0,-1 0-1,0-1 1,2 2 0,-1 0-1,0-1-1,0 1 1,-1 0 0,1 0 0,0 0-1,-1 0 1,0 0 0,1 1-1,-1-1 1,0 0 0,0 0 0,0 1-1,0 3 1,1 1 3,0 0 0,0-1 0,-1 1 0,0 0 0,-1 0-1,1 0 1,-1-1 0,-1 1 0,1 0 0,-1 0 0,0 0 0,-4 12 0,-14 7-38,19-26 31,0 0 0,0 0 0,-1 0 0,1 0 0,0 0 0,0 0 0,0 0 0,0 0 0,0 0 0,0 0 0,0 0 0,0 0 0,0 0 0,0 0 0,0 0 0,0 0 0,0 0 0,0 0 0,0 0 0,0 0 0,0 0 0,0 0 0,0 0 0,-1 0 0,1 0-1,0 0 1,0 0 0,4-13-35,10-21-1,13-14 16,-21 34 29,1 1 1,1 0-1,0 0 0,0 1 1,1 0-1,1 0 1,0 1-1,15-13 0,-23 23-2,0-1 0,0 1 0,0 0 0,0 0-1,0 0 1,0 0 0,0 0 0,0 0 0,0 1 0,0-1-1,1 1 1,-1-1 0,0 1 0,1 0 0,-1 0-1,0 0 1,0 0 0,1 0 0,-1 1 0,0-1 0,0 1-1,1-1 1,-1 1 0,0 0 0,0 0 0,0 0-1,0 0 1,0 0 0,0 0 0,0 1 0,0-1 0,-1 1-1,1-1 1,0 1 0,-1 0 0,3 2 0,-1 1-14,1 1 0,-1-1 0,0 0 1,0 1-1,0 0 0,-1-1 1,0 1-1,0 0 0,0 0 0,-1 0 1,0 1-1,0 9 0,-1-12-423,0 1 0,0-1-1,1 1 1,-1 0 0,1-1 0,0 1 0,0-1-1,1 0 1,-1 1 0,1-1 0,0 0-1,3 5 1,-3-9-1004,6-5 672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1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172 669 860,'9'-7'618,"-1"-1"1,0 0-1,0-1 0,-1 1 1,0-1-1,0-1 0,9-18 1,-16 27-538,1-1 1,-1 0 0,1 0-1,-1 0 1,0 0 0,0 0 0,0 0-1,0 0 1,0 0 0,0 0-1,-1 0 1,1 0 0,-1 0 0,1 0-1,-1 1 1,0-1 0,0 0-1,1 0 1,-1 0 0,-1 1 0,1-1-1,0 1 1,0-1 0,0 1-1,-1-1 1,1 1 0,-1 0 0,1 0-1,-1-1 1,0 1 0,1 0-1,-1 0 1,0 1 0,0-1 0,0 0-1,1 1 1,-1-1 0,0 1-1,0-1 1,0 1 0,0 0 0,0 0-1,0 0 1,0 0 0,0 0-1,0 0 1,0 1 0,0-1 0,0 1-1,0-1 1,1 1 0,-1 0 0,0-1-1,-2 3 1,-8 3-70,0 1-1,0 1 1,1-1 0,0 2 0,0 0 0,1 0-1,0 1 1,1 0 0,0 1 0,1 0-1,0 0 1,1 1 0,0 0 0,0 0-1,2 1 1,-1 0 0,2 0 0,0 0 0,-5 27-1,8-38-14,1 0 0,-1 0 0,1 1 0,0-1 0,0 0 0,0 0 0,0 1-1,0-1 1,0 0 0,1 0 0,-1 1 0,1-1 0,-1 0 0,1 0 0,0 0-1,0 0 1,0 0 0,0 0 0,0 0 0,0 0 0,1 0 0,-1 0 0,1-1 0,-1 1-1,1 0 1,0-1 0,0 0 0,-1 1 0,1-1 0,0 0 0,0 0 0,0 0 0,0 0-1,0 0 1,3 0 0,0 0-3,-1 0-1,1-1 1,0 0 0,0 0-1,-1 0 1,1 0 0,0-1-1,-1 0 1,1 0 0,0 0-1,-1-1 1,1 1-1,-1-1 1,0 0 0,8-5-1,-1 0-11,0-1 0,0 0 0,-1-1-1,-1-1 1,0 1 0,0-1 0,0-1-1,-1 0 1,-1 0 0,0 0 0,-1-1-1,0 0 1,9-25 0,-10 23 10,3-10-22,8-36 0,-15 52 34,1-3 13,-1 10-12,1 6-7,5 21-19,-5-16 27,1 0-1,0 0 1,7 15 0,-8-21-7,-1-1 0,1 0 0,1 0 0,-1 0 0,0 0 0,1-1 1,0 1-1,-1-1 0,1 1 0,0-1 0,0 0 0,0 0 0,7 3 0,-8-5-14,-1 1 1,1-1-1,0 0 0,0 0 0,-1 0 1,1 0-1,0 0 0,0 0 0,-1-1 1,1 1-1,0-1 0,-1 1 0,1-1 1,0 1-1,-1-1 0,1 0 0,-1 0 1,1 0-1,-1 0 0,1 0 0,-1 0 0,0 0 1,1 0-1,-1 0 0,0-1 0,0 1 1,1-3-1,27-40-797,-28 44 805,8-19-190,-1 0 1,0-1-1,8-36 0,-10 33 199,-6 23-2,0-1-1,0 1 1,0 0-1,0 0 1,0 0-1,0-1 1,0 1 0,0 0-1,0 0 1,0 0-1,0 0 1,0 0-1,0-1 1,0 1-1,1 0 1,-1 0-1,0 0 1,0 0-1,0-1 1,0 1-1,0 0 1,0 0-1,0 0 1,0 0-1,1 0 1,-1 0-1,0 0 1,0-1-1,0 1 1,0 0-1,1 0 1,-1 0-1,0 0 1,0 0-1,0 0 1,0 0-1,1 0 1,-1 0-1,0 0 1,0 0 0,0 0-1,0 0 1,1 0-1,-1 0 1,0 0-1,0 0 1,0 0-1,0 0 1,1 0-1,-1 0 1,0 0-1,0 1 1,0-1-1,0 0 1,0 0-1,1 0 1,-1 0-1,0 0 1,0 0-1,0 0 1,0 1-1,0-1 1,11 17-2,8 32 24,-17-44-22,-1-3 1,0 0-1,0 0 0,0 0 0,0 0 0,0 0 0,0-1 0,0 1 0,1 0 1,-1-1-1,1 1 0,-1-1 0,1 1 0,0-1 0,-1 0 0,1 1 1,0-1-1,0 0 0,0 0 0,4 1 0,-2-1 1,1 0-1,-1-1 0,1 1 1,-1-1-1,1 0 1,-1 0-1,1 0 1,-1-1-1,6 0 1,7-4 5,0 0 1,-1 0-1,31-16 1,-17 3-10,0-1 1,-1-1-1,43-40 0,-26 21 12,-38 33-9,-1-1 1,0-1-1,0 1 1,0-1 0,-1 0-1,0-1 1,-1 1-1,0-1 1,0-1-1,-1 1 1,0 0-1,0-1 1,-1 0 0,-1 0-1,0 0 1,0 0-1,-1 0 1,0 0-1,-1-1 1,0 1-1,0 0 1,-1-1 0,-4-17-1,3 21 6,-1 1 0,0 0 0,0 0 0,0 0 0,-1 0 0,-5-7 0,5 8-2,1 0 0,0 0 0,0 0 0,0 0 0,0-1 0,1 1 0,0-1 0,-3-9 0,5 14-6,0 0 0,0 0 0,0 0 0,0 0 0,-1 0 0,1 0 0,0 0 0,-1 0 0,1 0 0,-1 0 0,1 0 0,-1 0 0,0 0 0,1 0 0,-1 0 0,0 0 0,1 0 0,-2 0 0,1 1 2,0-1 1,1 1-1,-1 0 1,1 0 0,-1 0-1,0 0 1,1 0-1,-1 0 1,0 0-1,1 0 1,-1 0-1,1 0 1,-1 0-1,0 0 1,1 0-1,-1 1 1,1-1-1,-1 0 1,0 0-1,1 1 1,-1-1-1,1 0 1,-1 1 0,-2 1 3,1 0 0,-1 1 1,1-1-1,0 0 1,0 1-1,0-1 0,0 1 1,0 0-1,1 0 1,-1 0-1,-1 4 0,-1 9 24,0 1 0,1-1-1,1 1 1,1-1 0,0 1 0,3 30-1,2-3 35,15 58-1,3-34-27,-6-26-21,-15-37-259,1 0-1,0 0 0,1 0 0,-1 0 0,6 7 1,-17-26-6769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1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1 336,'-3'0'584,"-3"-1"193,1 1 1,-1 1-1,1-1 0,0 1 1,-1 0-1,-7 2 0,5 0-197,-3 1-4501,5-2 2029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3 116 372,'-1'16'661,"1"-15"-599,0 0 0,-1 0-1,1 0 1,0 0 0,0 0-1,0 0 1,0 0 0,0 0-1,0 0 1,0 0 0,0 0-1,0 0 1,0 0 0,0 0-1,1 0 1,-1 0 0,0 0-1,1 0 1,-1 0 0,1-1-1,-1 1 1,1 0 0,-1 0-1,1 0 1,0 0 0,-1-1-1,1 1 1,0 0 0,0-1 0,-1 1-1,1 0 1,0-1 0,0 1-1,0-1 1,0 0 0,0 1-1,0-1 1,0 0 0,0 1-1,0-1 1,0 0 0,0 0-1,0 0 1,0 0 0,1 0-1,10 2 44,0-1 0,0 0-1,0 0 1,-1-2-1,1 1 1,0-1 0,0-1-1,0 0 1,11-5-1,7-2 5,48-22-1,-67 26-143,-1-1 1,1 0 0,-1 0-1,-1-1 1,1-1-1,-1 0 1,12-13-1,-19 19-217,0-1 0,-1 1 1,1-1-1,0 0 0,-1 0 0,0 0 0,0 0 1,0 0-1,0 0 0,0 0 0,0 0 0,-1-4 0,0-1-819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3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7 88,'2'-6'1842,"-11"18"-796,5-7-1002,-1 0-1,1 1 0,1 0 1,-1-1-1,1 1 0,0 1 1,1-1-1,-1 0 0,-1 9 1,-14 64 341,8-13-131,-26 127 215,32-177-458,3-10-5,-1 0-1,1 0 0,-1 0 0,0 0 0,-1-1 0,0 1 0,1-1 0,-2 0 0,-3 6 0,1-3-10,1 1 1,0 0-1,0 0 0,1 0 0,0 0 0,-3 13 0,5-15 9,-1 4 10,3-11-14,0 0 1,0 0-1,0 0 0,0 0 1,0 0-1,0 0 1,0 0-1,0 0 1,0 0-1,-1 0 0,1 0 1,0 0-1,0 0 1,0 0-1,0 0 1,0 0-1,0 0 1,0 0-1,0 0 0,0 0 1,0 0-1,0 0 1,0 0-1,0 0 1,0 0-1,0-1 9,1 0 58,1-1 1,0 0-1,-1 0 0,0 0 0,1 0 0,-1 0 0,0 0 0,0 0 0,0 0 0,0 0 0,1-4 0,2-4 69,14-22-81,-2-1 0,-1-1 0,-1 0 0,12-49 0,-17 55-53,0 1 0,20-38 0,-13 30-3,-3 17 0,-12 16 1,0 1 0,1-1 0,-1 1 0,0-1 0,0 1-1,0-1 1,0 0 0,0 0 0,-1 1 0,1-1 0,0 0-1,-1 0 1,0 0 0,1-2 0,10-13-3,3-1 44,-12 14-45,0 0 0,1 0 0,-1 1 0,1-1-1,0 0 1,0 1 0,0 0 0,0 0 0,0 0 0,1 0 0,6-4 0,7-6 40,-17 12-37,1 1 1,-1 0 0,1 0 0,-1 0 0,0-1 0,1 1-1,-1 0 1,1 0 0,-1 0 0,1 0 0,-1 0 0,1 0 0,-1 0-1,1 0 1,-1 0 0,1 0 0,-1 0 0,1 0 0,-1 0-1,1 1 1,-1-1 0,1 0 0,-1 0 0,1 0 0,-1 1-1,1-1 1,-1 0 0,0 1 0,1-1 0,-1 0 0,1 1 0,-1-1-1,0 0 1,1 1 0,18 24 2,-13-13 13,0-1 0,8 25 1,-8-12-8,-2 1 1,0 0 0,-2 0 0,-1 42 0,-15 101 98,14-166-105,-6 82 68,6-84-68,0 1 1,0-1-1,0 1 1,0-1-1,0 0 1,0 1-1,0-1 1,0 0-1,0 1 1,0-1-1,0 1 0,0-1 1,0 0-1,0 1 1,0-1-1,1 0 1,-1 1-1,0-1 1,0 0-1,0 1 1,1-1-1,-1 0 1,0 0-1,1 1 1,-1-1-1,0 0 0,0 0 1,1 1-1,-1-1 1,0 0-1,1 0 1,-1 0-1,0 0 1,1 1-1,-1-1 1,1 0-1,-1 0 1,0 0-1,1 0 0,-1 0 1,0 0-1,1 0 1,-1 0-1,1 0 1,-1 0-1,0 0 1,1 0-1,-1-1 1,0 1-1,1 0 1,-1 0-1,1 0 1,-1 0-1,0-1 0,1 1 1,-1 0-1,0 0 1,0 0-1,1-1 1,-1 1-1,0 0 1,0-1-1,1 1 1,-1 0-1,0-1 1,7-9 175,0 1 0,1-1 0,-1 2 0,15-13 1,13-16-70,19-31-58,82-94-25,-78 105-18,24-24 8,-33 43-87,-44 34 71,-5 4 0,0 0 0,1 0 0,-1 0 0,1-1 0,-1 1 0,1 0 0,-1 0 0,1 0 0,-1 0 0,1 0 0,-1 0 0,1 0 0,-1 0 0,1 0 0,-1 0 0,0 0 0,1 0 0,-1 0 0,1 0 0,-1 0 0,1 1 0,-1-1 0,1 0 0,-1 0 0,0 1 0,1-1 0,0 1-1,-1 0-1,0 0 1,0-1 0,0 1 0,0 0 0,0 0 0,0-1 0,0 1 0,0 0 0,-1 0 0,1-1 0,0 1-1,0 0 1,-1 0 0,1-1 0,0 1 0,-1 0 0,1-1 0,-1 1 0,1 0 0,-1-1 0,1 1-1,-1-1 1,1 1 0,-1-1 0,0 1 0,-1 0 0,-1 5 7,-1 0 0,1 1-1,-1-1 1,2 1 0,-4 10 0,-6 22 16,-31 68 0,8-24 54,20-44-15,5-13 44,-9 34-1,-13 43 164,25-78-244,-1 0 0,0-1 0,-14 26 0,18-41-19,0-2-2,1-1 1,0 1 0,1-1 0,-1 1 0,1 0-1,0 0 1,-1 12 0,3-19 0,9-9 527,12-28-475,38-68 442,-4-2 1,41-115 0,-87 188-521,-1 1 0,5-53 0,-5 29 5,-7 52 29,-1 0 0,0 1 0,0-1-1,0 0 1,0 0 0,-1 0 0,0 1-1,0-1 1,0 0 0,-2-5 0,2 10-13,-1 0-1,1 0 1,0 0 0,0-1 0,0 1 0,0 0 0,0 1 0,0-1 0,-1 0 0,1 0 0,0 0 0,0 1 0,0-1 0,0 1 0,0-1 0,0 1 0,0-1 0,0 1 0,-1 1 0,-29 17-31,21-13 5,-76 56-7,49-38 49,2 2 0,-63 59 1,63-42-29,25-30 4,-1 1 0,-15 14 0,11-11 26,13-15-13,0 1-1,1-1 1,-1 0-1,-1 1 1,1-1-1,0 0 1,0 0-1,-1-1 1,-2 3-1,-1 0 34,5-5 306,-1-15-35,-8-61-240,8 56-88,0-1 0,-7-27 0,-2 1 47,9 35-28,0 1 0,-1 0 0,-1 0 0,0 0-1,-8-17 1,9 28-1,0-1 0,0 2-1,-1-1 1,1 0-1,0 0 1,0 1 0,0 0-1,-1 0 1,-5 0 0,8 0 7,-2 0-9,0 0 0,0 1 0,0-1 0,0 1 1,0-1-1,1 1 0,-1 0 0,0 0 0,0 0 1,1 0-1,-1 1 0,0-1 0,1 1 0,0 0 1,-1-1-1,1 1 0,0 0 0,-2 3 0,-2 0 1,1 0 1,0 1-1,0 0 0,1 0 0,-6 9 0,6-9 1,0 0 0,0 0-1,0 0 1,-8 6-1,7-5 4,0-1 0,0 1 0,1 0 0,-1 0 0,2 1-1,-1-1 1,-2 10 0,-5 7-8,2-3 6,2-1-1,0 1 1,-4 28-1,3-16-22,4-18 21,-2 16 21,-2 0-1,-2 0 1,0-1 0,-2 0-1,-22 38 1,8-25-2,-21 49 0,41-80-17,4-11 1,1 1 0,0 0 0,0 0 0,0-1 0,1 1 0,-1 0 0,0 0 0,1 0 0,-1 0 0,0 4 0,24-42 689,111-237 82,-121 248-780,-5 10 5,0 0-1,1 1 1,13-17-1,27-33 16,-4 9-15,-26 25 9,-16 24-17,0 1 1,1-1 0,-1 1 0,9-9-1,-12 14-3,0 29-2251,6-17 617,8 25-3461,-11-26 3282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51 828,'15'-8'694,"1"0"0,-1 1-1,1 0 1,21-5 0,-30 10-553,0 0 0,1 0 1,-1 1-1,1 0 1,0 1-1,-1 0 0,1 0 1,-1 0-1,1 1 0,-1 0 1,1 1-1,7 2 1,-10-3-56,-1 1 0,0 0 0,0 0 0,-1 1 0,1-1 0,0 1 0,-1 0 0,0 0 0,1 0 1,-1 0-1,-1 1 0,1-1 0,4 9 0,-3-5 15,-1 0 0,1 1 0,-2-1 0,1 1 1,-1 0-1,-1 0 0,2 9 0,-2 6 2,0 1 0,-2-1 1,0 0-1,-7 32 0,3-30-103,-1 0 0,-1 0 0,-1-1 0,-1 0 0,-12 23 0,15-39-80,2-9 13,3-18-28,9-30 49,0 23 96,2 0 0,1 0 0,1 1 0,24-38 0,-29 51 18,2 0 0,0 1 0,0 0 0,1 1 0,0 0 0,1 0 0,0 1 0,1 0 0,0 1 0,22-11 1,-32 17-27,1 1 1,-1 0 0,1 0 0,0 0 0,0 0 0,-1 0 0,1 1 0,0 0 0,0-1 0,0 1 0,0 0 0,0 0 0,0 0 0,-1 1 0,1-1 0,0 1 0,0 0 0,0-1 0,-1 1 0,1 0 0,0 1 0,-1-1 0,1 0-1,-1 1 1,1-1 0,-1 1 0,0 0 0,0 0 0,0 0 0,0 0 0,0 0 0,0 1 0,0-1 0,-1 0 0,1 1 0,-1-1 0,0 1 0,1 0 0,0 3 0,2 5 179,-1 0 1,1 0 0,-2 0-1,0 1 1,0-1-1,-1 1 1,0-1 0,-2 21-1,-5 10-170,-2 0-1,-1-1 1,-29 75-1,24-88-523,8-18-161,8-13-480,24-72 712,3 2 419,-8 21 43,35-64-1,-47 100 49,1 0-1,1 1 1,0 0-1,1 1 1,1 0-1,0 0 1,29-21-1,-39 32-59,1 1 0,0-1 0,0 1 0,1 0 0,-1 0 0,0 0 0,1 1 0,-1-1 0,1 1 0,0 0 0,-1 1 0,1-1 0,0 1 0,0 0 0,9 0 0,-11 1 17,0 0-1,0 0 1,0 0 0,0 0 0,0 0-1,-1 1 1,1-1 0,0 1 0,-1 0-1,1 0 1,-1 0 0,0 0-1,1 0 1,-1 0 0,0 1 0,0-1-1,0 1 1,-1-1 0,1 1 0,-1 0-1,1 0 1,-1-1 0,0 1 0,0 0-1,1 4 1,2 17-53,0-1 0,-1 1-1,-1 1 1,-2-1 0,0 0 0,-2 0 0,0 0 0,-2 0-1,-1 0 1,0-1 0,-15 39 0,19-60-370,1-1 0,-1 1 0,0 0 0,1-1 0,-1 1 1,0-1-1,0 0 0,0 1 0,0-1 0,0 0 0,0 1 0,0-1 0,-1 0 0,1 0 0,0 0 0,-1 0 1,1 0-1,-3 1 0,14-20-4789,-2 7 4326,2-3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3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205 108 124,'-6'-54'1695,"3"17"-294,3 41-409,0-2-627,0-15 460,-3 3-718,-2 13 42,4-1-140,0-1-1,0 1 0,0-1 0,0 1 0,1 0 0,-1 0 1,0-1-1,1 1 0,0 0 0,-1 0 0,1 2 1,-2 29-2,-1-1 0,-10 40 0,2-8-12,1-14 7,-15 48 1,16-66-9,-6 13 19,-27 58 0,3-11 2,29-63-27,10-27 14,0-1-4,6-9 20,4-8 120,9-53 1,2 0-1,54-115 1,-53 143-164,42-62 1,-18 34 17,21-23-49,-57 88-802,-2 5-2599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6 420,'-1'-5'691,"-2"12"554,-2 12 479,-17 88-1659,-11 62 68,24-119-35,-3-1 0,-21 54 0,30-95-96,-17 38 78,15-37-52,0 0 0,1 1 0,0 0 0,-2 10 0,-2 13 84,-2 0 0,-1-1 1,-1-1-1,-31 56 0,37-77-113,-2 5-6,-1 1-1,-19 24 1,23-33 8,1 1-1,0 0 1,0 1 0,1-1 0,0 0 0,1 1 0,0 0-1,0 0 1,1 0 0,0 0 0,0 14 0,-6 36 1,1-36 7,4-14-2,-1-1 0,2 1-1,-1 0 1,0 14 0,3-22-8,-1-1 0,1 1 0,0 0 0,-1 0-1,1-1 1,0 1 0,0-1 0,-1 1 0,1-1 0,0 1 0,0-1 0,0 1-1,0-1 1,-1 0 0,1 1 0,0-1 0,0 0 0,0 0 0,0 0-1,0 1 1,0-1 0,2-1 0,25 3 23,90-10 261,-16 2 59,-71 2-304,1 2-1,61 5 1,-85-2-21,15 1-23,42 12-1,-44-12 58,-34-4 437,-291 5 100,237 6-585,62-9 11,-2 0 13,12-3-19,3-1-14,0 2 0,0-1 1,0 1-1,1 1 0,-1-1 0,1 2 1,0-1-1,15 2 0,-13-1 6,1-1-128,-1 0 0,0-1-1,1 0 1,19-6 0,16-13-3033,-37 12 1547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4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404 129 272,'0'-6'1756,"0"4"-1526,0 0 1,0-1-1,0 1 1,0 0-1,-1 0 0,1-1 1,-1 1-1,1 0 1,-1 0-1,0-1 1,0 1-1,0 0 0,-2-3 1,2 3-132,0 0 1,0 0 0,0 0 0,0-1-1,1 1 1,-1 0 0,1 0-1,-1-1 1,1 1 0,0 0-1,0-5 1,7-44 628,-7 54-320,0-13-77,-11 30-207,-7 49-122,-4 0-1,-49 107 0,43-103 13,3 1 1,-25 128 0,47-188-15,-4 19-1,-18 68-10,-20 7 87,-31 47 11,72-149-71,3-5-25,0 1 1,0-1-1,0 1 1,0 0-1,0-1 1,1 1-1,-1 0 1,0-1 0,1 1-1,0 0 1,-1 3-1,6-4 11,-3 0-32,-5 0 16,28-7 7,125 0 99,-80 2 48,-44 2 37,51 2 0,38 6 25,-115-6-211,1 0 0,-1 0 0,0 0-1,1 0 1,-1 0 0,0 0 0,0 0-1,1 0 1,-1 0 0,0 0 0,1 0-1,-1 0 1,0 0 0,0 0 0,1-1-1,-1 1 1,0 0 0,0 0 0,1 0-1,-1 0 1,0-1 0,0 1 0,1 0-1,-1 0 1,0 0 0,0-1 0,0 1-1,0 0 1,1-1 0,-1 1-1,0 0 1,0 0 0,0-1 0,0 1-1,0 0 1,0 0 0,0-1 0,0 1-1,0 0 1,0-1 0,0 1 0,0 0-1,0-1 1,0 1 0,0 0 0,1-7-215,0-3-332,0-1 1,0 1-1,-2-1 0,1 1 0,-1-1 1,-1 1-1,0 0 0,0-1 0,-1 1 1,-6-15-1,4 11-188,-1-6-447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4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98 188,'-80'-35'4260,"74"33"-4029,0 0-1,0 0 1,-1 1-1,1 0 1,-1 0-1,1 1 1,-1 0-1,-11 1 1,-2-1 394,20 0-603,0 0 0,0 0-1,0 0 1,0 0 0,0 0 0,0 0 0,0 0-1,0 1 1,0-1 0,0 0 0,0 0-1,0 0 1,0 0 0,0 0 0,0 0 0,0 0-1,0 0 1,0 0 0,0 1 0,0-1 0,0 0-1,0 0 1,0 0 0,0 0 0,0 0 0,0 0-1,0 0 1,0 0 0,0 0 0,0 0-1,0 1 1,0-1 0,0 0 0,13 3 125,216 11 770,-166-16-774,-40-2-17,-20 2 22,-8-1 83,-16-2-167,1 0 0,-1 2 0,0 1 0,-40-1 0,84-5-64,-19 7 6,0 1 0,0-1 0,0 1-1,-1 0 1,1 0 0,8 2 0,-9-2-236,1 1 1,0-1-1,0 0 0,0 0 1,0 0-1,7-2 0,-10 1-148,1-1 0,-1 1 0,-1-1 0,1 1 0,0-1 1,0 0-1,0 1 0,-1-1 0,1 0 0,-1 0 0,0 1 0,1-1 0,-1-2 0,0 3 336,1-10-1267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4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58 112,'-6'-2'320,"1"0"1,-1 1-1,0 0 1,0 0-1,0 0 1,0 0-1,0 1 0,1 0 1,-1 1-1,0-1 1,0 1-1,-11 3 0,-34 2 1612,91-5-1897,-17 1 58,-1-2-1,37-4 0,135-35 368,-155 30-395,-25 7-37,-18 3-17,-153 55-95,151-55 85,1 1-1,-1-1 1,0 0-1,0-1 1,0 1-1,-6-2 1,21 0-4,1 0 0,-1-1 0,0 0 0,1 0 1,9-5-1,23-6 9,19 1-47,35-6-640,-32 7-2843,-54 8 2036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4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60 84,'1'-3'233,"-1"-1"1,1 1-1,-1 0 0,1-1 1,0 1-1,1 0 0,-1 0 1,0 0-1,1 0 1,0 0-1,0 0 0,-1 0 1,2 0-1,1-2 0,-3 5-41,4-8 1189,-3 5-558,-2 5-228,-1 3-587,0-1 0,0 0 0,1 0 0,-1 0 0,1 1 1,0-1-1,1 0 0,0 7 0,0 5 37,-13 180 611,4-125-97,-22 88 1,-12-24-299,37-117-263,0 0 0,1 0 0,0 0 0,2 1 0,-1 23 0,0 29-24,3-70 24,6 5-10,128-14 72,-114 7-53,-1 0-1,39 6 0,8 0-41,-47-2-53,-18-3 72,-1-1-156,0 1 153,0 0-1,0 0 0,0 0 0,0 0 1,0 0-1,1 0 0,-1-1 0,0 1 0,0 0 1,0 0-1,0 0 0,0 0 0,0 0 1,0 0-1,0 0 0,1 0 0,-1 0 0,0 0 1,0 0-1,0 0 0,0 0 0,0 0 1,0 0-1,1 0 0,-1 0 0,0 0 0,0 0 1,0 0-1,0 0 0,0 0 0,1 0 0,-1 0 1,0 0-1,0 0 0,0 0 0,0 0 1,0 0-1,0 0 0,0 0 0,1 0 0,-1 0 1,0 0-1,0 0 0,0 0 0,0 0 1,0 1-1,0-1 0,0 0 0,0 0 0,0 0 1,1 0-1,-1 0 0,0 1 0,-2-5-624,0-1-1,0 2 1,0-1 0,-1 0-1,1 0 1,-1 1-1,0-1 1,-4-3-1,-2 1-520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4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87 84,'-1'-5'875,"-4"-21"1643,6 16-1468,4 11-81,-5-1-950,1 1 0,-1 0 1,1 0-1,-1-1 0,1 1 1,0 0-1,-1-1 0,1 1 1,0-1-1,-1 1 0,1-1 1,0 1-1,0-1 0,0 1 1,-1-1-1,1 0 0,0 0 1,0 1-1,0-1 0,1 0 1,30 7-33,-19-4 97,20 3 187,0-1 1,1-1-1,54-2 0,-39-5-216,-32-2-27,-17 5-26,1 0-1,-1 0 1,0 0-1,0 0 1,0 0-1,0 0 1,0 0-1,0-1 1,0 1-1,1 0 1,-1 0-1,0 0 1,0 0-1,0 0 1,0-1-1,0 1 1,0 0-1,0 0 1,0 0-1,0 0 1,0-1-1,0 1 1,0 0-1,0 0 1,0 0-1,0 0 1,0-1-1,0 1 1,0 0-1,0 0 1,0 0-1,0 0 1,0 0-1,0-1 1,0 1-1,-1 0 1,1 0-1,0 0 1,0 0-1,0 0 1,0 0-1,0-1 1,0 1-1,0 0 1,-1 0-1,1 0 1,0 0-1,0 0 1,0 0-1,0 0 1,0 0-1,-1 0 1,1 0-1,0 0 1,0 0-1,0 0 1,0 0-1,-1 0 1,1 0-1,0 0 1,0 0-1,0 0 1,0 0-1,-1 0 1,-9-4-12,0 0 1,0 1-1,0 1 0,0-1 1,-1 2-1,-19-2 1,-65 7-9,20 0-3,74-3 21,0 0 1,0-1-1,0 1 0,1 0 0,-1 0 0,0 0 0,0 0 0,1 0 0,-1 0 0,1 0 1,-1 0-1,1 0 0,-1 0 0,0 2 0,0 4 1,7-15 10,-4 6-15,-1 0 1,1 1-1,-1 0 1,1-1-1,0 1 1,0 0-1,0 0 1,0 0-1,0 0 1,0 0-1,0 0 1,0 1 0,0-1-1,0 0 1,0 1-1,1 0 1,2 0-1,52-3 27,-25 2-10,125-13-276,-155 13 124,0 1 0,-1 0 0,1-1 0,-1 1 0,1 0 0,-1-1 1,1 0-1,-1 1 0,1-1 0,-1 0 0,0 0 0,2-1 0,-2 2 27,-1-1 0,0 1 0,1-1 0,-1 0 0,0 1 0,0-1-1,1 1 1,-1-1 0,0 1 0,0-1 0,0 0 0,0 1-1,0-1 1,0 0 0,0 1 0,0-1 0,0 1 0,0-1-1,0 0 1,0 1 0,0-1 0,0 1 0,-1-1 0,1 0 0,0 1-1,0-1 1,-1 1 0,1-1 0,0 1 0,-1-1 0,1 1-1,0-1 1,-2 0 0,-4-7-1046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4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81 444,'-60'6'3659,"83"-21"-2482,-9 7-1118,0 1-1,1 0 1,0 1-1,0 1 0,1 0 1,18-2-1,50-3 376,146 2 0,-99 3-282,-76 2-137,-97 17 56,19-7-38,-33 13-31,-1-3 0,-92 16 0,102-38 29,40 14-27,7-7-1,6-10-2,-5 7-1,0 0 1,0 0-1,-1 0 1,1 0-1,0 1 0,0-1 1,0 0-1,0 1 1,0-1-1,1 0 1,-1 1-1,0 0 1,0-1-1,0 1 1,0-1-1,1 1 1,-1 0-1,2 0 1,30-1 3,-13 1 1,9-4-122,28-1 346,-54 5-355,1 1-1,-1-1 0,0 1 0,1 0 1,-1 0-1,1 0 0,-1 0 0,0 0 1,0 1-1,0 0 0,0-1 1,0 1-1,5 5 0,-14-1-4474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58 416,'-2'-4'350,"1"-1"0,-1 1-1,1 0 1,0-1 0,0 1 0,0-1-1,0 1 1,1-1 0,0 1 0,0-8-1,0 10-96,33 117 1029,-11-41-1240,-6-24 5,8 50 0,-22-88-32,-2 0 1,0 0-1,0-1 0,-1 1 1,-3 14-1,-1 31 13,3-27 77,-1 0 1,-8 38-1,5-38 84,1-1 0,0 41 0,14 128-79,-3-112 166,-5-64-79,-1-1 0,-1 1 1,-6 36-1,2-16 143,-24 81-187,23-78-150,3-28-1,0 0-1,2 1 1,0-1 0,1 1-1,0 0 1,5 20-1,-2-14-6,-1 0-1,-1 0 1,-3 31-1,1-4 1,-6 70 10,4 115-6,-3-14-2,9 92 35,3-133 7,-5-114-39,0 28 20,-15 123 0,-8 4 380,21-158 97,10-102-2149,-8 9-628,-4-55-1,-1 44 449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19 406 252,'-16'-25'722,"15"16"-612,0 1 1,1-1-1,0 1 0,0-1 0,3-12 1,-1-15 459,5-17 811,-7 50-1275,1-1 145,4-4-27,-3 6-216,0 0 0,0 0 1,0 0-1,1 0 0,-1 0 1,1 1-1,-1-1 0,1 1 1,0-1-1,-1 1 0,1 0 1,0 0-1,0 0 0,5 0 1,46-8 35,101 1 49,38-3 273,-103 5-242,130 10 0,-53 1-84,-72-1-51,-54-2-23,66-3-1,102-3 173,12 0 138,39-5 431,-169 10-704,149-19 0,73-16 31,-116 21-7,155-4-33,-293 17 6,124 3-17,-113-4 20,-1-3 0,103-18 0,-7 0 0,-90 15-10,29-5 13,2 5 0,166 10 1,-77 8-15,152-2 851,-297-9-804,-38 4-44,-11-3 4,0-1 1,-1 0 0,1 1-1,-1-1 1,1 0 0,0 1 0,-1-1-1,1 0 1,0 0 0,0 0-1,-1 0 1,1 0 0,0 0-1,-1 0 1,1 0 0,0 0 0,-1 0-1,1 0 1,0 0 0,0 0-1,-1 0 1,1-1 0,0 1-1,-1 0 1,1-1 0,-1 1 0,1 0-1,0-1 1,0 0 0,2 0-4,1 0 1,0 0-1,0 1 0,-1-1 1,1 1-1,0 0 1,0 0-1,0 0 1,-1 0-1,1 1 1,0 0-1,0 0 0,-1 0 1,1 0-1,-1 0 1,1 1-1,5 2 1,-8-2 3,-1-1 0,0 0-1,0 0 1,0 0 0,0 1 0,0-1 0,0 0 0,-1 0 0,1 1 0,0-1 0,-1 0 0,1 0 0,0 0 0,-1 0 0,1 0 0,-1 0 0,0 0 0,1 0 0,-1 0 0,0 0-1,-1 2 1,1-2-173,0 1 1,0 0-1,0-1 0,-1 1 0,1-1 0,-1 1 0,1-1 0,-1 1 0,1-1 0,-1 0 0,0 0 0,1 0 0,-3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47 704,'15'-11'1588,"-13"10"-1348,0 0-1,0 0 1,0 0-1,0 0 1,-1 0-1,1-1 1,0 1-1,-1 0 1,1-1-1,-1 0 1,0 1-1,1-1 1,-1 0-1,0 1 1,0-1-1,0 0 1,0 0-1,0 0 1,-1 0 0,2-3 860,-12 25 3513,6-13-3886,-15 32-173,2 1 1,1 1-1,2 0 1,2 1 0,-14 84-1,25-107-542,0-1-1,1 0 1,3 30-1,-2-40-8,0-1-1,0 1 0,1-1 0,0 0 0,1 0 1,0 0-1,0 0 0,0 0 0,1-1 0,-1 1 1,8 8-1,-9-13-3,1 0 1,-1-1 0,0 1-1,1-1 1,-1 1 0,1-1-1,0 0 1,-1 0-1,1 0 1,0 0 0,0 0-1,0-1 1,-1 1-1,1-1 1,0 0 0,0 0-1,0 0 1,0 0-1,0-1 1,0 1 0,-1-1-1,1 1 1,0-1-1,0 0 1,-1 0 0,1 0-1,0-1 1,-1 1-1,4-3 1,4-2 4,0 0 0,-1-1 0,1 0 0,-2 0 0,1-1 0,7-9 0,-2 1 0,-2-1 0,0 0 0,-1 0 0,0-1 0,-2-1-1,0 0 1,-1 0 0,-1 0 0,8-34 0,-13 37-1,1 1-1,-2-1 0,0 1 1,-1-1-1,0 0 0,-2 1 1,0-1-1,0 1 0,-1 0 1,-1-1-1,-1 2 0,0-1 1,-10-20-1,13 32-39,0 0 1,0-1-1,0 1 1,0 0 0,-1 0-1,1 0 1,-1 0-1,0 1 1,1-1-1,-1 1 1,0 0-1,-1 0 1,1 0-1,0 0 1,-1 0-1,1 1 1,-1-1-1,1 1 1,-1 0-1,0 0 1,0 0 0,1 1-1,-1-1 1,0 1-1,0 0 1,0 0-1,-6 1 1,5 0-363,1 0 0,-1 0 0,1 1 1,-1-1-1,1 1 0,-1 0 0,1 0 1,0 1-1,-7 4 0,8-4-480,0 0 1,-1 0-1,1 0 0,0 0 0,0 1 1,1 0-1,-1-1 0,1 1 1,0 0-1,-3 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40 552,'-1'-1'114,"1"0"-1,-1 0 1,1 0-1,-1 1 1,1-1-1,-1 0 1,1 0-1,0 0 1,0 0 0,0 0-1,-1 0 1,1 0-1,0 0 1,0 0-1,0 0 1,1 0-1,-1 0 1,0 0-1,0 0 1,0 0 0,1 0-1,-1 0 1,0 0-1,1 0 1,0-1-1,3-12 1835,-5 14-1761,0 0 0,0 1 0,0-1 0,0 0 0,0 0 0,1 1 0,-1-1 0,0 1 0,0-1-1,0 0 1,1 1 0,-1 0 0,0-1 0,0 1 0,1-1 0,-1 1 0,1 0 0,-2 0 0,-7 20-181,0 0-1,2 1 1,0 0-1,1 0 1,-2 24-1,-17 56 25,15-72-32,1 1 0,-7 43 0,6-29-5,8-37 0,-1 0 1,2 0 0,-1 0 0,1 0 0,0 0 0,1 0 0,0 0 0,0 0 0,2 10 0,-2-17 7,1 0-1,-1 0 1,1 0 0,0 0-1,-1 0 1,1 0 0,0 0-1,0 0 1,0 0 0,0 0 0,0 0-1,0 0 1,0-1 0,0 1-1,0 0 1,0-1 0,0 1-1,0-1 1,0 1 0,1-1 0,-1 1-1,0-1 1,2 0 0,33 4 46,-29-3-37,16-1 9,0 0 1,0-1-1,42-9 0,68-22-4,-104 24-14,-4 2-36,43-13 82,-64 17-105,0 1-1,1-1 1,-1 0-1,0 0 0,0-1 1,-1 1-1,1-1 1,0 0-1,-1 0 1,0 0-1,1 0 0,2-4 1,-5 5-46,0 0 1,0 1 0,0-1 0,-1 0-1,1 1 1,0-1 0,-1 0-1,1 0 1,-1 0 0,0 0-1,1 0 1,-1 1 0,0-1 0,0 0-1,0 0 1,0 0 0,-1 0-1,1 0 1,0 0 0,-1 1-1,0-1 1,0-2 0,-1 1-89,0-1 0,0 1 1,-1 0-1,1 0 0,-1 0 1,0 0-1,0 0 0,0 0 1,0 1-1,-4-3 0,-2-1-131,0 1 0,0 1-1,-1-1 1,1 2 0,-1-1-1,0 1 1,-17-3-1,17 6 305,-1 0-1,1 0 1,0 1-1,0 0 1,-12 4-1,-35 2 1136,56-7-1063,1 0 0,0 1 0,-1-1 0,1 0 0,0 0 0,0 0 0,-1 0-1,1 0 1,0 0 0,-1 0 0,1 0 0,0 0 0,0 0 0,-1 0 0,1 0 0,0 0 0,-1 0-1,1 0 1,0 0 0,0-1 0,-1 1 0,1 0 0,0 0 0,-1 0 0,1 0 0,0-1 0,0 1-1,0 0 1,-1 0 0,1 0 0,0-1 0,0 1 0,0 0 0,-1 0 0,1-1 0,0 1 0,0 0-1,0 0 1,0-1 0,9-9 1928,20-6-400,9 7-1574,30-10 23,-63 17-221,-1 0-1,1 0 0,0 0 1,-1-1-1,0 0 0,0 1 1,1-2-1,-2 1 0,1 0 1,6-7-1,-10 9 105,0 0 1,0 0-1,0 1 0,0-1 0,0 0 1,0 0-1,0 1 0,0-1 0,0 0 0,0 0 1,0 1-1,0-1 0,-1 0 0,1 0 0,0 1 1,0-1-1,-1 0 0,1 1 0,-1-1 1,1 0-1,-1 1 0,1-1 0,-1 1 0,1-1 1,-1 1-1,1-1 0,-1 1 0,0-1 0,-22-18-1478,20 16 1109,-10-8-527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13 156 468,'0'0'92,"-1"0"0,1 1 0,0-1 0,-1 0-1,1 0 1,-1 0 0,1 0 0,0 0 0,-1 0 0,1 0 0,-1 0 0,1 0 0,-1 0-1,1 0 1,0 0 0,-1-1 0,1 1 0,-1 0 0,1 0 0,0 0 0,-1 0-1,1-1 1,0 1 0,-1 0 0,1 0 0,0-1 0,-1 1 0,1 0 0,0-1 0,0 1-1,-1 0 1,1-1 0,0 1 0,0 0 0,-1-2 0,12-11 1403,30-16-1008,-35 25-374,15-9-63,0 1 0,2 1 0,-1 1-1,1 1 1,0 1 0,49-10 0,-24 10-1209,0 2 1,77 1-1,-107 4 308,-1-1-146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2 468,'5'-1'2661,"-13"8"-1501,6-5-1062,0 0 1,1 1-1,-1-1 0,1 1 1,-1-1-1,1 1 0,0 0 0,0 0 1,0-1-1,0 5 0,-3 4 89,-3 10-17,1 1 0,2 0 0,0-1 0,-2 46-1,1-5-98,-6 34 6,-20 125-30,30-212-49,-3 14-27,4-22 30,0-1 0,0 1-1,0-1 1,0 0 0,-1 1 0,1-1 0,0 1 0,0-1 0,0 0-1,-1 1 1,1-1 0,0 0 0,0 1 0,-1-1 0,1 0 0,0 1-1,-1-1 1,1 0 0,0 0 0,-1 1 0,1-1 0,0 0 0,-1 0-1,1 0 1,0 1 0,-1-1 0,1 0 0,-1 0 0,1 0 0,-1 0-1,1 0 1,0 0 0,-1 0 0,1 0 0,-1 0 0,1 0-1,-1 0 1,1 0 0,0 0 0,-1 0 0,1-1 0,-1 1 0,4-10 8,0 0 0,0 0 1,-1 0-1,0-13 0,5-37-9,5-76 12,4-100 478,10 265-446,-4-6-27,6 17-5,-3 1 0,30 63 0,-16-39 40,-39-64-52,0-1 1,0 0-1,0 1 0,0-1 1,0 1-1,1-1 0,-1 0 0,0 1 1,0-1-1,1 1 0,-1-1 1,0 0-1,0 1 0,1-1 1,-1 0-1,0 1 0,1-1 0,-1 0 1,0 0-1,1 1 0,-1-1 1,1 0-1,-1 0 0,0 0 1,1 0-1,-1 0 0,1 1 1,-1-1-1,1 0 0,-1 0 0,1 0 1,13-9 66,14-26 74,-22 27-135,98-148-5,-48 71 55,-53 79-51,0 2 4,-1 0 0,1-1 1,0 1-1,0 1 1,0-1-1,0 0 0,1 1 1,0 0-1,7-6 0,-10 9-8,0 0 0,-1 0-1,1 1 1,0-1-1,0 0 1,0 0-1,0 1 1,-1-1 0,1 1-1,0-1 1,0 1-1,-1-1 1,1 1 0,0-1-1,-1 1 1,1-1-1,0 1 1,-1 0-1,1-1 1,-1 1 0,1 0-1,-1 0 1,0-1-1,1 1 1,-1 0 0,0 0-1,1 0 1,-1 0-1,0-1 1,0 1-1,0 0 1,0 2 0,6 31 45,7 46 169,1 17 116,-9-44-205,-2-32-102,-1 0 1,-1 0-1,-1 0 1,-2 22-1,0-37-25,-2 13 10,6-15-32,6-8-42,17-11-3059,-23 14 2860,-1 0 1,1 0-1,-1 0 0,1-1 1,-1 1-1,1 0 0,-1-1 0,0 1 1,0-1-1,0 1 0,0-1 1,2-2-1,0-10-1379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78 500,'3'-21'2395,"-5"13"-1058,-1 8 988,0 8-2234,1-1 0,1 0 0,0 1 0,0-1 0,0 1 0,1 10-1,-1-3-20,3 168 517,2-67-164,-5-77-373,-1 0 0,-14 70 0,14-97-42,3-17 18,3-21-6,-8-135-54,2-93 12,11 172 28,-7 73-7,0 0 1,1 0-1,0 0 0,0 0 0,0 0 0,9-14 0,-10 22 0,-1-1 0,0 1 0,0-1 0,1 1 0,-1-1 0,1 1 0,0 0 0,-1 0 0,1 0-1,0 0 1,-1 0 0,1 0 0,0 1 0,0-1 0,0 0 0,0 1 0,0-1 0,0 1 0,0 0 0,-1 0-1,1 0 1,0 0 0,0 0 0,0 0 0,0 0 0,0 1 0,0-1 0,0 1 0,0-1 0,0 1-1,0 0 1,-1 0 0,1 0 0,0 0 0,-1 0 0,1 0 0,2 2 0,1 1-9,1 0 1,-1 1-1,0-1 0,0 1 1,0 0-1,-1 0 0,1 0 1,-1 1-1,6 10 0,-2 2 9,-1 1-1,8 29 0,-13-43 4,-1 0 1,0 0 0,-1 0-1,0 1 1,1-1-1,-1 0 1,-1 0 0,1 0-1,-1 1 1,0-1-1,0 0 1,-1 0 0,1 0-1,-5 8 1,-3 5-83,-1 0 0,-1-1 0,0-1 0,-1 0 0,-1-1 0,-14 14 0,11-14-972,0-1 0,-1 0 0,-1-2 0,0 0 0,-22 11 0,31-20-73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44 160,'-5'-15'2023,"5"13"-1850,0 1 1,0 0 0,0-1-1,0 1 1,-1 0 0,1-1-1,0 1 1,-1 0-1,1 0 1,-1-1 0,1 1-1,-1 0 1,1 0 0,-1 0-1,0 0 1,0 0 0,0 0-1,0 0 1,1 0 0,-1 0-1,0 0 1,-3-1 0,4 2-144,-1 1 0,0 0 1,0-1-1,1 1 1,-1-1-1,1 1 1,-1 0-1,0 0 0,1-1 1,-1 1-1,1 0 1,0 0-1,-1 0 0,1-1 1,0 1-1,-1 0 1,1 0-1,0 0 1,0 0-1,0 0 0,0 0 1,0-1-1,0 2 1,-4 31-40,4-26 62,-26 165 137,8-66-162,-9 9 4,0 2-42,26-115 9,1-1 1,0 0-1,0 1 0,0-1 0,-1 0 0,1 1 0,0-1 1,1 0-1,-1 1 0,0-1 0,0 0 0,1 1 0,-1-1 0,0 0 1,1 1-1,-1-1 0,1 0 0,0 0 0,-1 0 0,1 1 0,0-1 1,0 0-1,0 0 0,0 0 0,0 0 0,0 0 0,0-1 0,0 1 1,0 0-1,2 1 0,1-1 24,0 0 1,0 0-1,0-1 1,0 1-1,0-1 1,1 1-1,-1-1 0,0-1 1,6 0-1,38-4 298,1 0-699,77-17 0,-119 20-68,-1 0 0,1 0 1,-1-1-1,1 0 0,-1-1 0,0 1 1,-1-1-1,1 0 0,-1-1 0,0 1 1,7-8-1,-2 0-885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78 16,'17'-34'3224,"-15"17"-1727,-2 17-1436,-1 0-1,1-1 1,0 1 0,0 0-1,-1-1 1,1 1 0,0 0-1,0 0 1,-1-1 0,1 1-1,0 0 1,-1 0 0,1 0-1,-1-1 1,1 1 0,0 0-1,-1 0 1,1 0 0,0 0-1,-1 0 1,1 0 0,-1 0-1,1 0 1,0 0 0,-1 0 0,1 0-1,-1 0 1,1 0 0,0 0-1,-1 0 1,1 0 0,-1 0-1,1 0 1,0 1 0,-1-1-1,1 0 1,-6 3 171,0 0 0,0 0 0,0 0 0,1 1 0,0-1 1,0 1-1,0 1 0,0-1 0,0 1 0,1 0 0,0 0 0,0 0 0,-3 6 0,-1 2-273,0 0 0,1 0-1,1 1 1,-8 22 0,12-27 40,-1 0-1,2 1 1,-1-1 0,1 1 0,0-1-1,1 1 1,0-1 0,1 1 0,0-1-1,3 14 1,-3-19 3,0-1 0,0 1-1,1-1 1,-1 0 0,1 0 0,-1 1-1,1-1 1,0 0 0,0 0 0,0-1-1,1 1 1,-1 0 0,1-1 0,-1 0-1,1 1 1,0-1 0,0 0 0,0 0-1,0-1 1,0 1 0,1-1 0,-1 1 0,0-1-1,1 0 1,-1 0 0,1 0 0,-1-1-1,1 1 1,-1-1 0,5 0 0,8 0 40,0-1 1,0 0 0,-1-1 0,29-8 0,-38 8 22,1 0 0,-1-1 0,0 1 0,0-1 0,-1 0 0,1-1 0,0 1 0,-1-1 0,0-1 0,0 1 0,0-1 0,-1 1 0,1-1 0,4-8 0,-7 9-28,0 0 0,0-1 0,-1 1 0,0-1 1,0 0-1,0 1 0,0-1 0,-1 0 0,1 0 0,-1 1 0,-1-10 0,-1 1-9,1 1 0,-2 0-1,-5-19 1,3 19-44,0 1 0,0-1 0,-2 1 0,1 0-1,-1 1 1,-13-16 0,16 21-81,-1 0 1,0 0-1,0 0 1,0 1-1,-1 0 0,1 0 1,-1 0-1,0 0 1,0 1-1,0 0 0,0 1 1,-1-1-1,-10-2 1,14 5-77,0 0 0,0 0 0,0 0 0,0 1 0,1-1 0,-1 1 0,0-1 0,0 1 0,1 0 0,-1 0 0,0 0 0,1 0 0,-1 1 0,1-1-1,-1 1 1,1 0 0,-4 3 0,1 0-557,0 0 1,0 0-1,0 1 0,1 0 0,-7 11 0,5-8-614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36,'1'1'130,"-1"-1"-1,0 0 1,1 0 0,-1 1-1,0-1 1,1 1-1,-1-1 1,0 0 0,0 1-1,0-1 1,1 1 0,-1-1-1,0 0 1,0 1 0,0-1-1,0 1 1,0-1-1,0 1 1,0-1 0,0 1-1,0-1 1,0 1 0,0-1-1,0 0 1,0 1 0,0-1-1,0 1 1,-1-1-1,1 1 1,0-1 0,0 0-1,0 1 1,-1-1 0,1 1-1,0-1 1,0 0 0,-1 1-1,1-1 1,0 0-1,-1 1 1,-9 11 238,-5 16-13,2 0 0,1 1 0,1 0 0,-10 48 0,8-31-184,-25 65 83,20-64-204,-16 73 0,24-94-74,9-25 14,0 1 0,0-1 0,0 1 0,0-1 0,1 0 0,-1 1 0,1-1 0,-1 1 0,1 0 1,-1-1-1,1 1 0,0-1 0,0 1 0,0 0 0,0-1 0,0 1 0,0 0 0,0-1 0,1 1 0,-1-1 1,0 1-1,1 0 0,-1-1 0,1 1 0,0-1 0,0 0 0,-1 1 0,1-1 0,1 2 0,3 2-579,-4-7-807,-2-10-1522,0 6 2547,0-8-1064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10 756,'0'0'43,"0"0"-1,0 0 0,0 0 1,0 0-1,1 1 1,-1-1-1,0 0 1,0 0-1,0 0 0,0 0 1,1 0-1,-1 0 1,0 0-1,0 0 1,0 0-1,0 0 0,1 0 1,-1 1-1,0-1 1,0 0-1,0 0 1,0 0-1,1 0 0,-1 0 1,0-1-1,0 1 1,0 0-1,1 0 1,-1 0-1,0 0 0,0 0 1,0 0-1,0 0 1,1 0-1,-1 0 1,0 0-1,0 0 0,0-1 1,0 1-1,0 0 1,1 0-1,-1 0 1,0 0-1,0 0 0,0-1 1,0 1-1,0 0 1,0 0-1,0 0 1,0 0-1,0-1 0,0 1 1,0 0-1,0 0 1,0 0-1,0 0 1,0-1-1,0 1 0,0 0 1,0 0-1,0 0 1,0-1-1,0 1 1,0 0-1,0 0 0,0 0 1,0 0-1,0-1 1,0 1-1,0 0-23,0 0-1,0 0 1,0 1-1,0-1 0,0 0 1,0 0-1,0 0 1,1 0-1,-1 0 1,0 0-1,0 0 1,0 0-1,0 0 1,0 1-1,0-1 0,1 0 1,-1 0-1,0 0 1,0 0-1,0 0 1,0 0-1,0 0 1,1 0-1,-1 0 0,0 0 1,0 0-1,0 0 1,0 0-1,0 0 1,1 0-1,-1 0 1,0 0-1,0 0 1,0 0-1,0-1 0,0 1 1,0 0-1,1 0 1,-1 0-1,0 0 1,0 0-1,0 0 1,0 0-1,0 0 1,0 0-1,0-1 0,0 1 1,1 0-1,-1 0 1,0 0-1,0 0 1,0 0-1,0 0 1,0-1-1,0 1 0,0 0 1,0 0-1,0 0 1,0 0-1,0 0 1,0-1-1,0 1 1,0 0-1,0 0 1,0 0-1,0 0 0,0 0 1,0-1-1,0 1 1,3-1 494,5 8-395,6 10-130,12 28-135,-3 1 0,-2 1 0,-2 1 0,14 53 0,-30-92-2277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17 724,'2'-2'220,"0"1"1,0-1-1,0 0 0,1 1 1,-1-1-1,0 1 0,1 0 1,-1 0-1,6-2 1,-7 3-199,-1 0 0,1 0 0,-1 0 0,1 0 0,0 0 0,-1 0 0,1 0 0,0 0 0,-1 0 0,1 1 0,0-1 0,-1 0 0,1 0 0,-1 1 0,1-1 0,-1 0 0,1 1 0,0-1 0,-1 0 0,1 1 0,-1-1 0,0 1 0,1-1 0,-1 1 0,1-1 0,-1 1 0,0-1 0,1 1 0,-1-1 0,0 1 0,0 0 0,1-1 0,-1 1 0,0-1 0,0 1 0,0 0 0,0-1 0,0 1 0,0 0 0,0 0 0,5 30 420,-1-9-306,-1 1 0,-1 0 1,0 0-1,-2 0 0,-1 0 1,-4 27-1,-3-13-112,2 1-1,1 0 1,2 0 0,2 45-1,2-75-22,0-1-1,0 1 1,0-1-1,1 0 1,0 0-1,1 0 1,-1 0-1,1 0 1,1 0-1,-1-1 1,1 1-1,0-1 1,9 9-1,-9-11 1,0 0-1,0 0 0,1-1 1,0 0-1,-1 0 0,1 0 0,0-1 1,0 1-1,1-1 0,-1 0 0,0-1 1,1 1-1,-1-1 0,1 0 0,-1-1 1,1 1-1,0-1 0,9-1 0,-7 0-72,1 1 0,-1-2 0,0 1 0,0-1 0,0 0 0,14-7 0,-18 7-110,-1 0-1,1 0 0,-1-1 1,1 1-1,-1-1 0,0 0 1,0 0-1,0 0 0,0 0 1,-1 0-1,1-1 0,-1 0 1,0 1-1,0-1 0,2-4 1,2-9-832</inkml:trace>
  <inkml:trace contextRef="#ctx0" brushRef="#br0" timeOffset="1">14 302 372,'0'1'123,"1"0"0,0-1-1,-1 1 1,1-1 0,0 1 0,0-1-1,0 1 1,0-1 0,-1 1-1,1-1 1,0 0 0,0 1 0,0-1-1,0 0 1,0 0 0,0 0 0,0 0-1,0 0 1,0 0 0,0 0 0,0 0-1,0 0 1,29-1 266,-6-2-170,0 0 1,-1-2 0,0-1-1,0 0 1,0-2 0,-1 0-1,0-2 1,31-18 0,-51 27-331,-1 0 1,1 0-1,-1 0 1,0 0-1,1 0 1,-1 0 0,0 0-1,0 0 1,1-1-1,-1 1 1,0-1-1,0 1 1,-1-1 0,1 1-1,0-1 1,0 1-1,-1-1 1,1 0-1,-1 1 1,1-1 0,-1 0-1,0 1 1,0-1-1,0 0 1,0 0-1,0 1 1,0-1 0,0 0-1,0 1 1,-1-1-1,0-3 1,-2-3-1041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0 115 284,'12'-8'340,"-1"0"1,1 1-1,0 0 1,0 1-1,1 1 1,0 0-1,16-5 1,40-17-291,-58 22-44,-3 0-340,1 1 0,0 0 1,1 0-1,-1 1 0,14-3 0,-13 5-475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46 388,'58'-45'5874,"-56"47"-5512,0 1 1,0 0-1,-1 0 0,0 0 1,1 1-1,-1-1 0,1 5 1,7 40 2202,5 67-1,-12-59-2311,-1-1-1,-11 84 1,9-137-256,0 18-39,-2-1 0,-1 1 0,0-1 0,-1 0 1,-1 0-1,-9 19 0,14-37-54,1 1-1,-1-1 1,1 0-1,-1 0 1,0 0-1,0 0 1,1 0-1,-1 0 1,0 0-1,0 0 1,0 0-1,0 0 1,0 0-1,0-1 1,0 1-1,0 0 1,0-1-1,-1 1 1,1-1 0,0 1-1,0-1 1,-1 1-1,1-1 1,0 0-1,0 0 1,-3 0-1,3 0 16,0-1 0,-1 1 0,1-1 1,0 0-1,0 1 0,0-1 0,0 0 0,0 0 0,0 0 0,0 0 0,0 0 0,1 0 0,-1 0 1,0 0-1,0 0 0,1 0 0,-1-1 0,1 1 0,-1 0 0,1 0 0,0-1 0,-1 1 0,1 0 1,0 0-1,0-1 0,0 0 0,-7-41-11,-1 1-1,-2 0 1,-16-41 0,25 80 98,0 1 0,0 0 0,0-1 0,0 1 1,0 0-1,0 0 0,-1 0 0,1 0 1,-1 0-1,1 0 0,-1 0 0,0 1 0,0-1 1,0 0-1,0 1 0,0 0 0,0-1 1,0 1-1,0 0 0,-4-1 0,2 1 47,1 1-1,0-1 1,-1 1-1,1 0 1,0 0-1,-1 0 1,1 1-1,0-1 1,-1 1-1,1 0 1,0 0-1,0 0 1,-5 3-1,-2 1 233,0 1 1,0 0-1,1 0 0,0 1 0,0 1 0,1-1 0,-15 18 1,8-7-106,1 1 1,1 1 0,0 0 0,2 1 0,0 0 0,2 1 0,0 0 0,1 0 0,2 1 0,0 0 0,1 0 0,1 1 0,2-1 0,0 1-1,3 38 1,-1-59-183,0 1-1,0-1 1,1 0-1,0 1 0,0-1 1,0 1-1,0-1 1,0 0-1,1 0 0,-1 1 1,1-1-1,0 0 1,0-1-1,0 1 0,0 0 1,0 0-1,1-1 1,-1 0-1,1 1 0,0-1 1,0 0-1,3 2 1,-2-3-5,1 1 0,0 0 0,-1-1 0,1 0 0,0 0 0,0-1 0,0 1 0,-1-1 0,1 0 0,0 0 0,0 0 0,0-1 0,0 0 0,8-2 0,9-5 16,-1 0-1,0-2 0,-1 0 0,0-1 1,0-1-1,-1-1 0,-1 0 1,0-1-1,-1-2 0,23-25 0,-11 8 7,-2-1 0,-2-1 0,-1-1 0,31-65 0,-45 79-17,-1-1 0,-1 0 0,-1-1 0,-2 0 0,0 0 1,1-26-1,-1-149 688,-5 136-81,-10 101-316,1-11-276,-13 65 43,4 1-1,-6 111 1,23-171-42,2-1 1,5 40-1,-4-57-88,0 0 1,2-1-1,0 1 1,1-1-1,0 0 1,1 0-1,8 13 1,-13-24-205,1 1 1,0-1-1,0 0 0,0-1 1,0 1-1,1 0 1,-1-1-1,1 1 0,-1-1 1,1 0-1,0 0 0,0 0 1,0 0-1,0 0 1,0-1-1,1 1 0,-1-1 1,0 0-1,1 0 0,-1 0 1,1-1-1,-1 1 1,1-1-1,-1 1 0,1-1 1,5-1-1,0-1-453,0 0 0,0-1 0,0 0 0,0-1 0,-1 0 0,1 0 0,-1-1 0,15-11 0,-1-1-344,-3 0 14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1 568,'21'8'962,"-17"-7"-837,-1 0 1,1 1-1,-1-1 0,1 1 0,-1-1 0,0 1 0,1 0 1,-1 0-1,0 1 0,0-1 0,-1 1 0,1-1 0,0 1 1,-1 0-1,0 0 0,1 0 0,-1 0 0,0 0 1,1 5-1,1 1 20,-1 0 1,0 1-1,-1 0 1,0 0-1,0 0 0,-1-1 1,-1 1-1,0 16 1,-3 8 268,-8 40 0,2-20 58,3-18-246,3-22-161,0 0-1,2 0 1,-1 0-1,2 0 1,0 0-1,0 0 1,5 24-1,1 1-18,-5-29-38,0 0 0,0 0 1,6 17-1,-6-24-6,0 0 0,1 0 1,-1 0-1,1-1 0,-1 1 0,1-1 0,0 1 1,0-1-1,0 1 0,0-1 0,0 0 0,1 0 0,-1 0 1,1 0-1,-1-1 0,1 1 0,3 1 0,3 0 2,1 0-1,-1 0 1,1-1-1,0-1 1,0 1-1,0-1 1,0-1-1,1 0 1,-1-1-1,18-2 0,-13 0-142,-1 0 0,0-1 0,0 0 0,0-1 0,0-1 0,23-13 0,-29 15-198,-1-2 1,1 1-1,-1-1 1,0 0-1,-1-1 1,1 1-1,-1-1 1,-1-1-1,1 1 0,-1-1 1,0 0-1,4-11 1,-2-1-853</inkml:trace>
  <inkml:trace contextRef="#ctx0" brushRef="#br0" timeOffset="1">131 352 868,'8'0'2722,"23"0"-2233,20-13 43,-48 12-571,0 0-1,0 0 0,0-1 0,0 1 1,0-1-1,0 1 0,0-1 1,0 0-1,-1 0 0,1-1 0,-1 1 1,5-5-1,-6 2-214,-1-1 0,1 1-1,-1 0 1,0-1 0,0 1 0,0-1-1,-1 1 1,1 0 0,-2-1 0,1 1-1,-3-8 1,-2-4-306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70 328,'0'-5'1192,"0"5"-1140,1 0 1,-1 0-1,0 0 1,0 0-1,0 1 1,0-1 0,0 0-1,0 0 1,1 0-1,-1 0 1,0 0-1,0 0 1,0 0 0,0 0-1,0 1 1,1-1-1,-1 0 1,0 0-1,0 0 1,0 0 0,0 0-1,1 0 1,-1 0-1,0 0 1,0 0-1,0 0 1,1 0 0,-1 0-1,0 0 1,0 0-1,0-1 1,0 1-1,1 0 1,-1 0-1,0 0 1,0 0 0,0 0-1,0 0 1,0 0-1,1 0 1,-1 0-1,0-1 1,0 1 0,0 0-1,0 0 1,0 0-1,0 0 1,0 0-1,0-1 1,1 1 0,-1 0-1,0 0 1,0 0-1,0 0 1,0-1-1,0 1 1,0 0 0,0 0-1,0 0 1,0-1-1,0 1 1,0 0-1,0 0 1,0 0 0,0 0-1,0-1 1,9 4-216,-5-3 198,1 0 0,-1-1 0,1 1-1,-1-1 1,1 0 0,-1-1 0,0 1 0,0-1-1,8-4 1,11-3 79,13 0-150,-26 7-508,1 0 1,-1-1 0,0-1-1,0 1 1,14-9 0,-14 6-730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3:5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21 176,'138'5'3541,"-68"-3"-3170,116-12 1,-107 4-78,-34 1-209,-33 2-73,0 2 1,0-1-1,0 2 1,0 0-1,0 0 1,1 1-1,14 3 0,156 48 34,-183-52-44,1 0 0,0 1 0,-1-1 0,1 1-1,0-1 1,-1 1 0,1-1 0,-1 1 0,1-1 0,-1 1 0,1-1 0,-1 1 0,1 0 0,-1-1 0,1 1 0,-1 0 0,0-1 0,1 1 0,-1 0 0,0 0-1,0-1 1,0 1 0,1 0 0,-1 0 0,0-1 0,0 1 0,0 0 0,0 0 0,0 0 0,-1-1 0,1 2 0,-9 36 33,8-33-22,-1 0 0,1 0 0,-1 0 0,2 0 0,-1 0 0,0 0 0,1 8 0,1-1 77,0-1 0,-1 1-1,0-1 1,-1 0 0,0 1-1,-5 16 1,-1 13 0,3 29 108,4 1 1,2-1 0,13 78 0,-8-80-23,-6-36-120,-1 1 0,-6 51 0,-2 23 9,2 39-94,5-84 9,0-27 40,1 1-1,8 64 0,-7-96-20,-1 0 0,0 0 0,0 0 0,0 0 0,-1 0 0,0-1 0,-1 8 0,1-9 0,0 1 0,0 0 0,1 0 0,-1-1 0,1 1 0,0 0 0,0 0 0,0 0 0,0 0 0,0-1 0,1 1 0,-1 0 0,1 0 0,1 4 0,10 22 8,-1 1-1,-2 1 1,-1 0-1,-1 0 0,3 36 1,6 29-31,-8-54 13,-4-18 23,1 1 0,10 27 0,43 127-9,-55-167-3,0 1 0,0-1 0,-1 1-1,-1 0 1,0 0 0,-2 20 0,-13 80 8,4-47-2,4-20 3,2 1 0,3 64 1,2-28-2,-5 0 0,-23 144 0,26-222-8,-37 198 2,-7 59 4,1 238 81,41-243-73,5-132-26,-3-115 10,0 0 0,0 0 1,-5 15-1,4-17-1,0-1 0,1 1 0,0 0 0,0-1 1,0 1-1,1 0 0,1 10 0,4 20 2,-3 1 1,0 0-1,-7 63 0,0-24 13,-4 43-216,9-121 145,-7 18-489,-1-16-2174,-2-4 1006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0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64 288,'-9'-8'1207,"7"5"-1041,0 1 1,0 0 0,-1 0-1,1 0 1,-1 0-1,1 1 1,-1-1-1,0 1 1,0-1-1,-4-1 1,1 2 18,0-1 1,1-1-1,-1 1 1,1-1-1,-1 0 1,-5-5-1,10 8 178,20-6 148,112 7 12,138-2-178,-217-3-288,0 3 0,-1 2 0,99 14 0,6 20-57,-117-27 16,78 6 0,-51-7-10,66 2-19,-35-4 6,31-1 3,-99-1 10,0-1 0,0-1-1,35-4 1,172-4 77,-184 7-101,67 6 4,633-6 113,-548 8-8,42-7-70,7-1 3,29 11-2,-36-7 1,-162-5-35,453 1 449,-240 12-338,-182-12-71,-34 5 106,-35-3-15,-25-1 36,-1 0-1,1-1 1,22-4-1,-25 1 92,1 2 1,23 0-1,26-11 1527,-40 4-1420,-22 6-269,-1 0 0,1 1 0,-1-1 0,1 1 1,8 0-1,-16-10-187,3 13 3,-1-2 97,-13-20-9173,4 11 7114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0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0 200,'-13'6'398,"-3"1"94,0 1 0,-19 12 0,17-6-463,-12 7-3,27-20-96,-6 4 485,14-3 409,-5-2-548,80-3 675,157 12-540,465-15 660,-625 14-988,-60-5-57,1-1-1,-1 0 1,32-2-1,268-4 239,-163 7-149,15 4 535,68-2 49,25-10-656,1-1 481,-205 2-463,380-5 64,-184 9-129,-108-2-33,72-12 14,8 11 47,-91-6-20,176-2 108,38-11-30,-180 7-60,-155 14-33,0 1 0,1 0 0,-1 1 0,0 1 1,1 0-1,20 7 0,12-5 38,-10-1-11,77 7 10,-33-4-62,104 8 13,-139-12 12,-35-3-78,0 1 0,0 0 1,0 1-1,0 0 1,0 1-1,20 6 0,-76-11-5208,21 3 3251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1 396,'2'-1'125,"1"1"0,0 1 1,0-1-1,0 0 0,-1 1 0,1-1 0,0 1 0,-1 0 1,1 0-1,-1 0 0,1 0 0,-1 0 0,1 1 0,-1-1 1,0 1-1,1-1 0,-1 1 0,0 0 0,0 0 0,0 0 1,-1 0-1,1 0 0,0 1 0,-1-1 0,1 0 0,-1 1 1,0-1-1,0 1 0,0 0 0,0-1 0,0 1 0,-1 0 1,1-1-1,-1 6 0,2 10-219,-2-1 0,0 1 1,-1 0-1,-5 27 0,1-6 452,-30 167 246,13-93-171,14-69-317,3 0 1,1 0 0,5 83-1,4-82 9,2 42 287,9 176-286,-6-50 263,-5-72-270,-1-11-68,-1-94 24,1-1 1,1 0-1,2 0 1,13 36-1,-14-54-52,0 0 0,-2 0 0,1 0 0,-2 1 0,2 23 0,-6-23-8,-1 0 1,-1 0-1,-7 22 1,-3 28 17,-3 151 10,19-165-36,3-34 20,-5-20-26,-1 1 0,1 0 0,-1 0 0,1 0 0,-1 0 0,1 0 0,-1 0 0,0 0 0,0 0 0,1 0 0,-1 0 0,0 0 0,0 0 0,0 0 0,0 0 0,0 0 0,0 0-1,0 0 1,-1 0 0,1 0 0,0 0 0,0 0 0,-1 0 0,1 0 0,-1-1 0,0 2 0,1-1-13,0-1 0,0 0 0,0 0 0,0 0 0,0 0 0,0 1 0,0-1 0,0 0-1,0 0 1,0 0 0,0 0 0,0 0 0,0 1 0,0-1 0,0 0 0,0 0 0,0 0 0,0 0 0,0 1 0,0-1 0,0 0 0,0 0-1,0 0 1,-1 0 0,1 0 0,0 0 0,0 1 0,0-1 0,0 0 0,0 0 0,0 0 0,-1 0 0,1 0 0,0 0 0,0 0 0,0 0-1,0 0 1,-1 0 0,1 0 0,0 0 0,0 0 0,0 0 0,0 0 0,0 0 0,-1 0 0,1 0 0,0 0 0,0 0 0,0 0 0,0 0-1,-1 0 1,1 0 0,0 0 0,0 0 0,0 0 0,0 0 0,0 0 0,-1 0 0,1-1 0,-1-13-1291,4-22-1583,1 16 1039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0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35 396,'6'-14'1763,"-7"14"-1719,1-1 0,0 1 1,0-1-1,-1 1 0,1 0 0,-1-1 0,1 1 1,0 0-1,-1 0 0,1-1 0,-1 1 1,1 0-1,0 0 0,-1-1 0,1 1 1,-1 0-1,1 0 0,-1 0 0,1 0 1,-1 0-1,1 0 0,-1 0 0,1 0 0,-1 0 1,-1-1 205,5 1-159,-2 0 244,-7 3-56,0-3-270,8 0-14,8-2 13,-10 1-6,-16-13-419,16 14 440,0-1-19,23 2 722,-22 0-726,1 1 0,0 0 1,-1-1-1,1 1 0,-1 0 0,0 0 0,0 0 0,1 0 0,-1 0 0,0 0 0,-1 0 0,2 4 0,12 32 22,-11-22 4,-1 1 0,0-1 0,-2 0 0,0 1 0,0-1 0,-5 23 0,0 34 486,2-10 3,-22 119 0,21-159-495,-34 148 306,26-81-269,10-61-53,-10 44 0,-27 126 2,8-36-18,21-119-1,-33 97 40,9-37 40,30-82-74,1 0 0,1 0 0,0 1 0,3 26 0,-1-17 6,-10 115-7,6-115 13,1 0-1,2-1 0,1 1 1,6 54-1,6 57 12,-9-98-21,-2 44 0,-1-50 3,-4 214 29,5-243-25,0 0 1,1 0-1,0 0 0,1 0 0,6 17 1,5 21 32,-6-11-43,-3-17 11,-1 0 0,2 39-1,3 139-25,-6-178 21,-2-18 2,0 1 0,-1-1 0,0 0 0,1 0 0,-1 0 0,0 0 0,0 0 0,0 0 0,0 0 0,0 0 0,0 0 0,-1 1 0,1-1 0,-1 0 0,0 0 1,1 0-1,-3 2 0,2-2 1,0 0 0,1 0 1,-1 0-1,0 0 0,1 0 1,-1 0-1,1 0 0,-1 0 1,1 0-1,0 0 0,0 0 0,0 0 1,0 0-1,0 1 0,1-1 1,-1 0-1,1 0 0,-1 0 1,1 0-1,0 0 0,0 0 1,0-1-1,0 1 0,0 0 1,2 3-1,9 27-9,-6 0 28,18 55 1,-14-57-21,-2 1 0,5 33 1,-12-41 261,0 0 0,-2 0 0,-4 33 0,-1 30 462,6-77-661,1 0 0,0 0-1,5 16 1,-4-20-15,0 0 0,-1 0-1,0 1 1,0-1 0,0 0 0,-1 1 0,0-1-1,0 0 1,0 1 0,-1-1 0,1 0-1,-1 1 1,-3 8 0,-1 0-22,0 1 1,-3 28-1,0-6-14,6-19 4,0-1 1,1 1 0,1 0 0,3 19 0,-1 11 8,-2-43-25,5 168 11,5-103 24,-5-35-55,2 51 1,-10-20 107,-13 74 1,4-47 296,6 106 284,6-146-1668,6-118-5945,-9 45 4708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45 149 4,'-2'3'271,"-1"0"-1,0 0 1,1 0 0,-1 0-1,1 0 1,0 0 0,0 1-1,1-1 1,-1 1 0,1-1-1,-1 1 1,1 0-1,0 0 1,-1 7 0,2-9-223,0-1-1,0 1 1,0-1 0,1 0 0,-1 1-1,0-1 1,0 1 0,1-1 0,-1 0-1,1 1 1,-1-1 0,1 0 0,0 1-1,0-1 1,-1 0 0,1 0 0,2 2-1,-1-1 39,-1-1-1,1 0 1,0 0-1,0 0 1,0 0 0,0 0-1,0 0 1,0-1-1,0 1 1,0-1-1,1 1 1,-1-1-1,0 0 1,0 0-1,3 0 1,10 0-23,0-1 0,0 0 0,0-1-1,0-1 1,0 0 0,-1-1 0,0-1 0,0 0 0,0-1 0,0-1-1,-1 0 1,0 0 0,0-2 0,-1 1 0,0-2 0,11-10 0,-20 16-63,1 0 1,-1 0 0,0 0 0,0-1 0,0 1-1,-1-1 1,0 1 0,0-1 0,0 0 0,0 0-1,-1 0 1,1 0 0,-1 0 0,0-6 0,-1 8 0,0 0 1,0 0 0,0 0 0,-1 0 0,1 0-1,-1 0 1,0 0 0,0 0 0,0 0-1,0 0 1,0 0 0,-1 1 0,1-1 0,-1 0-1,0 1 1,1-1 0,-1 1 0,-1 0-1,1 0 1,0 0 0,0 0 0,-1 0 0,-4-3-1,5 4-3,-1 0-1,1 1 1,0-1-1,-1 0 1,1 1-1,-1 0 1,1 0-1,-1-1 1,0 1-1,1 1 1,-1-1-1,1 0 1,-1 1-1,1-1 0,0 1 1,-1 0-1,1 0 1,-1-1-1,1 2 1,0-1-1,0 0 1,0 0-1,0 1 1,0-1-1,0 1 1,0 0-1,-3 3 1,-3 2-2,1 1 0,0 0 0,0 1 0,1 0 0,-7 11 0,1 2 6,2 1-1,0 1 1,2 0-1,1 0 1,-9 46-1,9-18 4,1 94 0,4-106 14,-1 0 0,-15 74 0,14-101-33,-1 1 0,0-1 0,-1 0 0,-14 20 0,10-14-272,9-19 251,1 1 0,0-1-1,0 0 1,0 0 0,0 0 0,0 0 0,0 0 0,0 0 0,0 0 0,-1 1 0,1-1 0,0 0 0,0 0 0,0 0 0,0 0 0,0 0 0,-1 0-1,1 0 1,0 0 0,0 0 0,0 0 0,0 0 0,-1 0 0,1 0 0,0 0 0,0 0 0,0 0 0,0 0 0,0 0 0,-1 0 0,1 0 0,0 0-1,0 0 1,0 0 0,0 0 0,0 0 0,-1 0 0,1-1 0,0 1 0,0 0 0,0 0 0,0 0 0,0 0 0,0 0 0,-9-10-1094,-6-15-670,14 23 1418,-7-10-641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75 176,'135'-10'2736,"-40"2"-2702,-58 7-358,1-2 0,-1-2 0,0-2 0,-1-1 0,48-16 0,-62 15-382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14 212,'1'1'114,"0"-1"0,1 1-1,-1 0 1,0-1 0,0 1 0,0 0 0,0 0 0,0 0-1,0 0 1,-1 0 0,1 0 0,0 0 0,0 0 0,-1 0-1,1 0 1,-1 0 0,1 0 0,-1 1 0,1-1-1,-1 0 1,0 0 0,1 2 0,9 36 13,-9-33 190,5 19-210,0 0 68,-1 0 0,-1 0-1,1 30 1,-4-20-136,0-21-12,0-22-13,-1 0-13,1 0 0,1 1 0,-1-1 0,1 0 1,1 1-1,-1-1 0,6-10 0,30-51 6,-34 63-7,5-8 12,0 0 0,1 0 0,0 1 0,1 1 0,1 0 0,0 0 0,17-12 0,-25 22-7,0-1-1,0 1 0,0 1 0,0-1 0,1 0 0,-1 1 0,0 0 0,1 0 0,-1 0 1,1 1-1,-1-1 0,1 1 0,0 0 0,-1 0 0,1 1 0,-1-1 0,1 1 1,-1 0-1,0 1 0,1-1 0,-1 1 0,0-1 0,0 1 0,0 1 0,0-1 1,0 0-1,0 1 0,-1 0 0,1 0 0,-1 0 0,0 0 0,0 1 0,0-1 0,0 1 1,0-1-1,-1 1 0,0 0 0,3 7 0,-2-1 2,0 1 0,-1 0 0,0 0 0,-1 0 0,0 0 1,0 1-1,-1-1 0,-2 12 0,0 18-43,2-39-141,0 0 0,0 0 1,0 0-1,0 0 0,1-1 0,-1 1 1,0 0-1,1 0 0,-1 0 0,1 0 0,0-1 1,0 1-1,0 0 0,1 1 0,6-3-978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2:3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39 716 116,'43'7'5851,"-39"-6"-5576,-1 0 0,1 0 0,-1 0 0,1 0 0,-1 0 0,1-1 0,-1 0 0,1 0 0,-1 0 0,1 0-1,-1 0 1,1-1 0,0 1 0,-1-1 0,0 0 0,1 0 0,-1-1 0,1 1 0,-1-1 0,0 1 0,6-5 0,1-2-73,0-1 1,-1 0 0,0-1-1,0 0 1,-1-1-1,0 1 1,-1-1-1,0-1 1,-1 1 0,9-24-1,-12 27-169,-1 0 1,0 0-1,0 0 0,0 0 1,-1-1-1,0 1 0,-1-1 1,0 1-1,0-1 0,-1 1 1,0-1-1,0 1 0,-1 0 1,0-1-1,0 1 0,-1 0 1,-6-12-1,8 18-22,-1-1 0,1 0 0,-1 1-1,1-1 1,-1 1 0,0-1 0,0 1 0,0 0 0,0 0 0,0 0 0,-1 0-1,1 0 1,-1 0 0,1 1 0,-1-1 0,1 1 0,-1-1 0,0 1-1,0 0 1,0 0 0,0 1 0,0-1 0,0 1 0,0-1 0,0 1-1,0 0 1,0 0 0,0 0 0,0 0 0,0 1 0,0-1 0,0 1-1,1 0 1,-1 0 0,0 0 0,0 0 0,0 0 0,1 1 0,-1-1 0,1 1-1,-1 0 1,1-1 0,-1 1 0,1 0 0,0 1 0,0-1 0,-2 3-1,-10 11 43,2 1 0,0 0-1,1 1 1,0 0-1,2 0 1,0 1-1,-9 31 1,8-19 60,3 1-1,0 0 1,2 0 0,-1 36-1,5-57-102,1 0-1,0 0 1,1-1-1,0 1 1,1 0-1,0-1 1,0 1-1,1-1 1,1 1-1,9 17 1,-10-23-7,0 0 0,0 0 0,1-1 0,-1 0 0,1 1 1,1-1-1,-1-1 0,0 1 0,1 0 0,0-1 1,0 0-1,0 0 0,0-1 0,0 0 0,1 1 0,-1-2 1,1 1-1,-1-1 0,1 1 0,-1-2 0,12 2 1,7-2-9,-1-1 1,0-1 0,0-1 0,34-9 0,87-34-83,-109 33 8,-1-3 1,0 0-1,-1-2 1,-1-2 0,-1-1-1,-1-1 1,-1-1 0,38-41-1,-51 47 68,0-1-1,-2-1 0,0-1 1,-1 0-1,-1 0 0,-1-1 1,-1-1-1,-1 0 0,-1 0 1,-1-1-1,-1 0 0,0 0 1,-2 0-1,1-34 0,-3 35 50,-1 0 0,-2 0-1,0 0 1,-1 1-1,-2-1 1,0 0 0,-1 1-1,-1 0 1,-1 0-1,-1 1 1,0 0 0,-22-35-1,28 52-3,0 0 47,0 0-1,0-1 1,0 1-1,0 1 1,-1-1-1,0 0 1,1 1-1,-5-4 0,6 6-63,0 0 0,0 0 0,0-1-1,0 1 1,0 0 0,0 0-1,0 0 1,0 0 0,0 0-1,0 0 1,0 0 0,0 1-1,0-1 1,0 0 0,0 0-1,0 1 1,0-1 0,0 1-1,0-1 1,0 1 0,0-1-1,0 1 1,1 0 0,-1-1-1,0 1 1,0 0 0,1 0-1,-1-1 1,0 1 0,1 0 0,-1 0-1,1 0 1,-1 0 0,0 2-1,-10 14 71,0 2-1,2 0 0,0 0 0,1 1 1,-7 22-1,-21 109 149,31-129-202,-5 28 23,2 0 0,-3 79 0,11-103-40,1 0 0,1 0 0,1-1 0,1 1 0,2-1 0,15 47 0,-19-68-38,-1 0 0,1 0 0,0 0 0,1 0 0,-1 0 0,0 0 0,1-1 0,0 1 0,0-1 0,0 0 0,0 0 0,1 0 0,-1 0 0,1-1-1,0 1 1,-1-1 0,1 0 0,0 0 0,0 0 0,8 1 0,-6-2-361,0 0 0,1 0 0,-1-1 0,0 0 0,0-1 0,0 1 0,1-1 0,-1 0 0,0-1 0,0 1 0,0-1 0,-1 0 0,1-1 0,9-4 0,68-39-7135,-51 32 4664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347 118 184,'4'-3'444,"0"-1"1,-1 1-1,1-1 1,-1 0-1,0 1 1,0-1-1,5-9 0,-7 11-366,-1 0 0,0 1 0,1-1 0,-1 0 0,0 0 0,0 0-1,0 0 1,0 1 0,0-1 0,0 0 0,-1 0 0,1 0 0,-1 1-1,1-1 1,-1 0 0,1 1 0,-1-1 0,0 0 0,0 1 0,0-1 0,0 1-1,0-1 1,0 1 0,-1 0 0,-1-2 0,0-1-52,-1 1 0,0 0 0,-1 0 0,1 0-1,0 0 1,-1 1 0,0-1 0,1 1 0,-1 0 0,0 1 0,0-1 0,0 1 0,0 0 0,-1 0 0,1 1 0,0 0 0,0 0-1,0 0 1,0 0 0,-1 1 0,1 0 0,-8 2 0,-3 1-23,-1 1 1,1 1-1,0 0 0,0 1 1,-21 13-1,26-14-4,1 1 0,0-1 0,0 1 0,1 1 1,0 0-1,1 0 0,0 1 0,0 0 0,0 1 0,1-1 0,1 1 1,0 1-1,-8 17 0,13-27 0,0 1 1,0 0-1,1-1 0,-1 1 1,1 0-1,-1 0 0,1-1 1,-1 1-1,1 0 0,0 0 1,0 0-1,0-1 0,0 1 1,0 0-1,1 0 0,-1 0 1,0-1-1,1 1 0,0 0 1,-1 0-1,1-1 0,0 1 1,0 0-1,0-1 0,0 1 1,0-1-1,0 1 0,0-1 1,0 0-1,0 0 0,1 1 1,-1-1-1,1 0 0,-1 0 1,1 0-1,-1 0 0,1 0 1,2 0-1,2 1 2,-1-1-1,0 1 1,0-1 0,1-1 0,-1 1 0,1-1-1,-1 0 1,0 0 0,1-1 0,-1 1-1,9-3 1,3-2-3,1-1 0,-1 0 0,0-2 0,0 0 0,-1 0 0,0-2 0,-1 0 0,0 0 0,-1-2 0,22-20 0,-36 32-1,0-1 1,0 1-1,0 0 1,0-1-1,1 1 1,-1 0-1,0-1 1,0 1-1,0 0 1,1-1-1,-1 1 1,0 0 0,1 0-1,-1 0 1,0-1-1,1 1 1,-1 0-1,0 0 1,1 0-1,-1 0 1,0-1-1,1 1 1,-1 0-1,0 0 1,1 0-1,-1 0 1,0 0 0,1 0-1,-1 0 1,1 0-1,-1 0 1,0 0-1,1 0 1,-1 0-1,0 0 1,1 1-1,5 15 11,-6 37 135,-1-39-100,3 24-319,-2-37 130,0 1 1,0 0-1,1 0 0,-1-1 0,0 1 1,1 0-1,-1 0 0,1-1 0,0 1 0,-1 0 1,1-1-1,0 1 0,0-1 0,0 1 0,0-1 1,0 1-1,2 0 0,-2-1-729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49 828,'0'-1'52,"0"1"0,0 0 0,0-1 0,-1 1 0,1-1 0,0 1 0,0-1 0,0 1 0,0 0-1,0-1 1,0 1 0,0-1 0,0 1 0,1-1 0,-1 1 0,0 0 0,0-1 0,0 1 0,0-1 0,1 1 0,-1 0 0,0-1 0,0 1 0,0 0 0,1-1-1,-1 1 1,0 0 0,1-1 0,-1 1 0,0 0 0,1 0 0,-1-1 0,0 1 0,1 0 0,-1 0 0,1-1 0,14 12 323,9 24-494,-21-24 140,0 0 1,0 0 0,-1 0-1,-1 1 1,0-1-1,-1 23 1,0-32-22,0 0 2,-1 0-1,1 0 1,0-1-1,-1 1 1,1 0 0,-1 0-1,1 0 1,-1-1 0,0 1-1,0 0 1,0-1 0,0 1-1,0-1 1,0 1-1,0-1 1,-1 1 0,1-1-1,0 0 1,-3 2 0,3-3-2,1 0 0,0 0-1,0 0 1,0 1 0,0-1 0,0 0 0,-1 0 0,1 0 0,0 0 0,0 0 0,0 0 0,0 0 0,-1 0 0,1 0 0,0 0 0,0 0 0,0 0 0,0 0 0,-1 0 0,1 0 0,0 0 0,0-1 0,0 1-1,0 0 1,0 0 0,-1 0 0,1 0 0,0 0 0,0 0 0,0 0 0,0 0 0,0 0 0,0-1 0,0 1 0,-1 0 0,1 0 0,0 0 0,0 0 0,0 0 0,0-1 0,0 1 0,0 0 0,0 0-1,0 0 1,0 0 0,0-1 0,0-11-1,5-10 5,6-2 12,0-1-12,26-41 0,-33 60 20,0 1-1,0-1 0,0 1 0,1 0 0,0 0 1,0 0-1,1 1 0,-1-1 0,1 1 1,0 1-1,12-7 0,-16 10-16,-1-1-1,1 0 1,-1 1 0,1 0-1,-1-1 1,1 1 0,-1 0-1,1 0 1,0 0 0,-1 0-1,1 0 1,-1 0 0,1 1-1,0-1 1,-1 0-1,1 1 1,-1-1 0,1 1-1,-1 0 1,0-1 0,3 3-1,-1-1-2,-1 0 0,1 1-1,-1-1 1,0 1-1,0-1 1,0 1-1,0 0 1,0 0-1,2 6 1,0 0-3,-1 0 1,0 0-1,-1 0 0,0 0 1,-1 0-1,2 16 0,-3-15 7,0 0-1,-1-1 1,0 1-1,-3 14 1,3-21-8,0 1 0,-1-1 0,1 0 0,-1 0 0,0 0 0,0 1-1,0-2 1,0 1 0,-1 0 0,1 0 0,-1-1 0,1 1 0,-1-1 0,-5 4 0,7-5 2,0-1 0,0 1 0,0 0 0,0-1-1,-1 1 1,1-1 0,0 1 0,0-1 0,0 1 0,-1-1 0,1 0 0,0 1 0,-1-1-1,1 0 1,0 0 0,0 0 0,-1 0 0,1 0 0,0-1 0,-2 1 0,2-1-2,1 1 1,-1-1 0,1 0 0,-1 1 0,1-1-1,-1 0 1,1 1 0,-1-1 0,1 0 0,0 0 0,-1 1-1,1-1 1,0 0 0,0 0 0,0 0 0,-1 1-1,1-1 1,0 0 0,0 0 0,0 0 0,0 0-1,0 1 1,1-1 0,-1 0 0,0 0 0,0 0 0,1 1-1,-1-1 1,0 0 0,1 0 0,-1 1 0,0-1-1,1 0 1,0 0 0,4-9 0,0 1 0,0 0 1,1 1-1,0-1 0,1 1 0,-1 0 0,2 1 1,-1 0-1,14-11 0,-18 16-2,0 0 0,0 0-1,0 0 1,0 0 0,0 0 0,1 1 0,-1-1 0,0 1 0,1 0-1,-1 0 1,1 0 0,-1 1 0,1-1 0,-1 1 0,1 0 0,0 0-1,-1 0 1,1 0 0,-1 1 0,1 0 0,-1-1 0,1 1 0,-1 0-1,1 1 1,-1-1 0,0 0 0,0 1 0,0 0 0,1 0 0,-2 0-1,5 3 1,1 3 2,-1 0-1,0 1 1,0 0-1,-1 0 1,6 12-1,16 22-170,-27-43 67,0 1 0,0 0-1,0 0 1,-1 0 0,1 0 0,0 0-1,0-1 1,0 1 0,0-1 0,0 1-1,0 0 1,0-1 0,1 0 0,-1 1-1,0-1 1,0 0 0,0 1 0,0-1-1,2 0 1,-1 0-1021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0 234 204,'17'-1'435,"-1"-2"1,1 1-1,-1-2 1,0 0-1,0-1 0,21-10 1,4 0 77,-19 5-341,0 0 1,0-2-1,-1 0 0,22-18 1,15-8 268,-56 37-415,-1 0 0,1 0-1,-1 0 1,1 0 0,-1 0-1,1 0 1,-1 0-1,0 0 1,0-1 0,1 1-1,-1 0 1,0-1 0,0 1-1,-1-1 1,1 0-1,0 1 1,0-1 0,0-2-1,-1 3-13,0 0-1,0 0 0,0 0 1,0-1-1,0 1 0,-1 0 1,1 0-1,0 0 0,-1 0 1,1 0-1,-1 0 0,1 0 1,-1 0-1,0 0 1,1 0-1,-1 0 0,0 0 1,0 0-1,1 0 0,-3-1 1,-1-1-8,0 1 1,0-1 0,0 1 0,0 0 0,0 0 0,-1 0 0,1 1 0,0 0 0,-1-1 0,0 2-1,1-1 1,-8 0 0,-3 1-8,0 0 0,0 2-1,1 0 1,-1 0 0,0 1-1,1 1 1,0 1-1,-24 10 1,31-12 1,0 1-1,1 0 0,-1 1 1,1 0-1,0-1 1,0 2-1,1-1 1,0 1-1,-1 0 1,2 0-1,-1 0 0,1 1 1,0 0-1,0-1 1,1 1-1,0 1 1,0-1-1,-2 10 1,4-14 1,1-1 1,-1 1-1,1 0 1,0 0 0,0 0-1,0-1 1,0 1 0,0 0-1,1 0 1,-1 0 0,1-1-1,0 1 1,-1 0-1,1-1 1,1 1 0,-1-1-1,0 1 1,3 3 0,-1-3 5,0 1 0,1 0 0,-1-1 0,1 0-1,0 0 1,0 0 0,0 0 0,0 0 0,9 3 0,-4-2-23,-1-1-1,1 0 1,0-1-1,0 0 1,0 0-1,0-1 0,0 0 1,1 0-1,-1-1 1,16-2-1,-20 1-244,0 0 0,0 0 0,0-1 0,0 0 0,0 1 0,-1-2 0,1 1 0,-1 0 0,1-1 0,-1 0 0,0 0 0,5-5 0,4-6-1431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0 622 280,'2'1'98,"-1"0"-1,1 0 1,-1-1 0,1 1-1,0 0 1,-1 0 0,1-1-1,0 1 1,-1-1 0,1 0-1,0 1 1,0-1 0,-1 0-1,1 0 1,0 0 0,0 0-1,0 0 1,-1-1 0,1 1-1,0 0 1,0-1 0,-1 0 0,1 1-1,0-1 1,-1 0 0,1 0-1,2-1 1,6-4 109,-1-1 1,1 0 0,9-10-1,-5 5 71,-2 3-234,-1-1 0,0-1-1,-1 0 1,0 0 0,-1-1 0,0 0 0,-1-1-1,0 0 1,-1 0 0,-1-1 0,0 0 0,0 0-1,-2 0 1,0-1 0,0 1 0,-2-1 0,1 0-1,-2 0 1,0 0 0,-1 0 0,0 0 0,-4-21-1,1 22-43,-25-104-4,23 105 18,0 0 0,-1 0 0,0 0 0,0 1 0,-2 0 0,-14-19 0,22 31-9,-1-1-1,1 0 0,-1 1 0,1-1 0,-1 1 0,1-1 0,-1 1 0,0-1 0,1 1 0,-1 0 0,0-1 0,1 1 0,-1 0 1,0-1-1,0 1 0,1 0 0,-1 0 0,0 0 0,1 0 0,-1 0 0,0-1 0,0 1 0,0 1 0,1-1 0,-1 0 0,-1 0 0,0 1 0,1 0-1,-1-1 1,0 1-1,1 0 0,-1 0 1,1 0-1,-1 1 0,1-1 1,0 0-1,-3 3 1,0 1-4,1 0 0,-1 0 0,1 0 0,0 1 0,-4 11 0,3-5 0,-5 18-4,1 0-1,-5 39 1,11-58 4,2 0 0,0 0 0,0 0 0,1 0 0,0 0 1,1 0-1,0 0 0,1 0 0,0 0 0,5 10 0,-1-6-127,0 0-1,1-1 1,0 0-1,1 0 1,1-1-1,0 0 1,1-1-1,0 0 1,1-1-1,0 0 0,0-1 1,2 0-1,-1-1 1,1-1-1,15 8 1,-14-12-844,-2-6-230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67 616,'2'-2'99,"-1"1"0,1-1 0,0 1 0,-1 0-1,1 0 1,0-1 0,0 1 0,0 0 0,0 1 0,0-1 0,0 0 0,1 0-1,-1 1 1,0 0 0,0-1 0,0 1 0,1 0 0,-1 0 0,0 0-1,0 0 1,0 0 0,1 1 0,2 0 0,-1 1-11,0-1 0,-1 2 0,1-1 0,0 0 0,-1 1 0,1-1 0,-1 1 0,0 0 0,0 0 1,0 0-1,4 6 0,0 1-11,0 1 1,-1 1 0,0-1 0,0 1 0,-1 0 0,-1 0 0,5 18-1,-9 25-36,0-55-38,0-1 0,0 0-1,0 0 0,0-1 0,0 1 0,0 0 1,0 0-1,1 0 0,-1 0 0,0-1 0,1 1 1,-1 0-1,0 0 0,1 0 0,0 0 0,-1 0 1,1 0-1,0 0 0,1-2 0,3-6-35,1-9 40,1 0 1,1 1-1,1-1 1,0 2-1,20-27 0,-23 35-3,0-1-1,1 2 1,1-1 0,-1 1-1,1 0 1,0 0-1,1 1 1,-1 0-1,1 1 1,0 0 0,1 0-1,10-3 1,-17 7 2,0 0 0,0 1 0,-1-1 0,1 1 1,0 0-1,0 0 0,0-1 0,0 2 0,0-1 0,0 0 0,0 1 1,0-1-1,0 1 0,0 0 0,0 0 0,0 0 0,-1 0 0,1 1 1,2 1-1,0 1-3,-1-1 0,1 1 1,-1 0-1,-1 1 0,1-1 1,0 1-1,-1-1 0,0 1 1,4 8-1,1 6-11,-1 0-1,-1 0 1,0 0-1,5 35 1,-11-50-42,1-1 0,-1 1 0,1 0-1,0-1 1,0 1 0,1-1 0,1 4 0,-3-6-94,1 0 0,0 0 0,0 0 0,0-1 0,0 1 0,0 0 0,0 0 0,0 0-1,0-1 1,0 1 0,0-1 0,0 1 0,1-1 0,-1 1 0,0-1 0,0 0 0,0 1 0,1-1 0,-1 0 0,0 0 0,1 0 0,1 0-1,9 0-826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285 126 124,'4'-2'263,"0"0"0,0 0 0,0-1 0,0 0 0,0 0 0,0 0 0,-1 0 0,0 0 0,1-1 0,-1 1 0,0-1 0,-1 0 0,1 0 0,2-6 0,-4 8-194,0 0-1,-1 0 1,1 0 0,-1 0-1,1 0 1,-1 0 0,0 0-1,0 0 1,0 0 0,0 0-1,0 0 1,0 0 0,-1 0-1,1 0 1,-1 0 0,1 0-1,-1 0 1,0 1 0,0-1-1,1 0 1,-1 0 0,-1 0-1,1 1 1,0-1 0,0 1 0,-1-1-1,1 1 1,-1-1 0,1 1-1,-1 0 1,1 0 0,-1-1-1,0 1 1,0 1 0,-2-2-1,-2-1-41,1 2 0,-1-1-1,0 0 1,0 1 0,1 0 0,-1 1-1,0-1 1,0 1 0,0 0-1,0 1 1,0-1 0,0 1 0,-6 2-1,-6 1-24,0 1-1,-34 15 1,37-13-4,1 1-1,-1 0 1,-23 19-1,32-23 2,2 0 0,-1 0 0,0 1 0,1-1-1,0 1 1,0 0 0,0 0 0,1 1-1,0-1 1,0 1 0,0 0 0,1 0 0,-3 6-1,5-10 0,1 1 1,-1-1-1,0 0 0,1 0 0,-1 0 0,1 0 0,0 0 0,0 0 0,0 0 0,0 0 1,0 0-1,0 0 0,0 0 0,1 0 0,-1-1 0,1 1 0,-1-1 0,1 1 1,-1-1-1,1 1 0,0-1 0,0 0 0,0 0 0,0 0 0,0 0 0,0 0 0,0 0 1,0-1-1,0 1 0,0-1 0,0 1 0,1-1 0,2 0 0,12-3 11,-1-2-1,0 0 0,0-1 0,0-1 0,26-14 1,-23 11-27,1 0 1,29-9-1,-48 19 17,0 1 0,0 0 1,0-1-1,0 1 0,0 0 0,0-1 1,0 1-1,0 0 0,-1 0 1,1 0-1,0 0 0,0 0 0,-1 0 1,1 0-1,-1 0 0,1 0 0,-1 0 1,1 0-1,-1 0 0,1 1 0,-1-1 1,0 0-1,0 2 0,9 33 19,-9-26-196,1 15-457,-1-25 458,0 1 0,0 0 0,0-1 0,0 1 1,0-1-1,0 1 0,0 0 0,0-1 0,0 1 0,0-1 0,1 1 0,-1-1 0,0 1 1,0 0-1,1-1 0,-1 1 0,0-1 0,1 1 0,-1-1 0,0 1 0,1-1 0,-1 0 1,1 1-1,0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69 304,'0'-1'79,"0"0"-1,0 0 1,1 0-1,-1-1 1,0 1-1,1 0 1,-1 0-1,1 0 1,-1 0-1,1 0 1,0 0-1,0 0 1,-1 0-1,1 0 1,0 1 0,0-1-1,0 0 1,0 0-1,0 1 1,0-1-1,0 0 1,0 1-1,2-1 1,-2 1-53,0 0 1,0 1-1,0-1 1,0 0 0,0 1-1,0-1 1,0 1-1,-1-1 1,1 1-1,0 0 1,0-1 0,0 1-1,-1 0 1,1 0-1,0 0 1,-1-1-1,1 1 1,0 0-1,-1 0 1,1 1 0,5 10 85,-1 0 0,0-1 0,3 14 0,-7-22 56,2 7-126,-1 1 0,-1-1-1,0 0 1,0 0 0,-1 1 0,0-1 0,-1 0-1,0 0 1,-4 16 0,4-20-25,-4 14 16,5-20-33,0 0 0,0 1 0,0-1 0,-1 0 0,1 0 0,0 0 0,0 1-1,0-1 1,0 0 0,0 0 0,-1 0 0,1 0 0,0 1 0,0-1 0,0 0 0,-1 0 0,1 0-1,0 0 1,0 0 0,0 0 0,-1 0 0,1 0 0,0 0 0,0 0 0,-1 0 0,1 1-1,0-1 1,0 0 0,0-1 0,-1 1 0,1 0 0,0 0 0,0 0 0,-1 0 0,1 0 0,0 0-1,0 0 1,0 0 0,-1 0 0,1 0 0,0 0 0,0-1 0,0 1 0,-1 0 0,1 0 0,0 0-1,0 0 1,0-1 0,0 1 0,0 0 0,-1 0 0,1 0 0,0-1 0,0 1 0,0 0-1,0 0 1,0 0 0,0-1 0,0 1 0,0 0 0,0 0 0,0-1 0,0 1 0,0 0 0,0 0-1,0-1 1,-1-1 1,1 0-1,-1 0 1,1 1-1,-1-1 0,1 0 1,0 0-1,0 0 1,0 0-1,0 0 0,0 0 1,0 0-1,0 0 1,1 0-1,-1 0 0,1 0 1,0 1-1,1-5 1,20-34 10,-12 23-8,-3 4 9,0 2 1,1-1 0,0 1 0,1 0-1,0 1 1,1 0 0,0 0 0,1 1-1,0 0 1,0 1 0,1 0 0,0 1-1,0 1 1,26-11 0,-28 13-4,1 1 1,0 0 0,0 1-1,0 0 1,0 0 0,0 1-1,0 0 1,0 1-1,0 1 1,0 0 0,0 0-1,0 1 1,0 0-1,0 1 1,0 0 0,-1 1-1,1 0 1,-1 1-1,12 7 1,-20-11-9,1 1 0,-1-1-1,0 1 1,0 0 0,0-1 0,-1 1 0,1 0-1,0 0 1,-1 0 0,1 1 0,-1-1 0,1 0-1,-1 0 1,0 1 0,0-1 0,0 1 0,-1-1-1,1 1 1,0-1 0,-1 1 0,0-1 0,1 1-1,-1 0 1,0-1 0,-1 1 0,1-1 0,0 1-1,-1 0 1,1-1 0,-1 1 0,0-1 0,0 1-1,0-1 1,0 0 0,0 1 0,-2 1 0,-4 7 4,0 0 0,0-1-1,-1 0 1,0 0 0,-19 16 0,27-27-4,0 1-1,0 0 1,0 0-1,0 0 0,0-1 1,0 1-1,0 0 1,0 0-1,0-1 0,0 1 1,0 0-1,0 0 0,0-1 1,0 1-1,0 0 1,0 0-1,0-1 0,0 1 1,0 0-1,-1 0 1,1-1-1,0 1 0,0 0 1,0 0-1,0 0 0,0-1 1,-1 1-1,1 0 1,0 0-1,0 0 0,0 0 1,-1 0-1,1-1 1,0 1-1,0 0 0,-1 0 1,1 0-1,0 0 1,0 0-1,-1 0 0,1 0 1,0 0-1,0 0 0,-1 0 1,1 0-1,0 0 1,0 0-1,0 0 0,-1 0 1,1 0-1,0 0 1,0 0-1,-1 0 0,1 0 1,0 1-1,0-1 1,-1 0-1,1 0 0,0 0 1,0 0-1,0 0 0,-1 1 1,1-1-1,0 0 1,0 0-1,4-21 9,-1 15-20,5-12 29,1 0 1,1 0-1,23-29 0,-30 43-1,1 0 1,0 0-1,-1 1 1,1-1-1,0 1 0,1 0 1,-1 0-1,10-4 1,-11 6-6,0 0 0,-1 0 0,1 1-1,0-1 1,0 1 0,0 0 0,0-1 0,0 1 0,0 0 0,0 1 0,0-1 0,0 1 0,0-1 0,0 1 0,-1 0 0,1 0 0,3 1 0,-2 1-10,-1 0 0,1-1 0,0 2 0,-1-1 0,0 0 0,0 1 0,0-1 0,0 1 0,0 0 0,-1 0 0,0 0 0,0 0 0,0 0 0,2 7 0,3 9 2,8 35-1,-9-10-795,-6-44 196,0 1-298,-3 5-322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0 202 396,'33'-12'704,"-1"-1"0,-1-1-1,0-2 1,44-30 0,-26 5-351,-32 25 258,-17 15-589,1 0-1,-1 1 1,0-1-1,0 0 1,0 1-1,0-1 1,0 0-1,0 1 1,0-1-1,0 0 1,0 0-1,0 1 1,0-1-1,0 0 1,0 1-1,0-1 1,-1 0-1,1 1 1,0-1-1,-1 0 1,1 1-1,0-1 1,-1 1-1,1-1 1,-1 1-1,1-1 1,-1 1-1,1-1 1,-1 1-1,1-1 1,-1 1-1,1-1 1,-1 1-1,0 0 1,1 0-1,-2-1 1,-22-14 63,21 13-88,-1 1 0,0 0 0,0 0 0,0 1 0,0-1-1,0 1 1,0 0 0,0 0 0,0 0 0,0 0 0,0 1 0,0-1 0,-6 3 0,0 0 5,0 0 0,-1 0 0,-16 9 0,20-7-5,-1-1 1,1 1 0,0 1 0,1-1 0,-1 1 0,1 0 0,0 1 0,0-1-1,1 1 1,0 0 0,0 1 0,-7 14 0,10-18 2,1 0 0,0-1 0,-1 1 0,2 0 0,-1 0 0,0 0 0,1 0 0,-1 0 0,1 0 0,0-1 0,0 1 0,1 0 0,-1 0 0,1 0 0,0 0 0,0 0 0,0-1 0,1 1 0,-1 0 0,1-1 0,0 1 0,0-1 0,0 0 0,0 1 0,1-1 0,-1 0 0,1 0 0,0-1 0,0 1 0,4 3 0,-1-2 8,0 0-1,0-1 0,0 0 1,0 0-1,1 0 1,-1 0-1,1-1 1,0 0-1,0-1 0,-1 0 1,1 0-1,0 0 1,0-1-1,0 0 1,0 0-1,0 0 0,0-1 1,11-3-1,-3 0-330,0 0-1,-1-2 1,0 0-1,0 0 0,0-1 1,-1-1-1,20-15 1,-14 9-1179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52 280 276,'0'-2'160,"0"1"1,-1 0-1,1-1 0,0 1 0,-1 0 1,1-1-1,-1 1 0,1 0 0,-1 0 1,1 0-1,-1 0 0,0-1 1,0 1-1,-1-2 0,1 2-30,0 0 0,0 0 1,0 0-1,0 0 0,0-1 0,0 1 0,1 0 0,-1-1 0,1 1 1,-1 0-1,1-1 0,-1 1 0,1-1 0,0 1 0,0-3 0,-2-27 1510,1 28-896,0 21-653,-14 444-55,14-442-36,-8 84 7,6-57-14,17-296 45,0 59-63,-13 172 26,12-153-31,-10 154 33,0 0 0,1 0 0,1 1-1,0 0 1,1 0 0,1 0 0,17-27-1,-16 35 1,0 1-1,0 0 1,1 0-1,0 1 1,1 0-1,-1 1 0,1 0 1,21-7-1,-29 11-2,1 0-1,0 1 1,0-1-1,0 1 1,-1 0-1,1 0 1,0 0-1,0 0 1,0 0-1,0 0 0,-1 1 1,1 0-1,0-1 1,0 1-1,-1 0 1,1 0-1,-1 0 1,1 1-1,-1-1 1,1 1-1,-1-1 1,0 1-1,1 0 0,-1 0 1,0 0-1,0 0 1,-1 0-1,1 0 1,0 1-1,-1-1 1,2 3-1,0 0 2,0 0 0,0 1 0,0-1 0,-1 0 0,0 1 0,0 0 0,0-1 0,-1 1 0,0 0 0,0 0 0,0 0 0,-1 0 0,0 11 0,-4 0-85,0 1 0,0-1 0,-2 0 0,0-1 0,-1 0 0,0 0 0,-2 0 0,0-1 0,0 0 0,-2 0 0,1-1 0,-2-1 1,-18 18-1,5-9-2205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7T10:14:1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3 428,'0'0'38,"1"-1"-1,-1 1 1,0 0-1,0 0 1,0 0-1,0 0 1,0 0-1,1-1 1,-1 1-1,0 0 1,0 0-1,0 0 1,1 0-1,-1 0 1,0 0-1,0 0 1,0 0-1,1 0 1,-1 0-1,0 0 1,0 0-1,0 0 1,1 0-1,-1 0 1,0 0-1,0 0 1,0 0-1,1 0 1,-1 0-1,0 0 1,0 0-1,0 0 1,1 0-1,-1 0 1,0 1-1,0-1 1,0 0-1,0 0 1,1 0-1,-1 0 1,0 0-1,0 1 1,0-1-1,0 0 1,0 0-1,0 0 1,0 0-1,1 1 1,-1-1-1,0 0 1,0 0-1,0 0 1,0 1-1,0-1 1,3 22 688,-4 42-725,0-39 511,-9 219 391,-6-115-870,15-122 2,-1 13 10,12-38-63,6-15 18,37-53 1,-23 39-2,-27 42 4,1 1 0,-1 0 0,1 0 0,-1 0-1,1 0 1,0 1 0,0-1 0,1 1-1,-1 0 1,1 0 0,-1 1 0,9-4-1,-11 6-1,-1-1 0,1 1 0,0-1 0,0 1 0,-1-1 0,1 1 0,0 0 0,0 0 0,0 0-1,-1 0 1,1 0 0,0 0 0,0 1 0,0-1 0,-1 0 0,1 1 0,0 0 0,-1-1 0,1 1-1,0 0 1,-1 0 0,1 0 0,-1 0 0,1 0 0,-1 0 0,1 0 0,-1 1 0,0-1 0,0 0-1,0 1 1,0-1 0,0 1 0,0-1 0,0 1 0,0 0 0,0-1 0,-1 1 0,1 0 0,0 2-1,4 13-21,-1 0-1,0 0 1,-1 1-1,-1-1 1,-1 1-1,0 0 0,-2-1 1,0 1-1,0 0 1,-9 33-1,3-32-2338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303bf8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303bf8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303bf83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4303bf83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303bf83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74303bf83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303bf83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74303bf83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303bf83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74303bf83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303bf83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74303bf83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4303bf83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74303bf83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4303bf83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74303bf83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4303bf83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74303bf83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 CUSTOMER may generate many INVOICEs. </a:t>
            </a:r>
          </a:p>
          <a:p>
            <a:pPr lvl="1"/>
            <a:r>
              <a:rPr lang="en-US" dirty="0"/>
              <a:t>Each INVOICE is generated by one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0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fea6dd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78fea6dd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303bf83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74303bf83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303bf83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74303bf83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303bf83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74303bf83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303bf83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74303bf83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303bf83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74303bf83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303bf83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74303bf83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303bf83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74303bf83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solidFill>
          <a:srgbClr val="6FA8D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1" b="30857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bg>
      <p:bgPr>
        <a:solidFill>
          <a:srgbClr val="6FA8D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59" b="30859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10.png"/><Relationship Id="rId42" Type="http://schemas.openxmlformats.org/officeDocument/2006/relationships/customXml" Target="../ink/ink20.xml"/><Relationship Id="rId63" Type="http://schemas.openxmlformats.org/officeDocument/2006/relationships/image" Target="../media/image33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81.png"/><Relationship Id="rId170" Type="http://schemas.openxmlformats.org/officeDocument/2006/relationships/customXml" Target="../ink/ink84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107" Type="http://schemas.openxmlformats.org/officeDocument/2006/relationships/image" Target="../media/image55.png"/><Relationship Id="rId11" Type="http://schemas.openxmlformats.org/officeDocument/2006/relationships/image" Target="../media/image710.png"/><Relationship Id="rId32" Type="http://schemas.openxmlformats.org/officeDocument/2006/relationships/customXml" Target="../ink/ink15.xml"/><Relationship Id="rId53" Type="http://schemas.openxmlformats.org/officeDocument/2006/relationships/image" Target="../media/image28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6.png"/><Relationship Id="rId5" Type="http://schemas.openxmlformats.org/officeDocument/2006/relationships/image" Target="../media/image410.png"/><Relationship Id="rId95" Type="http://schemas.openxmlformats.org/officeDocument/2006/relationships/image" Target="../media/image49.png"/><Relationship Id="rId160" Type="http://schemas.openxmlformats.org/officeDocument/2006/relationships/customXml" Target="../ink/ink79.xml"/><Relationship Id="rId181" Type="http://schemas.openxmlformats.org/officeDocument/2006/relationships/image" Target="../media/image92.png"/><Relationship Id="rId216" Type="http://schemas.openxmlformats.org/officeDocument/2006/relationships/customXml" Target="../ink/ink107.xml"/><Relationship Id="rId22" Type="http://schemas.openxmlformats.org/officeDocument/2006/relationships/customXml" Target="../ink/ink10.xml"/><Relationship Id="rId43" Type="http://schemas.openxmlformats.org/officeDocument/2006/relationships/image" Target="../media/image23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1.png"/><Relationship Id="rId85" Type="http://schemas.openxmlformats.org/officeDocument/2006/relationships/image" Target="../media/image44.png"/><Relationship Id="rId150" Type="http://schemas.openxmlformats.org/officeDocument/2006/relationships/customXml" Target="../ink/ink74.xml"/><Relationship Id="rId171" Type="http://schemas.openxmlformats.org/officeDocument/2006/relationships/image" Target="../media/image87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12" Type="http://schemas.openxmlformats.org/officeDocument/2006/relationships/customXml" Target="../ink/ink5.xml"/><Relationship Id="rId33" Type="http://schemas.openxmlformats.org/officeDocument/2006/relationships/image" Target="../media/image18.png"/><Relationship Id="rId108" Type="http://schemas.openxmlformats.org/officeDocument/2006/relationships/customXml" Target="../ink/ink53.xml"/><Relationship Id="rId129" Type="http://schemas.openxmlformats.org/officeDocument/2006/relationships/image" Target="../media/image66.png"/><Relationship Id="rId54" Type="http://schemas.openxmlformats.org/officeDocument/2006/relationships/customXml" Target="../ink/ink26.xml"/><Relationship Id="rId75" Type="http://schemas.openxmlformats.org/officeDocument/2006/relationships/image" Target="../media/image39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82.png"/><Relationship Id="rId182" Type="http://schemas.openxmlformats.org/officeDocument/2006/relationships/customXml" Target="../ink/ink90.xml"/><Relationship Id="rId217" Type="http://schemas.openxmlformats.org/officeDocument/2006/relationships/image" Target="../media/image110.png"/><Relationship Id="rId6" Type="http://schemas.openxmlformats.org/officeDocument/2006/relationships/customXml" Target="../ink/ink2.xml"/><Relationship Id="rId23" Type="http://schemas.openxmlformats.org/officeDocument/2006/relationships/image" Target="../media/image1310.png"/><Relationship Id="rId119" Type="http://schemas.openxmlformats.org/officeDocument/2006/relationships/image" Target="../media/image61.png"/><Relationship Id="rId44" Type="http://schemas.openxmlformats.org/officeDocument/2006/relationships/customXml" Target="../ink/ink21.xml"/><Relationship Id="rId65" Type="http://schemas.openxmlformats.org/officeDocument/2006/relationships/image" Target="../media/image34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77.png"/><Relationship Id="rId172" Type="http://schemas.openxmlformats.org/officeDocument/2006/relationships/customXml" Target="../ink/ink85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13" Type="http://schemas.openxmlformats.org/officeDocument/2006/relationships/image" Target="../media/image810.png"/><Relationship Id="rId109" Type="http://schemas.openxmlformats.org/officeDocument/2006/relationships/image" Target="../media/image56.png"/><Relationship Id="rId34" Type="http://schemas.openxmlformats.org/officeDocument/2006/relationships/customXml" Target="../ink/ink16.xml"/><Relationship Id="rId55" Type="http://schemas.openxmlformats.org/officeDocument/2006/relationships/image" Target="../media/image29.png"/><Relationship Id="rId76" Type="http://schemas.openxmlformats.org/officeDocument/2006/relationships/customXml" Target="../ink/ink37.xml"/><Relationship Id="rId97" Type="http://schemas.openxmlformats.org/officeDocument/2006/relationships/image" Target="../media/image50.png"/><Relationship Id="rId120" Type="http://schemas.openxmlformats.org/officeDocument/2006/relationships/customXml" Target="../ink/ink59.xml"/><Relationship Id="rId141" Type="http://schemas.openxmlformats.org/officeDocument/2006/relationships/image" Target="../media/image72.png"/><Relationship Id="rId7" Type="http://schemas.openxmlformats.org/officeDocument/2006/relationships/image" Target="../media/image5.png"/><Relationship Id="rId162" Type="http://schemas.openxmlformats.org/officeDocument/2006/relationships/customXml" Target="../ink/ink80.xml"/><Relationship Id="rId183" Type="http://schemas.openxmlformats.org/officeDocument/2006/relationships/image" Target="../media/image93.png"/><Relationship Id="rId218" Type="http://schemas.openxmlformats.org/officeDocument/2006/relationships/customXml" Target="../ink/ink108.xml"/><Relationship Id="rId24" Type="http://schemas.openxmlformats.org/officeDocument/2006/relationships/customXml" Target="../ink/ink11.xml"/><Relationship Id="rId45" Type="http://schemas.openxmlformats.org/officeDocument/2006/relationships/image" Target="../media/image24.png"/><Relationship Id="rId66" Type="http://schemas.openxmlformats.org/officeDocument/2006/relationships/customXml" Target="../ink/ink32.xml"/><Relationship Id="rId87" Type="http://schemas.openxmlformats.org/officeDocument/2006/relationships/image" Target="../media/image45.png"/><Relationship Id="rId110" Type="http://schemas.openxmlformats.org/officeDocument/2006/relationships/customXml" Target="../ink/ink54.xml"/><Relationship Id="rId131" Type="http://schemas.openxmlformats.org/officeDocument/2006/relationships/image" Target="../media/image67.png"/><Relationship Id="rId152" Type="http://schemas.openxmlformats.org/officeDocument/2006/relationships/customXml" Target="../ink/ink75.xml"/><Relationship Id="rId173" Type="http://schemas.openxmlformats.org/officeDocument/2006/relationships/image" Target="../media/image88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14" Type="http://schemas.openxmlformats.org/officeDocument/2006/relationships/customXml" Target="../ink/ink6.xml"/><Relationship Id="rId35" Type="http://schemas.openxmlformats.org/officeDocument/2006/relationships/image" Target="../media/image19.png"/><Relationship Id="rId56" Type="http://schemas.openxmlformats.org/officeDocument/2006/relationships/customXml" Target="../ink/ink27.xml"/><Relationship Id="rId77" Type="http://schemas.openxmlformats.org/officeDocument/2006/relationships/image" Target="../media/image40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72" Type="http://schemas.openxmlformats.org/officeDocument/2006/relationships/customXml" Target="../ink/ink35.xml"/><Relationship Id="rId93" Type="http://schemas.openxmlformats.org/officeDocument/2006/relationships/image" Target="../media/image48.png"/><Relationship Id="rId98" Type="http://schemas.openxmlformats.org/officeDocument/2006/relationships/customXml" Target="../ink/ink48.xml"/><Relationship Id="rId121" Type="http://schemas.openxmlformats.org/officeDocument/2006/relationships/image" Target="../media/image62.png"/><Relationship Id="rId142" Type="http://schemas.openxmlformats.org/officeDocument/2006/relationships/customXml" Target="../ink/ink70.xml"/><Relationship Id="rId163" Type="http://schemas.openxmlformats.org/officeDocument/2006/relationships/image" Target="../media/image83.png"/><Relationship Id="rId184" Type="http://schemas.openxmlformats.org/officeDocument/2006/relationships/customXml" Target="../ink/ink91.xml"/><Relationship Id="rId189" Type="http://schemas.openxmlformats.org/officeDocument/2006/relationships/image" Target="../media/image96.png"/><Relationship Id="rId219" Type="http://schemas.openxmlformats.org/officeDocument/2006/relationships/image" Target="../media/image111.png"/><Relationship Id="rId214" Type="http://schemas.openxmlformats.org/officeDocument/2006/relationships/customXml" Target="../ink/ink106.xml"/><Relationship Id="rId25" Type="http://schemas.openxmlformats.org/officeDocument/2006/relationships/image" Target="../media/image14.png"/><Relationship Id="rId46" Type="http://schemas.openxmlformats.org/officeDocument/2006/relationships/customXml" Target="../ink/ink22.xml"/><Relationship Id="rId67" Type="http://schemas.openxmlformats.org/officeDocument/2006/relationships/image" Target="../media/image35.png"/><Relationship Id="rId116" Type="http://schemas.openxmlformats.org/officeDocument/2006/relationships/customXml" Target="../ink/ink57.xml"/><Relationship Id="rId137" Type="http://schemas.openxmlformats.org/officeDocument/2006/relationships/image" Target="../media/image70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62" Type="http://schemas.openxmlformats.org/officeDocument/2006/relationships/customXml" Target="../ink/ink30.xml"/><Relationship Id="rId83" Type="http://schemas.openxmlformats.org/officeDocument/2006/relationships/image" Target="../media/image43.png"/><Relationship Id="rId88" Type="http://schemas.openxmlformats.org/officeDocument/2006/relationships/customXml" Target="../ink/ink43.xml"/><Relationship Id="rId111" Type="http://schemas.openxmlformats.org/officeDocument/2006/relationships/image" Target="../media/image57.png"/><Relationship Id="rId132" Type="http://schemas.openxmlformats.org/officeDocument/2006/relationships/customXml" Target="../ink/ink65.xml"/><Relationship Id="rId153" Type="http://schemas.openxmlformats.org/officeDocument/2006/relationships/image" Target="../media/image78.png"/><Relationship Id="rId174" Type="http://schemas.openxmlformats.org/officeDocument/2006/relationships/customXml" Target="../ink/ink86.xml"/><Relationship Id="rId179" Type="http://schemas.openxmlformats.org/officeDocument/2006/relationships/image" Target="../media/image91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0" Type="http://schemas.openxmlformats.org/officeDocument/2006/relationships/customXml" Target="../ink/ink109.xml"/><Relationship Id="rId15" Type="http://schemas.openxmlformats.org/officeDocument/2006/relationships/image" Target="../media/image910.png"/><Relationship Id="rId36" Type="http://schemas.openxmlformats.org/officeDocument/2006/relationships/customXml" Target="../ink/ink17.xml"/><Relationship Id="rId57" Type="http://schemas.openxmlformats.org/officeDocument/2006/relationships/image" Target="../media/image30.png"/><Relationship Id="rId106" Type="http://schemas.openxmlformats.org/officeDocument/2006/relationships/customXml" Target="../ink/ink52.xml"/><Relationship Id="rId127" Type="http://schemas.openxmlformats.org/officeDocument/2006/relationships/image" Target="../media/image65.png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52" Type="http://schemas.openxmlformats.org/officeDocument/2006/relationships/customXml" Target="../ink/ink25.xml"/><Relationship Id="rId73" Type="http://schemas.openxmlformats.org/officeDocument/2006/relationships/image" Target="../media/image38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0.xml"/><Relationship Id="rId143" Type="http://schemas.openxmlformats.org/officeDocument/2006/relationships/image" Target="../media/image73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86.png"/><Relationship Id="rId185" Type="http://schemas.openxmlformats.org/officeDocument/2006/relationships/image" Target="../media/image94.png"/><Relationship Id="rId9" Type="http://schemas.openxmlformats.org/officeDocument/2006/relationships/image" Target="../media/image6.png"/><Relationship Id="rId180" Type="http://schemas.openxmlformats.org/officeDocument/2006/relationships/customXml" Target="../ink/ink89.xml"/><Relationship Id="rId210" Type="http://schemas.openxmlformats.org/officeDocument/2006/relationships/customXml" Target="../ink/ink104.xml"/><Relationship Id="rId215" Type="http://schemas.openxmlformats.org/officeDocument/2006/relationships/image" Target="../media/image109.png"/><Relationship Id="rId26" Type="http://schemas.openxmlformats.org/officeDocument/2006/relationships/customXml" Target="../ink/ink12.xml"/><Relationship Id="rId47" Type="http://schemas.openxmlformats.org/officeDocument/2006/relationships/image" Target="../media/image25.png"/><Relationship Id="rId68" Type="http://schemas.openxmlformats.org/officeDocument/2006/relationships/customXml" Target="../ink/ink33.xml"/><Relationship Id="rId89" Type="http://schemas.openxmlformats.org/officeDocument/2006/relationships/image" Target="../media/image46.png"/><Relationship Id="rId112" Type="http://schemas.openxmlformats.org/officeDocument/2006/relationships/customXml" Target="../ink/ink55.xml"/><Relationship Id="rId133" Type="http://schemas.openxmlformats.org/officeDocument/2006/relationships/image" Target="../media/image68.png"/><Relationship Id="rId154" Type="http://schemas.openxmlformats.org/officeDocument/2006/relationships/customXml" Target="../ink/ink76.xml"/><Relationship Id="rId175" Type="http://schemas.openxmlformats.org/officeDocument/2006/relationships/image" Target="../media/image89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2.png"/><Relationship Id="rId37" Type="http://schemas.openxmlformats.org/officeDocument/2006/relationships/image" Target="../media/image20.png"/><Relationship Id="rId58" Type="http://schemas.openxmlformats.org/officeDocument/2006/relationships/customXml" Target="../ink/ink28.xml"/><Relationship Id="rId79" Type="http://schemas.openxmlformats.org/officeDocument/2006/relationships/image" Target="../media/image41.png"/><Relationship Id="rId102" Type="http://schemas.openxmlformats.org/officeDocument/2006/relationships/customXml" Target="../ink/ink50.xml"/><Relationship Id="rId123" Type="http://schemas.openxmlformats.org/officeDocument/2006/relationships/image" Target="../media/image63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4.png"/><Relationship Id="rId186" Type="http://schemas.openxmlformats.org/officeDocument/2006/relationships/customXml" Target="../ink/ink92.xml"/><Relationship Id="rId211" Type="http://schemas.openxmlformats.org/officeDocument/2006/relationships/image" Target="../media/image107.png"/><Relationship Id="rId27" Type="http://schemas.openxmlformats.org/officeDocument/2006/relationships/image" Target="../media/image15.png"/><Relationship Id="rId48" Type="http://schemas.openxmlformats.org/officeDocument/2006/relationships/customXml" Target="../ink/ink23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79.png"/><Relationship Id="rId176" Type="http://schemas.openxmlformats.org/officeDocument/2006/relationships/customXml" Target="../ink/ink87.xml"/><Relationship Id="rId197" Type="http://schemas.openxmlformats.org/officeDocument/2006/relationships/image" Target="../media/image100.png"/><Relationship Id="rId201" Type="http://schemas.openxmlformats.org/officeDocument/2006/relationships/image" Target="../media/image102.png"/><Relationship Id="rId222" Type="http://schemas.openxmlformats.org/officeDocument/2006/relationships/customXml" Target="../ink/ink110.xml"/><Relationship Id="rId17" Type="http://schemas.openxmlformats.org/officeDocument/2006/relationships/image" Target="../media/image1010.png"/><Relationship Id="rId38" Type="http://schemas.openxmlformats.org/officeDocument/2006/relationships/customXml" Target="../ink/ink18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82.xml"/><Relationship Id="rId187" Type="http://schemas.openxmlformats.org/officeDocument/2006/relationships/image" Target="../media/image95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105.xml"/><Relationship Id="rId28" Type="http://schemas.openxmlformats.org/officeDocument/2006/relationships/customXml" Target="../ink/ink13.xml"/><Relationship Id="rId49" Type="http://schemas.openxmlformats.org/officeDocument/2006/relationships/image" Target="../media/image26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77.xml"/><Relationship Id="rId177" Type="http://schemas.openxmlformats.org/officeDocument/2006/relationships/image" Target="../media/image90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13.png"/><Relationship Id="rId18" Type="http://schemas.openxmlformats.org/officeDocument/2006/relationships/customXml" Target="../ink/ink8.xml"/><Relationship Id="rId39" Type="http://schemas.openxmlformats.org/officeDocument/2006/relationships/image" Target="../media/image21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4.png"/><Relationship Id="rId146" Type="http://schemas.openxmlformats.org/officeDocument/2006/relationships/customXml" Target="../ink/ink72.xml"/><Relationship Id="rId167" Type="http://schemas.openxmlformats.org/officeDocument/2006/relationships/image" Target="../media/image85.png"/><Relationship Id="rId188" Type="http://schemas.openxmlformats.org/officeDocument/2006/relationships/customXml" Target="../ink/ink93.xml"/><Relationship Id="rId71" Type="http://schemas.openxmlformats.org/officeDocument/2006/relationships/image" Target="../media/image37.png"/><Relationship Id="rId92" Type="http://schemas.openxmlformats.org/officeDocument/2006/relationships/customXml" Target="../ink/ink45.xml"/><Relationship Id="rId213" Type="http://schemas.openxmlformats.org/officeDocument/2006/relationships/image" Target="../media/image108.png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40" Type="http://schemas.openxmlformats.org/officeDocument/2006/relationships/customXml" Target="../ink/ink19.xml"/><Relationship Id="rId115" Type="http://schemas.openxmlformats.org/officeDocument/2006/relationships/image" Target="../media/image59.png"/><Relationship Id="rId136" Type="http://schemas.openxmlformats.org/officeDocument/2006/relationships/customXml" Target="../ink/ink67.xml"/><Relationship Id="rId157" Type="http://schemas.openxmlformats.org/officeDocument/2006/relationships/image" Target="../media/image80.png"/><Relationship Id="rId178" Type="http://schemas.openxmlformats.org/officeDocument/2006/relationships/customXml" Target="../ink/ink88.xml"/><Relationship Id="rId61" Type="http://schemas.openxmlformats.org/officeDocument/2006/relationships/image" Target="../media/image32.png"/><Relationship Id="rId82" Type="http://schemas.openxmlformats.org/officeDocument/2006/relationships/customXml" Target="../ink/ink40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19" Type="http://schemas.openxmlformats.org/officeDocument/2006/relationships/image" Target="../media/image1110.png"/><Relationship Id="rId30" Type="http://schemas.openxmlformats.org/officeDocument/2006/relationships/customXml" Target="../ink/ink14.xml"/><Relationship Id="rId105" Type="http://schemas.openxmlformats.org/officeDocument/2006/relationships/image" Target="../media/image54.png"/><Relationship Id="rId126" Type="http://schemas.openxmlformats.org/officeDocument/2006/relationships/customXml" Target="../ink/ink62.xml"/><Relationship Id="rId147" Type="http://schemas.openxmlformats.org/officeDocument/2006/relationships/image" Target="../media/image75.png"/><Relationship Id="rId168" Type="http://schemas.openxmlformats.org/officeDocument/2006/relationships/customXml" Target="../ink/ink8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customXml" Target="../ink/ink1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7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.png"/><Relationship Id="rId21" Type="http://schemas.openxmlformats.org/officeDocument/2006/relationships/image" Target="../media/image124.png"/><Relationship Id="rId42" Type="http://schemas.openxmlformats.org/officeDocument/2006/relationships/customXml" Target="../ink/ink131.xml"/><Relationship Id="rId63" Type="http://schemas.openxmlformats.org/officeDocument/2006/relationships/image" Target="../media/image145.png"/><Relationship Id="rId84" Type="http://schemas.openxmlformats.org/officeDocument/2006/relationships/customXml" Target="../ink/ink152.xml"/><Relationship Id="rId138" Type="http://schemas.openxmlformats.org/officeDocument/2006/relationships/customXml" Target="../ink/ink179.xml"/><Relationship Id="rId159" Type="http://schemas.openxmlformats.org/officeDocument/2006/relationships/image" Target="../media/image193.png"/><Relationship Id="rId170" Type="http://schemas.openxmlformats.org/officeDocument/2006/relationships/customXml" Target="../ink/ink195.xml"/><Relationship Id="rId107" Type="http://schemas.openxmlformats.org/officeDocument/2006/relationships/image" Target="../media/image167.png"/><Relationship Id="rId11" Type="http://schemas.openxmlformats.org/officeDocument/2006/relationships/image" Target="../media/image1190.png"/><Relationship Id="rId32" Type="http://schemas.openxmlformats.org/officeDocument/2006/relationships/customXml" Target="../ink/ink126.xml"/><Relationship Id="rId53" Type="http://schemas.openxmlformats.org/officeDocument/2006/relationships/image" Target="../media/image140.png"/><Relationship Id="rId74" Type="http://schemas.openxmlformats.org/officeDocument/2006/relationships/customXml" Target="../ink/ink147.xml"/><Relationship Id="rId128" Type="http://schemas.openxmlformats.org/officeDocument/2006/relationships/customXml" Target="../ink/ink174.xml"/><Relationship Id="rId149" Type="http://schemas.openxmlformats.org/officeDocument/2006/relationships/image" Target="../media/image188.png"/><Relationship Id="rId5" Type="http://schemas.openxmlformats.org/officeDocument/2006/relationships/image" Target="../media/image1160.png"/><Relationship Id="rId95" Type="http://schemas.openxmlformats.org/officeDocument/2006/relationships/image" Target="../media/image161.png"/><Relationship Id="rId160" Type="http://schemas.openxmlformats.org/officeDocument/2006/relationships/customXml" Target="../ink/ink190.xml"/><Relationship Id="rId181" Type="http://schemas.openxmlformats.org/officeDocument/2006/relationships/image" Target="../media/image204.png"/><Relationship Id="rId22" Type="http://schemas.openxmlformats.org/officeDocument/2006/relationships/customXml" Target="../ink/ink121.xml"/><Relationship Id="rId43" Type="http://schemas.openxmlformats.org/officeDocument/2006/relationships/image" Target="../media/image135.png"/><Relationship Id="rId64" Type="http://schemas.openxmlformats.org/officeDocument/2006/relationships/customXml" Target="../ink/ink142.xml"/><Relationship Id="rId118" Type="http://schemas.openxmlformats.org/officeDocument/2006/relationships/customXml" Target="../ink/ink169.xml"/><Relationship Id="rId139" Type="http://schemas.openxmlformats.org/officeDocument/2006/relationships/image" Target="../media/image183.png"/><Relationship Id="rId85" Type="http://schemas.openxmlformats.org/officeDocument/2006/relationships/image" Target="../media/image156.png"/><Relationship Id="rId150" Type="http://schemas.openxmlformats.org/officeDocument/2006/relationships/customXml" Target="../ink/ink185.xml"/><Relationship Id="rId171" Type="http://schemas.openxmlformats.org/officeDocument/2006/relationships/image" Target="../media/image199.png"/><Relationship Id="rId12" Type="http://schemas.openxmlformats.org/officeDocument/2006/relationships/customXml" Target="../ink/ink116.xml"/><Relationship Id="rId33" Type="http://schemas.openxmlformats.org/officeDocument/2006/relationships/image" Target="../media/image130.png"/><Relationship Id="rId108" Type="http://schemas.openxmlformats.org/officeDocument/2006/relationships/customXml" Target="../ink/ink164.xml"/><Relationship Id="rId129" Type="http://schemas.openxmlformats.org/officeDocument/2006/relationships/image" Target="../media/image178.png"/><Relationship Id="rId54" Type="http://schemas.openxmlformats.org/officeDocument/2006/relationships/customXml" Target="../ink/ink137.xml"/><Relationship Id="rId75" Type="http://schemas.openxmlformats.org/officeDocument/2006/relationships/image" Target="../media/image151.png"/><Relationship Id="rId96" Type="http://schemas.openxmlformats.org/officeDocument/2006/relationships/customXml" Target="../ink/ink158.xml"/><Relationship Id="rId140" Type="http://schemas.openxmlformats.org/officeDocument/2006/relationships/customXml" Target="../ink/ink180.xml"/><Relationship Id="rId161" Type="http://schemas.openxmlformats.org/officeDocument/2006/relationships/image" Target="../media/image194.png"/><Relationship Id="rId6" Type="http://schemas.openxmlformats.org/officeDocument/2006/relationships/customXml" Target="../ink/ink113.xml"/><Relationship Id="rId23" Type="http://schemas.openxmlformats.org/officeDocument/2006/relationships/image" Target="../media/image125.png"/><Relationship Id="rId28" Type="http://schemas.openxmlformats.org/officeDocument/2006/relationships/customXml" Target="../ink/ink124.xml"/><Relationship Id="rId49" Type="http://schemas.openxmlformats.org/officeDocument/2006/relationships/image" Target="../media/image138.png"/><Relationship Id="rId114" Type="http://schemas.openxmlformats.org/officeDocument/2006/relationships/customXml" Target="../ink/ink167.xml"/><Relationship Id="rId119" Type="http://schemas.openxmlformats.org/officeDocument/2006/relationships/image" Target="../media/image173.png"/><Relationship Id="rId44" Type="http://schemas.openxmlformats.org/officeDocument/2006/relationships/customXml" Target="../ink/ink132.xml"/><Relationship Id="rId60" Type="http://schemas.openxmlformats.org/officeDocument/2006/relationships/customXml" Target="../ink/ink140.xml"/><Relationship Id="rId65" Type="http://schemas.openxmlformats.org/officeDocument/2006/relationships/image" Target="../media/image146.png"/><Relationship Id="rId81" Type="http://schemas.openxmlformats.org/officeDocument/2006/relationships/image" Target="../media/image154.png"/><Relationship Id="rId86" Type="http://schemas.openxmlformats.org/officeDocument/2006/relationships/customXml" Target="../ink/ink153.xml"/><Relationship Id="rId130" Type="http://schemas.openxmlformats.org/officeDocument/2006/relationships/customXml" Target="../ink/ink175.xml"/><Relationship Id="rId135" Type="http://schemas.openxmlformats.org/officeDocument/2006/relationships/image" Target="../media/image181.png"/><Relationship Id="rId151" Type="http://schemas.openxmlformats.org/officeDocument/2006/relationships/image" Target="../media/image189.png"/><Relationship Id="rId156" Type="http://schemas.openxmlformats.org/officeDocument/2006/relationships/customXml" Target="../ink/ink188.xml"/><Relationship Id="rId177" Type="http://schemas.openxmlformats.org/officeDocument/2006/relationships/image" Target="../media/image202.png"/><Relationship Id="rId172" Type="http://schemas.openxmlformats.org/officeDocument/2006/relationships/customXml" Target="../ink/ink196.xml"/><Relationship Id="rId13" Type="http://schemas.openxmlformats.org/officeDocument/2006/relationships/image" Target="../media/image1200.png"/><Relationship Id="rId18" Type="http://schemas.openxmlformats.org/officeDocument/2006/relationships/customXml" Target="../ink/ink119.xml"/><Relationship Id="rId39" Type="http://schemas.openxmlformats.org/officeDocument/2006/relationships/image" Target="../media/image133.png"/><Relationship Id="rId109" Type="http://schemas.openxmlformats.org/officeDocument/2006/relationships/image" Target="../media/image168.png"/><Relationship Id="rId34" Type="http://schemas.openxmlformats.org/officeDocument/2006/relationships/customXml" Target="../ink/ink127.xml"/><Relationship Id="rId50" Type="http://schemas.openxmlformats.org/officeDocument/2006/relationships/customXml" Target="../ink/ink135.xml"/><Relationship Id="rId55" Type="http://schemas.openxmlformats.org/officeDocument/2006/relationships/image" Target="../media/image141.png"/><Relationship Id="rId76" Type="http://schemas.openxmlformats.org/officeDocument/2006/relationships/customXml" Target="../ink/ink148.xml"/><Relationship Id="rId97" Type="http://schemas.openxmlformats.org/officeDocument/2006/relationships/image" Target="../media/image162.png"/><Relationship Id="rId104" Type="http://schemas.openxmlformats.org/officeDocument/2006/relationships/customXml" Target="../ink/ink162.xml"/><Relationship Id="rId120" Type="http://schemas.openxmlformats.org/officeDocument/2006/relationships/customXml" Target="../ink/ink170.xml"/><Relationship Id="rId125" Type="http://schemas.openxmlformats.org/officeDocument/2006/relationships/image" Target="../media/image176.png"/><Relationship Id="rId141" Type="http://schemas.openxmlformats.org/officeDocument/2006/relationships/image" Target="../media/image184.png"/><Relationship Id="rId146" Type="http://schemas.openxmlformats.org/officeDocument/2006/relationships/customXml" Target="../ink/ink183.xml"/><Relationship Id="rId167" Type="http://schemas.openxmlformats.org/officeDocument/2006/relationships/image" Target="../media/image197.png"/><Relationship Id="rId7" Type="http://schemas.openxmlformats.org/officeDocument/2006/relationships/image" Target="../media/image1170.png"/><Relationship Id="rId71" Type="http://schemas.openxmlformats.org/officeDocument/2006/relationships/image" Target="../media/image149.png"/><Relationship Id="rId92" Type="http://schemas.openxmlformats.org/officeDocument/2006/relationships/customXml" Target="../ink/ink156.xml"/><Relationship Id="rId162" Type="http://schemas.openxmlformats.org/officeDocument/2006/relationships/customXml" Target="../ink/ink191.xml"/><Relationship Id="rId2" Type="http://schemas.openxmlformats.org/officeDocument/2006/relationships/customXml" Target="../ink/ink112.xml"/><Relationship Id="rId29" Type="http://schemas.openxmlformats.org/officeDocument/2006/relationships/image" Target="../media/image128.png"/><Relationship Id="rId24" Type="http://schemas.openxmlformats.org/officeDocument/2006/relationships/customXml" Target="../ink/ink122.xml"/><Relationship Id="rId40" Type="http://schemas.openxmlformats.org/officeDocument/2006/relationships/customXml" Target="../ink/ink130.xml"/><Relationship Id="rId45" Type="http://schemas.openxmlformats.org/officeDocument/2006/relationships/image" Target="../media/image136.png"/><Relationship Id="rId66" Type="http://schemas.openxmlformats.org/officeDocument/2006/relationships/customXml" Target="../ink/ink143.xml"/><Relationship Id="rId87" Type="http://schemas.openxmlformats.org/officeDocument/2006/relationships/image" Target="../media/image157.png"/><Relationship Id="rId110" Type="http://schemas.openxmlformats.org/officeDocument/2006/relationships/customXml" Target="../ink/ink165.xml"/><Relationship Id="rId115" Type="http://schemas.openxmlformats.org/officeDocument/2006/relationships/image" Target="../media/image171.png"/><Relationship Id="rId131" Type="http://schemas.openxmlformats.org/officeDocument/2006/relationships/image" Target="../media/image179.png"/><Relationship Id="rId136" Type="http://schemas.openxmlformats.org/officeDocument/2006/relationships/customXml" Target="../ink/ink178.xml"/><Relationship Id="rId157" Type="http://schemas.openxmlformats.org/officeDocument/2006/relationships/image" Target="../media/image192.png"/><Relationship Id="rId178" Type="http://schemas.openxmlformats.org/officeDocument/2006/relationships/customXml" Target="../ink/ink199.xml"/><Relationship Id="rId61" Type="http://schemas.openxmlformats.org/officeDocument/2006/relationships/image" Target="../media/image144.png"/><Relationship Id="rId82" Type="http://schemas.openxmlformats.org/officeDocument/2006/relationships/customXml" Target="../ink/ink151.xml"/><Relationship Id="rId152" Type="http://schemas.openxmlformats.org/officeDocument/2006/relationships/customXml" Target="../ink/ink186.xml"/><Relationship Id="rId173" Type="http://schemas.openxmlformats.org/officeDocument/2006/relationships/image" Target="../media/image200.png"/><Relationship Id="rId19" Type="http://schemas.openxmlformats.org/officeDocument/2006/relationships/image" Target="../media/image123.png"/><Relationship Id="rId14" Type="http://schemas.openxmlformats.org/officeDocument/2006/relationships/customXml" Target="../ink/ink117.xml"/><Relationship Id="rId30" Type="http://schemas.openxmlformats.org/officeDocument/2006/relationships/customXml" Target="../ink/ink125.xml"/><Relationship Id="rId35" Type="http://schemas.openxmlformats.org/officeDocument/2006/relationships/image" Target="../media/image131.png"/><Relationship Id="rId56" Type="http://schemas.openxmlformats.org/officeDocument/2006/relationships/customXml" Target="../ink/ink138.xml"/><Relationship Id="rId77" Type="http://schemas.openxmlformats.org/officeDocument/2006/relationships/image" Target="../media/image152.png"/><Relationship Id="rId100" Type="http://schemas.openxmlformats.org/officeDocument/2006/relationships/customXml" Target="../ink/ink160.xml"/><Relationship Id="rId105" Type="http://schemas.openxmlformats.org/officeDocument/2006/relationships/image" Target="../media/image166.png"/><Relationship Id="rId126" Type="http://schemas.openxmlformats.org/officeDocument/2006/relationships/customXml" Target="../ink/ink173.xml"/><Relationship Id="rId147" Type="http://schemas.openxmlformats.org/officeDocument/2006/relationships/image" Target="../media/image187.png"/><Relationship Id="rId168" Type="http://schemas.openxmlformats.org/officeDocument/2006/relationships/customXml" Target="../ink/ink194.xml"/><Relationship Id="rId8" Type="http://schemas.openxmlformats.org/officeDocument/2006/relationships/customXml" Target="../ink/ink114.xml"/><Relationship Id="rId51" Type="http://schemas.openxmlformats.org/officeDocument/2006/relationships/image" Target="../media/image139.png"/><Relationship Id="rId72" Type="http://schemas.openxmlformats.org/officeDocument/2006/relationships/customXml" Target="../ink/ink146.xml"/><Relationship Id="rId93" Type="http://schemas.openxmlformats.org/officeDocument/2006/relationships/image" Target="../media/image160.png"/><Relationship Id="rId98" Type="http://schemas.openxmlformats.org/officeDocument/2006/relationships/customXml" Target="../ink/ink159.xml"/><Relationship Id="rId121" Type="http://schemas.openxmlformats.org/officeDocument/2006/relationships/image" Target="../media/image174.png"/><Relationship Id="rId142" Type="http://schemas.openxmlformats.org/officeDocument/2006/relationships/customXml" Target="../ink/ink181.xml"/><Relationship Id="rId163" Type="http://schemas.openxmlformats.org/officeDocument/2006/relationships/image" Target="../media/image195.png"/><Relationship Id="rId25" Type="http://schemas.openxmlformats.org/officeDocument/2006/relationships/image" Target="../media/image126.png"/><Relationship Id="rId46" Type="http://schemas.openxmlformats.org/officeDocument/2006/relationships/customXml" Target="../ink/ink133.xml"/><Relationship Id="rId67" Type="http://schemas.openxmlformats.org/officeDocument/2006/relationships/image" Target="../media/image147.png"/><Relationship Id="rId116" Type="http://schemas.openxmlformats.org/officeDocument/2006/relationships/customXml" Target="../ink/ink168.xml"/><Relationship Id="rId137" Type="http://schemas.openxmlformats.org/officeDocument/2006/relationships/image" Target="../media/image182.png"/><Relationship Id="rId158" Type="http://schemas.openxmlformats.org/officeDocument/2006/relationships/customXml" Target="../ink/ink189.xml"/><Relationship Id="rId20" Type="http://schemas.openxmlformats.org/officeDocument/2006/relationships/customXml" Target="../ink/ink120.xml"/><Relationship Id="rId41" Type="http://schemas.openxmlformats.org/officeDocument/2006/relationships/image" Target="../media/image134.png"/><Relationship Id="rId62" Type="http://schemas.openxmlformats.org/officeDocument/2006/relationships/customXml" Target="../ink/ink141.xml"/><Relationship Id="rId83" Type="http://schemas.openxmlformats.org/officeDocument/2006/relationships/image" Target="../media/image155.png"/><Relationship Id="rId88" Type="http://schemas.openxmlformats.org/officeDocument/2006/relationships/customXml" Target="../ink/ink154.xml"/><Relationship Id="rId111" Type="http://schemas.openxmlformats.org/officeDocument/2006/relationships/image" Target="../media/image169.png"/><Relationship Id="rId132" Type="http://schemas.openxmlformats.org/officeDocument/2006/relationships/customXml" Target="../ink/ink176.xml"/><Relationship Id="rId153" Type="http://schemas.openxmlformats.org/officeDocument/2006/relationships/image" Target="../media/image190.png"/><Relationship Id="rId174" Type="http://schemas.openxmlformats.org/officeDocument/2006/relationships/customXml" Target="../ink/ink197.xml"/><Relationship Id="rId179" Type="http://schemas.openxmlformats.org/officeDocument/2006/relationships/image" Target="../media/image203.png"/><Relationship Id="rId15" Type="http://schemas.openxmlformats.org/officeDocument/2006/relationships/image" Target="../media/image121.png"/><Relationship Id="rId36" Type="http://schemas.openxmlformats.org/officeDocument/2006/relationships/customXml" Target="../ink/ink128.xml"/><Relationship Id="rId57" Type="http://schemas.openxmlformats.org/officeDocument/2006/relationships/image" Target="../media/image142.png"/><Relationship Id="rId106" Type="http://schemas.openxmlformats.org/officeDocument/2006/relationships/customXml" Target="../ink/ink163.xml"/><Relationship Id="rId127" Type="http://schemas.openxmlformats.org/officeDocument/2006/relationships/image" Target="../media/image177.png"/><Relationship Id="rId10" Type="http://schemas.openxmlformats.org/officeDocument/2006/relationships/customXml" Target="../ink/ink115.xml"/><Relationship Id="rId31" Type="http://schemas.openxmlformats.org/officeDocument/2006/relationships/image" Target="../media/image129.png"/><Relationship Id="rId52" Type="http://schemas.openxmlformats.org/officeDocument/2006/relationships/customXml" Target="../ink/ink136.xml"/><Relationship Id="rId73" Type="http://schemas.openxmlformats.org/officeDocument/2006/relationships/image" Target="../media/image150.png"/><Relationship Id="rId78" Type="http://schemas.openxmlformats.org/officeDocument/2006/relationships/customXml" Target="../ink/ink149.xml"/><Relationship Id="rId94" Type="http://schemas.openxmlformats.org/officeDocument/2006/relationships/customXml" Target="../ink/ink157.xml"/><Relationship Id="rId99" Type="http://schemas.openxmlformats.org/officeDocument/2006/relationships/image" Target="../media/image163.png"/><Relationship Id="rId101" Type="http://schemas.openxmlformats.org/officeDocument/2006/relationships/image" Target="../media/image164.png"/><Relationship Id="rId122" Type="http://schemas.openxmlformats.org/officeDocument/2006/relationships/customXml" Target="../ink/ink171.xml"/><Relationship Id="rId143" Type="http://schemas.openxmlformats.org/officeDocument/2006/relationships/image" Target="../media/image185.png"/><Relationship Id="rId148" Type="http://schemas.openxmlformats.org/officeDocument/2006/relationships/customXml" Target="../ink/ink184.xml"/><Relationship Id="rId164" Type="http://schemas.openxmlformats.org/officeDocument/2006/relationships/customXml" Target="../ink/ink192.xml"/><Relationship Id="rId169" Type="http://schemas.openxmlformats.org/officeDocument/2006/relationships/image" Target="../media/image198.png"/><Relationship Id="rId9" Type="http://schemas.openxmlformats.org/officeDocument/2006/relationships/image" Target="../media/image1180.png"/><Relationship Id="rId180" Type="http://schemas.openxmlformats.org/officeDocument/2006/relationships/customXml" Target="../ink/ink200.xml"/><Relationship Id="rId26" Type="http://schemas.openxmlformats.org/officeDocument/2006/relationships/customXml" Target="../ink/ink123.xml"/><Relationship Id="rId47" Type="http://schemas.openxmlformats.org/officeDocument/2006/relationships/image" Target="../media/image137.png"/><Relationship Id="rId68" Type="http://schemas.openxmlformats.org/officeDocument/2006/relationships/customXml" Target="../ink/ink144.xml"/><Relationship Id="rId89" Type="http://schemas.openxmlformats.org/officeDocument/2006/relationships/image" Target="../media/image158.png"/><Relationship Id="rId112" Type="http://schemas.openxmlformats.org/officeDocument/2006/relationships/customXml" Target="../ink/ink166.xml"/><Relationship Id="rId133" Type="http://schemas.openxmlformats.org/officeDocument/2006/relationships/image" Target="../media/image180.png"/><Relationship Id="rId154" Type="http://schemas.openxmlformats.org/officeDocument/2006/relationships/customXml" Target="../ink/ink187.xml"/><Relationship Id="rId175" Type="http://schemas.openxmlformats.org/officeDocument/2006/relationships/image" Target="../media/image201.png"/><Relationship Id="rId16" Type="http://schemas.openxmlformats.org/officeDocument/2006/relationships/customXml" Target="../ink/ink118.xml"/><Relationship Id="rId37" Type="http://schemas.openxmlformats.org/officeDocument/2006/relationships/image" Target="../media/image132.png"/><Relationship Id="rId58" Type="http://schemas.openxmlformats.org/officeDocument/2006/relationships/customXml" Target="../ink/ink139.xml"/><Relationship Id="rId79" Type="http://schemas.openxmlformats.org/officeDocument/2006/relationships/image" Target="../media/image153.png"/><Relationship Id="rId102" Type="http://schemas.openxmlformats.org/officeDocument/2006/relationships/customXml" Target="../ink/ink161.xml"/><Relationship Id="rId123" Type="http://schemas.openxmlformats.org/officeDocument/2006/relationships/image" Target="../media/image175.png"/><Relationship Id="rId144" Type="http://schemas.openxmlformats.org/officeDocument/2006/relationships/customXml" Target="../ink/ink182.xml"/><Relationship Id="rId90" Type="http://schemas.openxmlformats.org/officeDocument/2006/relationships/customXml" Target="../ink/ink155.xml"/><Relationship Id="rId165" Type="http://schemas.openxmlformats.org/officeDocument/2006/relationships/image" Target="../media/image196.png"/><Relationship Id="rId27" Type="http://schemas.openxmlformats.org/officeDocument/2006/relationships/image" Target="../media/image127.png"/><Relationship Id="rId48" Type="http://schemas.openxmlformats.org/officeDocument/2006/relationships/customXml" Target="../ink/ink134.xml"/><Relationship Id="rId69" Type="http://schemas.openxmlformats.org/officeDocument/2006/relationships/image" Target="../media/image148.png"/><Relationship Id="rId113" Type="http://schemas.openxmlformats.org/officeDocument/2006/relationships/image" Target="../media/image170.png"/><Relationship Id="rId134" Type="http://schemas.openxmlformats.org/officeDocument/2006/relationships/customXml" Target="../ink/ink177.xml"/><Relationship Id="rId80" Type="http://schemas.openxmlformats.org/officeDocument/2006/relationships/customXml" Target="../ink/ink150.xml"/><Relationship Id="rId155" Type="http://schemas.openxmlformats.org/officeDocument/2006/relationships/image" Target="../media/image191.png"/><Relationship Id="rId176" Type="http://schemas.openxmlformats.org/officeDocument/2006/relationships/customXml" Target="../ink/ink198.xml"/><Relationship Id="rId17" Type="http://schemas.openxmlformats.org/officeDocument/2006/relationships/image" Target="../media/image122.png"/><Relationship Id="rId38" Type="http://schemas.openxmlformats.org/officeDocument/2006/relationships/customXml" Target="../ink/ink129.xml"/><Relationship Id="rId59" Type="http://schemas.openxmlformats.org/officeDocument/2006/relationships/image" Target="../media/image143.png"/><Relationship Id="rId103" Type="http://schemas.openxmlformats.org/officeDocument/2006/relationships/image" Target="../media/image165.png"/><Relationship Id="rId124" Type="http://schemas.openxmlformats.org/officeDocument/2006/relationships/customXml" Target="../ink/ink172.xml"/><Relationship Id="rId70" Type="http://schemas.openxmlformats.org/officeDocument/2006/relationships/customXml" Target="../ink/ink145.xml"/><Relationship Id="rId91" Type="http://schemas.openxmlformats.org/officeDocument/2006/relationships/image" Target="../media/image159.png"/><Relationship Id="rId145" Type="http://schemas.openxmlformats.org/officeDocument/2006/relationships/image" Target="../media/image186.png"/><Relationship Id="rId166" Type="http://schemas.openxmlformats.org/officeDocument/2006/relationships/customXml" Target="../ink/ink19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1.png"/><Relationship Id="rId21" Type="http://schemas.openxmlformats.org/officeDocument/2006/relationships/image" Target="../media/image213.png"/><Relationship Id="rId42" Type="http://schemas.openxmlformats.org/officeDocument/2006/relationships/customXml" Target="../ink/ink220.xml"/><Relationship Id="rId63" Type="http://schemas.openxmlformats.org/officeDocument/2006/relationships/image" Target="../media/image234.png"/><Relationship Id="rId84" Type="http://schemas.openxmlformats.org/officeDocument/2006/relationships/customXml" Target="../ink/ink241.xml"/><Relationship Id="rId138" Type="http://schemas.openxmlformats.org/officeDocument/2006/relationships/customXml" Target="../ink/ink268.xml"/><Relationship Id="rId159" Type="http://schemas.openxmlformats.org/officeDocument/2006/relationships/image" Target="../media/image282.png"/><Relationship Id="rId107" Type="http://schemas.openxmlformats.org/officeDocument/2006/relationships/image" Target="../media/image256.png"/><Relationship Id="rId11" Type="http://schemas.openxmlformats.org/officeDocument/2006/relationships/image" Target="../media/image208.png"/><Relationship Id="rId32" Type="http://schemas.openxmlformats.org/officeDocument/2006/relationships/customXml" Target="../ink/ink215.xml"/><Relationship Id="rId53" Type="http://schemas.openxmlformats.org/officeDocument/2006/relationships/image" Target="../media/image229.png"/><Relationship Id="rId74" Type="http://schemas.openxmlformats.org/officeDocument/2006/relationships/customXml" Target="../ink/ink236.xml"/><Relationship Id="rId128" Type="http://schemas.openxmlformats.org/officeDocument/2006/relationships/customXml" Target="../ink/ink263.xml"/><Relationship Id="rId149" Type="http://schemas.openxmlformats.org/officeDocument/2006/relationships/image" Target="../media/image277.png"/><Relationship Id="rId5" Type="http://schemas.openxmlformats.org/officeDocument/2006/relationships/image" Target="../media/image2050.png"/><Relationship Id="rId95" Type="http://schemas.openxmlformats.org/officeDocument/2006/relationships/image" Target="../media/image250.png"/><Relationship Id="rId160" Type="http://schemas.openxmlformats.org/officeDocument/2006/relationships/image" Target="../media/image8.png"/><Relationship Id="rId22" Type="http://schemas.openxmlformats.org/officeDocument/2006/relationships/customXml" Target="../ink/ink210.xml"/><Relationship Id="rId43" Type="http://schemas.openxmlformats.org/officeDocument/2006/relationships/image" Target="../media/image224.png"/><Relationship Id="rId64" Type="http://schemas.openxmlformats.org/officeDocument/2006/relationships/customXml" Target="../ink/ink231.xml"/><Relationship Id="rId118" Type="http://schemas.openxmlformats.org/officeDocument/2006/relationships/customXml" Target="../ink/ink258.xml"/><Relationship Id="rId139" Type="http://schemas.openxmlformats.org/officeDocument/2006/relationships/image" Target="../media/image272.png"/><Relationship Id="rId80" Type="http://schemas.openxmlformats.org/officeDocument/2006/relationships/customXml" Target="../ink/ink239.xml"/><Relationship Id="rId85" Type="http://schemas.openxmlformats.org/officeDocument/2006/relationships/image" Target="../media/image245.png"/><Relationship Id="rId150" Type="http://schemas.openxmlformats.org/officeDocument/2006/relationships/customXml" Target="../ink/ink274.xml"/><Relationship Id="rId155" Type="http://schemas.openxmlformats.org/officeDocument/2006/relationships/image" Target="../media/image280.png"/><Relationship Id="rId12" Type="http://schemas.openxmlformats.org/officeDocument/2006/relationships/customXml" Target="../ink/ink205.xml"/><Relationship Id="rId17" Type="http://schemas.openxmlformats.org/officeDocument/2006/relationships/image" Target="../media/image211.png"/><Relationship Id="rId33" Type="http://schemas.openxmlformats.org/officeDocument/2006/relationships/image" Target="../media/image219.png"/><Relationship Id="rId38" Type="http://schemas.openxmlformats.org/officeDocument/2006/relationships/customXml" Target="../ink/ink218.xml"/><Relationship Id="rId59" Type="http://schemas.openxmlformats.org/officeDocument/2006/relationships/image" Target="../media/image232.png"/><Relationship Id="rId103" Type="http://schemas.openxmlformats.org/officeDocument/2006/relationships/image" Target="../media/image254.png"/><Relationship Id="rId108" Type="http://schemas.openxmlformats.org/officeDocument/2006/relationships/customXml" Target="../ink/ink253.xml"/><Relationship Id="rId124" Type="http://schemas.openxmlformats.org/officeDocument/2006/relationships/customXml" Target="../ink/ink261.xml"/><Relationship Id="rId129" Type="http://schemas.openxmlformats.org/officeDocument/2006/relationships/image" Target="../media/image267.png"/><Relationship Id="rId54" Type="http://schemas.openxmlformats.org/officeDocument/2006/relationships/customXml" Target="../ink/ink226.xml"/><Relationship Id="rId70" Type="http://schemas.openxmlformats.org/officeDocument/2006/relationships/customXml" Target="../ink/ink234.xml"/><Relationship Id="rId75" Type="http://schemas.openxmlformats.org/officeDocument/2006/relationships/image" Target="../media/image240.png"/><Relationship Id="rId91" Type="http://schemas.openxmlformats.org/officeDocument/2006/relationships/image" Target="../media/image248.png"/><Relationship Id="rId96" Type="http://schemas.openxmlformats.org/officeDocument/2006/relationships/customXml" Target="../ink/ink247.xml"/><Relationship Id="rId140" Type="http://schemas.openxmlformats.org/officeDocument/2006/relationships/customXml" Target="../ink/ink269.xml"/><Relationship Id="rId145" Type="http://schemas.openxmlformats.org/officeDocument/2006/relationships/image" Target="../media/image275.png"/><Relationship Id="rId161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02.xml"/><Relationship Id="rId23" Type="http://schemas.openxmlformats.org/officeDocument/2006/relationships/image" Target="../media/image214.png"/><Relationship Id="rId28" Type="http://schemas.openxmlformats.org/officeDocument/2006/relationships/customXml" Target="../ink/ink213.xml"/><Relationship Id="rId49" Type="http://schemas.openxmlformats.org/officeDocument/2006/relationships/image" Target="../media/image227.png"/><Relationship Id="rId114" Type="http://schemas.openxmlformats.org/officeDocument/2006/relationships/customXml" Target="../ink/ink256.xml"/><Relationship Id="rId119" Type="http://schemas.openxmlformats.org/officeDocument/2006/relationships/image" Target="../media/image262.png"/><Relationship Id="rId44" Type="http://schemas.openxmlformats.org/officeDocument/2006/relationships/customXml" Target="../ink/ink221.xml"/><Relationship Id="rId60" Type="http://schemas.openxmlformats.org/officeDocument/2006/relationships/customXml" Target="../ink/ink229.xml"/><Relationship Id="rId65" Type="http://schemas.openxmlformats.org/officeDocument/2006/relationships/image" Target="../media/image235.png"/><Relationship Id="rId81" Type="http://schemas.openxmlformats.org/officeDocument/2006/relationships/image" Target="../media/image243.png"/><Relationship Id="rId86" Type="http://schemas.openxmlformats.org/officeDocument/2006/relationships/customXml" Target="../ink/ink242.xml"/><Relationship Id="rId130" Type="http://schemas.openxmlformats.org/officeDocument/2006/relationships/customXml" Target="../ink/ink264.xml"/><Relationship Id="rId135" Type="http://schemas.openxmlformats.org/officeDocument/2006/relationships/image" Target="../media/image270.png"/><Relationship Id="rId151" Type="http://schemas.openxmlformats.org/officeDocument/2006/relationships/image" Target="../media/image278.png"/><Relationship Id="rId156" Type="http://schemas.openxmlformats.org/officeDocument/2006/relationships/customXml" Target="../ink/ink277.xml"/><Relationship Id="rId13" Type="http://schemas.openxmlformats.org/officeDocument/2006/relationships/image" Target="../media/image209.png"/><Relationship Id="rId18" Type="http://schemas.openxmlformats.org/officeDocument/2006/relationships/customXml" Target="../ink/ink208.xml"/><Relationship Id="rId39" Type="http://schemas.openxmlformats.org/officeDocument/2006/relationships/image" Target="../media/image222.png"/><Relationship Id="rId109" Type="http://schemas.openxmlformats.org/officeDocument/2006/relationships/image" Target="../media/image257.png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230.png"/><Relationship Id="rId76" Type="http://schemas.openxmlformats.org/officeDocument/2006/relationships/customXml" Target="../ink/ink237.xml"/><Relationship Id="rId97" Type="http://schemas.openxmlformats.org/officeDocument/2006/relationships/image" Target="../media/image251.png"/><Relationship Id="rId104" Type="http://schemas.openxmlformats.org/officeDocument/2006/relationships/customXml" Target="../ink/ink251.xml"/><Relationship Id="rId120" Type="http://schemas.openxmlformats.org/officeDocument/2006/relationships/customXml" Target="../ink/ink259.xml"/><Relationship Id="rId125" Type="http://schemas.openxmlformats.org/officeDocument/2006/relationships/image" Target="../media/image265.png"/><Relationship Id="rId141" Type="http://schemas.openxmlformats.org/officeDocument/2006/relationships/image" Target="../media/image273.png"/><Relationship Id="rId146" Type="http://schemas.openxmlformats.org/officeDocument/2006/relationships/customXml" Target="../ink/ink272.xml"/><Relationship Id="rId7" Type="http://schemas.openxmlformats.org/officeDocument/2006/relationships/image" Target="../media/image206.png"/><Relationship Id="rId71" Type="http://schemas.openxmlformats.org/officeDocument/2006/relationships/image" Target="../media/image238.png"/><Relationship Id="rId92" Type="http://schemas.openxmlformats.org/officeDocument/2006/relationships/customXml" Target="../ink/ink245.xml"/><Relationship Id="rId2" Type="http://schemas.openxmlformats.org/officeDocument/2006/relationships/customXml" Target="../ink/ink201.xml"/><Relationship Id="rId29" Type="http://schemas.openxmlformats.org/officeDocument/2006/relationships/image" Target="../media/image217.png"/><Relationship Id="rId24" Type="http://schemas.openxmlformats.org/officeDocument/2006/relationships/customXml" Target="../ink/ink211.xml"/><Relationship Id="rId40" Type="http://schemas.openxmlformats.org/officeDocument/2006/relationships/customXml" Target="../ink/ink219.xml"/><Relationship Id="rId45" Type="http://schemas.openxmlformats.org/officeDocument/2006/relationships/image" Target="../media/image225.png"/><Relationship Id="rId66" Type="http://schemas.openxmlformats.org/officeDocument/2006/relationships/customXml" Target="../ink/ink232.xml"/><Relationship Id="rId87" Type="http://schemas.openxmlformats.org/officeDocument/2006/relationships/image" Target="../media/image246.png"/><Relationship Id="rId110" Type="http://schemas.openxmlformats.org/officeDocument/2006/relationships/customXml" Target="../ink/ink254.xml"/><Relationship Id="rId115" Type="http://schemas.openxmlformats.org/officeDocument/2006/relationships/image" Target="../media/image260.png"/><Relationship Id="rId131" Type="http://schemas.openxmlformats.org/officeDocument/2006/relationships/image" Target="../media/image268.png"/><Relationship Id="rId136" Type="http://schemas.openxmlformats.org/officeDocument/2006/relationships/customXml" Target="../ink/ink267.xml"/><Relationship Id="rId157" Type="http://schemas.openxmlformats.org/officeDocument/2006/relationships/image" Target="../media/image281.png"/><Relationship Id="rId61" Type="http://schemas.openxmlformats.org/officeDocument/2006/relationships/image" Target="../media/image233.png"/><Relationship Id="rId82" Type="http://schemas.openxmlformats.org/officeDocument/2006/relationships/customXml" Target="../ink/ink240.xml"/><Relationship Id="rId152" Type="http://schemas.openxmlformats.org/officeDocument/2006/relationships/customXml" Target="../ink/ink275.xml"/><Relationship Id="rId19" Type="http://schemas.openxmlformats.org/officeDocument/2006/relationships/image" Target="../media/image212.png"/><Relationship Id="rId14" Type="http://schemas.openxmlformats.org/officeDocument/2006/relationships/customXml" Target="../ink/ink206.xml"/><Relationship Id="rId30" Type="http://schemas.openxmlformats.org/officeDocument/2006/relationships/customXml" Target="../ink/ink214.xml"/><Relationship Id="rId35" Type="http://schemas.openxmlformats.org/officeDocument/2006/relationships/image" Target="../media/image220.png"/><Relationship Id="rId56" Type="http://schemas.openxmlformats.org/officeDocument/2006/relationships/customXml" Target="../ink/ink227.xml"/><Relationship Id="rId77" Type="http://schemas.openxmlformats.org/officeDocument/2006/relationships/image" Target="../media/image241.png"/><Relationship Id="rId100" Type="http://schemas.openxmlformats.org/officeDocument/2006/relationships/customXml" Target="../ink/ink249.xml"/><Relationship Id="rId105" Type="http://schemas.openxmlformats.org/officeDocument/2006/relationships/image" Target="../media/image255.png"/><Relationship Id="rId126" Type="http://schemas.openxmlformats.org/officeDocument/2006/relationships/customXml" Target="../ink/ink262.xml"/><Relationship Id="rId147" Type="http://schemas.openxmlformats.org/officeDocument/2006/relationships/image" Target="../media/image276.png"/><Relationship Id="rId8" Type="http://schemas.openxmlformats.org/officeDocument/2006/relationships/customXml" Target="../ink/ink203.xml"/><Relationship Id="rId51" Type="http://schemas.openxmlformats.org/officeDocument/2006/relationships/image" Target="../media/image228.png"/><Relationship Id="rId72" Type="http://schemas.openxmlformats.org/officeDocument/2006/relationships/customXml" Target="../ink/ink235.xml"/><Relationship Id="rId93" Type="http://schemas.openxmlformats.org/officeDocument/2006/relationships/image" Target="../media/image249.png"/><Relationship Id="rId98" Type="http://schemas.openxmlformats.org/officeDocument/2006/relationships/customXml" Target="../ink/ink248.xml"/><Relationship Id="rId121" Type="http://schemas.openxmlformats.org/officeDocument/2006/relationships/image" Target="../media/image263.png"/><Relationship Id="rId142" Type="http://schemas.openxmlformats.org/officeDocument/2006/relationships/customXml" Target="../ink/ink270.xml"/><Relationship Id="rId25" Type="http://schemas.openxmlformats.org/officeDocument/2006/relationships/image" Target="../media/image215.png"/><Relationship Id="rId46" Type="http://schemas.openxmlformats.org/officeDocument/2006/relationships/customXml" Target="../ink/ink222.xml"/><Relationship Id="rId67" Type="http://schemas.openxmlformats.org/officeDocument/2006/relationships/image" Target="../media/image236.png"/><Relationship Id="rId116" Type="http://schemas.openxmlformats.org/officeDocument/2006/relationships/customXml" Target="../ink/ink257.xml"/><Relationship Id="rId137" Type="http://schemas.openxmlformats.org/officeDocument/2006/relationships/image" Target="../media/image271.png"/><Relationship Id="rId158" Type="http://schemas.openxmlformats.org/officeDocument/2006/relationships/customXml" Target="../ink/ink278.xml"/><Relationship Id="rId20" Type="http://schemas.openxmlformats.org/officeDocument/2006/relationships/customXml" Target="../ink/ink209.xml"/><Relationship Id="rId41" Type="http://schemas.openxmlformats.org/officeDocument/2006/relationships/image" Target="../media/image223.png"/><Relationship Id="rId62" Type="http://schemas.openxmlformats.org/officeDocument/2006/relationships/customXml" Target="../ink/ink230.xml"/><Relationship Id="rId83" Type="http://schemas.openxmlformats.org/officeDocument/2006/relationships/image" Target="../media/image244.png"/><Relationship Id="rId88" Type="http://schemas.openxmlformats.org/officeDocument/2006/relationships/customXml" Target="../ink/ink243.xml"/><Relationship Id="rId111" Type="http://schemas.openxmlformats.org/officeDocument/2006/relationships/image" Target="../media/image258.png"/><Relationship Id="rId132" Type="http://schemas.openxmlformats.org/officeDocument/2006/relationships/customXml" Target="../ink/ink265.xml"/><Relationship Id="rId153" Type="http://schemas.openxmlformats.org/officeDocument/2006/relationships/image" Target="../media/image279.png"/><Relationship Id="rId15" Type="http://schemas.openxmlformats.org/officeDocument/2006/relationships/image" Target="../media/image210.png"/><Relationship Id="rId36" Type="http://schemas.openxmlformats.org/officeDocument/2006/relationships/customXml" Target="../ink/ink217.xml"/><Relationship Id="rId57" Type="http://schemas.openxmlformats.org/officeDocument/2006/relationships/image" Target="../media/image231.png"/><Relationship Id="rId106" Type="http://schemas.openxmlformats.org/officeDocument/2006/relationships/customXml" Target="../ink/ink252.xml"/><Relationship Id="rId127" Type="http://schemas.openxmlformats.org/officeDocument/2006/relationships/image" Target="../media/image266.png"/><Relationship Id="rId10" Type="http://schemas.openxmlformats.org/officeDocument/2006/relationships/customXml" Target="../ink/ink204.xml"/><Relationship Id="rId31" Type="http://schemas.openxmlformats.org/officeDocument/2006/relationships/image" Target="../media/image218.png"/><Relationship Id="rId52" Type="http://schemas.openxmlformats.org/officeDocument/2006/relationships/customXml" Target="../ink/ink225.xml"/><Relationship Id="rId73" Type="http://schemas.openxmlformats.org/officeDocument/2006/relationships/image" Target="../media/image239.png"/><Relationship Id="rId78" Type="http://schemas.openxmlformats.org/officeDocument/2006/relationships/customXml" Target="../ink/ink238.xml"/><Relationship Id="rId94" Type="http://schemas.openxmlformats.org/officeDocument/2006/relationships/customXml" Target="../ink/ink246.xml"/><Relationship Id="rId99" Type="http://schemas.openxmlformats.org/officeDocument/2006/relationships/image" Target="../media/image252.png"/><Relationship Id="rId101" Type="http://schemas.openxmlformats.org/officeDocument/2006/relationships/image" Target="../media/image253.png"/><Relationship Id="rId122" Type="http://schemas.openxmlformats.org/officeDocument/2006/relationships/customXml" Target="../ink/ink260.xml"/><Relationship Id="rId143" Type="http://schemas.openxmlformats.org/officeDocument/2006/relationships/image" Target="../media/image274.png"/><Relationship Id="rId148" Type="http://schemas.openxmlformats.org/officeDocument/2006/relationships/customXml" Target="../ink/ink273.xml"/><Relationship Id="rId9" Type="http://schemas.openxmlformats.org/officeDocument/2006/relationships/image" Target="../media/image207.png"/><Relationship Id="rId26" Type="http://schemas.openxmlformats.org/officeDocument/2006/relationships/customXml" Target="../ink/ink212.xml"/><Relationship Id="rId47" Type="http://schemas.openxmlformats.org/officeDocument/2006/relationships/image" Target="../media/image226.png"/><Relationship Id="rId68" Type="http://schemas.openxmlformats.org/officeDocument/2006/relationships/customXml" Target="../ink/ink233.xml"/><Relationship Id="rId89" Type="http://schemas.openxmlformats.org/officeDocument/2006/relationships/image" Target="../media/image247.png"/><Relationship Id="rId112" Type="http://schemas.openxmlformats.org/officeDocument/2006/relationships/customXml" Target="../ink/ink255.xml"/><Relationship Id="rId133" Type="http://schemas.openxmlformats.org/officeDocument/2006/relationships/image" Target="../media/image269.png"/><Relationship Id="rId154" Type="http://schemas.openxmlformats.org/officeDocument/2006/relationships/customXml" Target="../ink/ink276.xml"/><Relationship Id="rId16" Type="http://schemas.openxmlformats.org/officeDocument/2006/relationships/customXml" Target="../ink/ink207.xml"/><Relationship Id="rId37" Type="http://schemas.openxmlformats.org/officeDocument/2006/relationships/image" Target="../media/image221.png"/><Relationship Id="rId58" Type="http://schemas.openxmlformats.org/officeDocument/2006/relationships/customXml" Target="../ink/ink228.xml"/><Relationship Id="rId79" Type="http://schemas.openxmlformats.org/officeDocument/2006/relationships/image" Target="../media/image242.png"/><Relationship Id="rId102" Type="http://schemas.openxmlformats.org/officeDocument/2006/relationships/customXml" Target="../ink/ink250.xml"/><Relationship Id="rId123" Type="http://schemas.openxmlformats.org/officeDocument/2006/relationships/image" Target="../media/image264.png"/><Relationship Id="rId144" Type="http://schemas.openxmlformats.org/officeDocument/2006/relationships/customXml" Target="../ink/ink271.xml"/><Relationship Id="rId90" Type="http://schemas.openxmlformats.org/officeDocument/2006/relationships/customXml" Target="../ink/ink244.xml"/><Relationship Id="rId27" Type="http://schemas.openxmlformats.org/officeDocument/2006/relationships/image" Target="../media/image216.png"/><Relationship Id="rId48" Type="http://schemas.openxmlformats.org/officeDocument/2006/relationships/customXml" Target="../ink/ink223.xml"/><Relationship Id="rId69" Type="http://schemas.openxmlformats.org/officeDocument/2006/relationships/image" Target="../media/image237.png"/><Relationship Id="rId113" Type="http://schemas.openxmlformats.org/officeDocument/2006/relationships/image" Target="../media/image259.png"/><Relationship Id="rId134" Type="http://schemas.openxmlformats.org/officeDocument/2006/relationships/customXml" Target="../ink/ink26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9.png"/><Relationship Id="rId18" Type="http://schemas.openxmlformats.org/officeDocument/2006/relationships/customXml" Target="../ink/ink286.xml"/><Relationship Id="rId26" Type="http://schemas.openxmlformats.org/officeDocument/2006/relationships/customXml" Target="../ink/ink290.xml"/><Relationship Id="rId39" Type="http://schemas.openxmlformats.org/officeDocument/2006/relationships/image" Target="../media/image302.png"/><Relationship Id="rId21" Type="http://schemas.openxmlformats.org/officeDocument/2006/relationships/image" Target="../media/image293.png"/><Relationship Id="rId34" Type="http://schemas.openxmlformats.org/officeDocument/2006/relationships/customXml" Target="../ink/ink294.xml"/><Relationship Id="rId42" Type="http://schemas.openxmlformats.org/officeDocument/2006/relationships/customXml" Target="../ink/ink298.xml"/><Relationship Id="rId47" Type="http://schemas.openxmlformats.org/officeDocument/2006/relationships/image" Target="../media/image306.png"/><Relationship Id="rId50" Type="http://schemas.openxmlformats.org/officeDocument/2006/relationships/customXml" Target="../ink/ink302.xml"/><Relationship Id="rId55" Type="http://schemas.openxmlformats.org/officeDocument/2006/relationships/image" Target="../media/image310.png"/><Relationship Id="rId7" Type="http://schemas.openxmlformats.org/officeDocument/2006/relationships/image" Target="../media/image286.png"/><Relationship Id="rId2" Type="http://schemas.openxmlformats.org/officeDocument/2006/relationships/customXml" Target="../ink/ink279.xml"/><Relationship Id="rId16" Type="http://schemas.openxmlformats.org/officeDocument/2006/relationships/customXml" Target="../ink/ink285.xml"/><Relationship Id="rId29" Type="http://schemas.openxmlformats.org/officeDocument/2006/relationships/image" Target="../media/image297.png"/><Relationship Id="rId11" Type="http://schemas.openxmlformats.org/officeDocument/2006/relationships/image" Target="../media/image288.png"/><Relationship Id="rId24" Type="http://schemas.openxmlformats.org/officeDocument/2006/relationships/customXml" Target="../ink/ink289.xml"/><Relationship Id="rId32" Type="http://schemas.openxmlformats.org/officeDocument/2006/relationships/customXml" Target="../ink/ink293.xml"/><Relationship Id="rId37" Type="http://schemas.openxmlformats.org/officeDocument/2006/relationships/image" Target="../media/image301.png"/><Relationship Id="rId40" Type="http://schemas.openxmlformats.org/officeDocument/2006/relationships/customXml" Target="../ink/ink297.xml"/><Relationship Id="rId45" Type="http://schemas.openxmlformats.org/officeDocument/2006/relationships/image" Target="../media/image305.png"/><Relationship Id="rId53" Type="http://schemas.openxmlformats.org/officeDocument/2006/relationships/image" Target="../media/image309.png"/><Relationship Id="rId58" Type="http://schemas.openxmlformats.org/officeDocument/2006/relationships/customXml" Target="../ink/ink306.xml"/><Relationship Id="rId5" Type="http://schemas.openxmlformats.org/officeDocument/2006/relationships/image" Target="../media/image285.png"/><Relationship Id="rId61" Type="http://schemas.openxmlformats.org/officeDocument/2006/relationships/image" Target="../media/image313.png"/><Relationship Id="rId19" Type="http://schemas.openxmlformats.org/officeDocument/2006/relationships/image" Target="../media/image292.png"/><Relationship Id="rId9" Type="http://schemas.openxmlformats.org/officeDocument/2006/relationships/image" Target="../media/image287.png"/><Relationship Id="rId14" Type="http://schemas.openxmlformats.org/officeDocument/2006/relationships/customXml" Target="../ink/ink284.xml"/><Relationship Id="rId22" Type="http://schemas.openxmlformats.org/officeDocument/2006/relationships/customXml" Target="../ink/ink288.xml"/><Relationship Id="rId27" Type="http://schemas.openxmlformats.org/officeDocument/2006/relationships/image" Target="../media/image296.png"/><Relationship Id="rId30" Type="http://schemas.openxmlformats.org/officeDocument/2006/relationships/customXml" Target="../ink/ink292.xml"/><Relationship Id="rId35" Type="http://schemas.openxmlformats.org/officeDocument/2006/relationships/image" Target="../media/image300.png"/><Relationship Id="rId43" Type="http://schemas.openxmlformats.org/officeDocument/2006/relationships/image" Target="../media/image304.png"/><Relationship Id="rId48" Type="http://schemas.openxmlformats.org/officeDocument/2006/relationships/customXml" Target="../ink/ink301.xml"/><Relationship Id="rId56" Type="http://schemas.openxmlformats.org/officeDocument/2006/relationships/customXml" Target="../ink/ink305.xml"/><Relationship Id="rId8" Type="http://schemas.openxmlformats.org/officeDocument/2006/relationships/customXml" Target="../ink/ink281.xml"/><Relationship Id="rId51" Type="http://schemas.openxmlformats.org/officeDocument/2006/relationships/image" Target="../media/image308.png"/><Relationship Id="rId12" Type="http://schemas.openxmlformats.org/officeDocument/2006/relationships/customXml" Target="../ink/ink283.xml"/><Relationship Id="rId17" Type="http://schemas.openxmlformats.org/officeDocument/2006/relationships/image" Target="../media/image291.png"/><Relationship Id="rId25" Type="http://schemas.openxmlformats.org/officeDocument/2006/relationships/image" Target="../media/image295.png"/><Relationship Id="rId33" Type="http://schemas.openxmlformats.org/officeDocument/2006/relationships/image" Target="../media/image299.png"/><Relationship Id="rId38" Type="http://schemas.openxmlformats.org/officeDocument/2006/relationships/customXml" Target="../ink/ink296.xml"/><Relationship Id="rId46" Type="http://schemas.openxmlformats.org/officeDocument/2006/relationships/customXml" Target="../ink/ink300.xml"/><Relationship Id="rId59" Type="http://schemas.openxmlformats.org/officeDocument/2006/relationships/image" Target="../media/image312.png"/><Relationship Id="rId20" Type="http://schemas.openxmlformats.org/officeDocument/2006/relationships/customXml" Target="../ink/ink287.xml"/><Relationship Id="rId41" Type="http://schemas.openxmlformats.org/officeDocument/2006/relationships/image" Target="../media/image303.png"/><Relationship Id="rId54" Type="http://schemas.openxmlformats.org/officeDocument/2006/relationships/customXml" Target="../ink/ink30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80.xml"/><Relationship Id="rId15" Type="http://schemas.openxmlformats.org/officeDocument/2006/relationships/image" Target="../media/image290.png"/><Relationship Id="rId23" Type="http://schemas.openxmlformats.org/officeDocument/2006/relationships/image" Target="../media/image294.png"/><Relationship Id="rId28" Type="http://schemas.openxmlformats.org/officeDocument/2006/relationships/customXml" Target="../ink/ink291.xml"/><Relationship Id="rId36" Type="http://schemas.openxmlformats.org/officeDocument/2006/relationships/customXml" Target="../ink/ink295.xml"/><Relationship Id="rId49" Type="http://schemas.openxmlformats.org/officeDocument/2006/relationships/image" Target="../media/image307.png"/><Relationship Id="rId57" Type="http://schemas.openxmlformats.org/officeDocument/2006/relationships/image" Target="../media/image311.png"/><Relationship Id="rId10" Type="http://schemas.openxmlformats.org/officeDocument/2006/relationships/customXml" Target="../ink/ink282.xml"/><Relationship Id="rId31" Type="http://schemas.openxmlformats.org/officeDocument/2006/relationships/image" Target="../media/image298.png"/><Relationship Id="rId44" Type="http://schemas.openxmlformats.org/officeDocument/2006/relationships/customXml" Target="../ink/ink299.xml"/><Relationship Id="rId52" Type="http://schemas.openxmlformats.org/officeDocument/2006/relationships/customXml" Target="../ink/ink303.xml"/><Relationship Id="rId60" Type="http://schemas.openxmlformats.org/officeDocument/2006/relationships/customXml" Target="../ink/ink307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3.png"/><Relationship Id="rId21" Type="http://schemas.openxmlformats.org/officeDocument/2006/relationships/customXml" Target="../ink/ink315.xml"/><Relationship Id="rId42" Type="http://schemas.openxmlformats.org/officeDocument/2006/relationships/image" Target="../media/image331.png"/><Relationship Id="rId47" Type="http://schemas.openxmlformats.org/officeDocument/2006/relationships/customXml" Target="../ink/ink328.xml"/><Relationship Id="rId63" Type="http://schemas.openxmlformats.org/officeDocument/2006/relationships/customXml" Target="../ink/ink336.xml"/><Relationship Id="rId68" Type="http://schemas.openxmlformats.org/officeDocument/2006/relationships/image" Target="../media/image344.png"/><Relationship Id="rId84" Type="http://schemas.openxmlformats.org/officeDocument/2006/relationships/image" Target="../media/image352.png"/><Relationship Id="rId89" Type="http://schemas.openxmlformats.org/officeDocument/2006/relationships/customXml" Target="../ink/ink349.xml"/><Relationship Id="rId16" Type="http://schemas.openxmlformats.org/officeDocument/2006/relationships/image" Target="../media/image318.png"/><Relationship Id="rId11" Type="http://schemas.openxmlformats.org/officeDocument/2006/relationships/customXml" Target="../ink/ink310.xml"/><Relationship Id="rId32" Type="http://schemas.openxmlformats.org/officeDocument/2006/relationships/image" Target="../media/image326.png"/><Relationship Id="rId37" Type="http://schemas.openxmlformats.org/officeDocument/2006/relationships/customXml" Target="../ink/ink323.xml"/><Relationship Id="rId53" Type="http://schemas.openxmlformats.org/officeDocument/2006/relationships/customXml" Target="../ink/ink331.xml"/><Relationship Id="rId58" Type="http://schemas.openxmlformats.org/officeDocument/2006/relationships/image" Target="../media/image339.png"/><Relationship Id="rId74" Type="http://schemas.openxmlformats.org/officeDocument/2006/relationships/image" Target="../media/image347.png"/><Relationship Id="rId79" Type="http://schemas.openxmlformats.org/officeDocument/2006/relationships/customXml" Target="../ink/ink344.xml"/><Relationship Id="rId102" Type="http://schemas.openxmlformats.org/officeDocument/2006/relationships/image" Target="../media/image361.png"/><Relationship Id="rId5" Type="http://schemas.openxmlformats.org/officeDocument/2006/relationships/customXml" Target="../ink/ink308.xml"/><Relationship Id="rId90" Type="http://schemas.openxmlformats.org/officeDocument/2006/relationships/image" Target="../media/image355.png"/><Relationship Id="rId95" Type="http://schemas.openxmlformats.org/officeDocument/2006/relationships/customXml" Target="../ink/ink352.xml"/><Relationship Id="rId22" Type="http://schemas.openxmlformats.org/officeDocument/2006/relationships/image" Target="../media/image321.png"/><Relationship Id="rId27" Type="http://schemas.openxmlformats.org/officeDocument/2006/relationships/customXml" Target="../ink/ink318.xml"/><Relationship Id="rId43" Type="http://schemas.openxmlformats.org/officeDocument/2006/relationships/customXml" Target="../ink/ink326.xml"/><Relationship Id="rId48" Type="http://schemas.openxmlformats.org/officeDocument/2006/relationships/image" Target="../media/image334.png"/><Relationship Id="rId64" Type="http://schemas.openxmlformats.org/officeDocument/2006/relationships/image" Target="../media/image342.png"/><Relationship Id="rId69" Type="http://schemas.openxmlformats.org/officeDocument/2006/relationships/customXml" Target="../ink/ink339.xml"/><Relationship Id="rId80" Type="http://schemas.openxmlformats.org/officeDocument/2006/relationships/image" Target="../media/image350.png"/><Relationship Id="rId85" Type="http://schemas.openxmlformats.org/officeDocument/2006/relationships/customXml" Target="../ink/ink347.xml"/><Relationship Id="rId3" Type="http://schemas.openxmlformats.org/officeDocument/2006/relationships/notesSlide" Target="../notesSlides/notesSlide16.xml"/><Relationship Id="rId12" Type="http://schemas.openxmlformats.org/officeDocument/2006/relationships/image" Target="../media/image316.png"/><Relationship Id="rId17" Type="http://schemas.openxmlformats.org/officeDocument/2006/relationships/customXml" Target="../ink/ink313.xml"/><Relationship Id="rId25" Type="http://schemas.openxmlformats.org/officeDocument/2006/relationships/customXml" Target="../ink/ink317.xml"/><Relationship Id="rId33" Type="http://schemas.openxmlformats.org/officeDocument/2006/relationships/customXml" Target="../ink/ink321.xml"/><Relationship Id="rId38" Type="http://schemas.openxmlformats.org/officeDocument/2006/relationships/image" Target="../media/image329.png"/><Relationship Id="rId46" Type="http://schemas.openxmlformats.org/officeDocument/2006/relationships/image" Target="../media/image333.png"/><Relationship Id="rId59" Type="http://schemas.openxmlformats.org/officeDocument/2006/relationships/customXml" Target="../ink/ink334.xml"/><Relationship Id="rId67" Type="http://schemas.openxmlformats.org/officeDocument/2006/relationships/customXml" Target="../ink/ink338.xml"/><Relationship Id="rId20" Type="http://schemas.openxmlformats.org/officeDocument/2006/relationships/image" Target="../media/image320.png"/><Relationship Id="rId41" Type="http://schemas.openxmlformats.org/officeDocument/2006/relationships/customXml" Target="../ink/ink325.xml"/><Relationship Id="rId54" Type="http://schemas.openxmlformats.org/officeDocument/2006/relationships/image" Target="../media/image337.png"/><Relationship Id="rId62" Type="http://schemas.openxmlformats.org/officeDocument/2006/relationships/image" Target="../media/image341.png"/><Relationship Id="rId70" Type="http://schemas.openxmlformats.org/officeDocument/2006/relationships/image" Target="../media/image345.png"/><Relationship Id="rId75" Type="http://schemas.openxmlformats.org/officeDocument/2006/relationships/customXml" Target="../ink/ink342.xml"/><Relationship Id="rId83" Type="http://schemas.openxmlformats.org/officeDocument/2006/relationships/customXml" Target="../ink/ink346.xml"/><Relationship Id="rId88" Type="http://schemas.openxmlformats.org/officeDocument/2006/relationships/image" Target="../media/image354.png"/><Relationship Id="rId91" Type="http://schemas.openxmlformats.org/officeDocument/2006/relationships/customXml" Target="../ink/ink350.xml"/><Relationship Id="rId96" Type="http://schemas.openxmlformats.org/officeDocument/2006/relationships/image" Target="../media/image358.png"/><Relationship Id="rId1" Type="http://schemas.openxmlformats.org/officeDocument/2006/relationships/tags" Target="../tags/tag11.xml"/><Relationship Id="rId15" Type="http://schemas.openxmlformats.org/officeDocument/2006/relationships/customXml" Target="../ink/ink312.xml"/><Relationship Id="rId23" Type="http://schemas.openxmlformats.org/officeDocument/2006/relationships/customXml" Target="../ink/ink316.xml"/><Relationship Id="rId28" Type="http://schemas.openxmlformats.org/officeDocument/2006/relationships/image" Target="../media/image324.png"/><Relationship Id="rId36" Type="http://schemas.openxmlformats.org/officeDocument/2006/relationships/image" Target="../media/image328.png"/><Relationship Id="rId49" Type="http://schemas.openxmlformats.org/officeDocument/2006/relationships/customXml" Target="../ink/ink329.xml"/><Relationship Id="rId57" Type="http://schemas.openxmlformats.org/officeDocument/2006/relationships/customXml" Target="../ink/ink333.xml"/><Relationship Id="rId10" Type="http://schemas.openxmlformats.org/officeDocument/2006/relationships/image" Target="../media/image315.png"/><Relationship Id="rId31" Type="http://schemas.openxmlformats.org/officeDocument/2006/relationships/customXml" Target="../ink/ink320.xml"/><Relationship Id="rId44" Type="http://schemas.openxmlformats.org/officeDocument/2006/relationships/image" Target="../media/image332.png"/><Relationship Id="rId52" Type="http://schemas.openxmlformats.org/officeDocument/2006/relationships/image" Target="../media/image336.png"/><Relationship Id="rId60" Type="http://schemas.openxmlformats.org/officeDocument/2006/relationships/image" Target="../media/image340.png"/><Relationship Id="rId65" Type="http://schemas.openxmlformats.org/officeDocument/2006/relationships/customXml" Target="../ink/ink337.xml"/><Relationship Id="rId73" Type="http://schemas.openxmlformats.org/officeDocument/2006/relationships/customXml" Target="../ink/ink341.xml"/><Relationship Id="rId78" Type="http://schemas.openxmlformats.org/officeDocument/2006/relationships/image" Target="../media/image349.png"/><Relationship Id="rId81" Type="http://schemas.openxmlformats.org/officeDocument/2006/relationships/customXml" Target="../ink/ink345.xml"/><Relationship Id="rId86" Type="http://schemas.openxmlformats.org/officeDocument/2006/relationships/image" Target="../media/image353.png"/><Relationship Id="rId94" Type="http://schemas.openxmlformats.org/officeDocument/2006/relationships/image" Target="../media/image357.png"/><Relationship Id="rId99" Type="http://schemas.openxmlformats.org/officeDocument/2006/relationships/customXml" Target="../ink/ink354.xml"/><Relationship Id="rId101" Type="http://schemas.openxmlformats.org/officeDocument/2006/relationships/customXml" Target="../ink/ink355.xml"/><Relationship Id="rId4" Type="http://schemas.openxmlformats.org/officeDocument/2006/relationships/image" Target="../media/image2.jpg"/><Relationship Id="rId9" Type="http://schemas.openxmlformats.org/officeDocument/2006/relationships/customXml" Target="../ink/ink309.xml"/><Relationship Id="rId13" Type="http://schemas.openxmlformats.org/officeDocument/2006/relationships/customXml" Target="../ink/ink311.xml"/><Relationship Id="rId18" Type="http://schemas.openxmlformats.org/officeDocument/2006/relationships/image" Target="../media/image319.png"/><Relationship Id="rId39" Type="http://schemas.openxmlformats.org/officeDocument/2006/relationships/customXml" Target="../ink/ink324.xml"/><Relationship Id="rId34" Type="http://schemas.openxmlformats.org/officeDocument/2006/relationships/image" Target="../media/image327.png"/><Relationship Id="rId50" Type="http://schemas.openxmlformats.org/officeDocument/2006/relationships/image" Target="../media/image335.png"/><Relationship Id="rId55" Type="http://schemas.openxmlformats.org/officeDocument/2006/relationships/customXml" Target="../ink/ink332.xml"/><Relationship Id="rId76" Type="http://schemas.openxmlformats.org/officeDocument/2006/relationships/image" Target="../media/image348.png"/><Relationship Id="rId97" Type="http://schemas.openxmlformats.org/officeDocument/2006/relationships/customXml" Target="../ink/ink353.xml"/><Relationship Id="rId71" Type="http://schemas.openxmlformats.org/officeDocument/2006/relationships/customXml" Target="../ink/ink340.xml"/><Relationship Id="rId92" Type="http://schemas.openxmlformats.org/officeDocument/2006/relationships/image" Target="../media/image356.png"/><Relationship Id="rId2" Type="http://schemas.openxmlformats.org/officeDocument/2006/relationships/slideLayout" Target="../slideLayouts/slideLayout14.xml"/><Relationship Id="rId29" Type="http://schemas.openxmlformats.org/officeDocument/2006/relationships/customXml" Target="../ink/ink319.xml"/><Relationship Id="rId24" Type="http://schemas.openxmlformats.org/officeDocument/2006/relationships/image" Target="../media/image322.png"/><Relationship Id="rId40" Type="http://schemas.openxmlformats.org/officeDocument/2006/relationships/image" Target="../media/image330.png"/><Relationship Id="rId45" Type="http://schemas.openxmlformats.org/officeDocument/2006/relationships/customXml" Target="../ink/ink327.xml"/><Relationship Id="rId66" Type="http://schemas.openxmlformats.org/officeDocument/2006/relationships/image" Target="../media/image343.png"/><Relationship Id="rId87" Type="http://schemas.openxmlformats.org/officeDocument/2006/relationships/customXml" Target="../ink/ink348.xml"/><Relationship Id="rId61" Type="http://schemas.openxmlformats.org/officeDocument/2006/relationships/customXml" Target="../ink/ink335.xml"/><Relationship Id="rId82" Type="http://schemas.openxmlformats.org/officeDocument/2006/relationships/image" Target="../media/image351.png"/><Relationship Id="rId19" Type="http://schemas.openxmlformats.org/officeDocument/2006/relationships/customXml" Target="../ink/ink314.xml"/><Relationship Id="rId14" Type="http://schemas.openxmlformats.org/officeDocument/2006/relationships/image" Target="../media/image317.png"/><Relationship Id="rId30" Type="http://schemas.openxmlformats.org/officeDocument/2006/relationships/image" Target="../media/image325.png"/><Relationship Id="rId35" Type="http://schemas.openxmlformats.org/officeDocument/2006/relationships/customXml" Target="../ink/ink322.xml"/><Relationship Id="rId56" Type="http://schemas.openxmlformats.org/officeDocument/2006/relationships/image" Target="../media/image338.png"/><Relationship Id="rId77" Type="http://schemas.openxmlformats.org/officeDocument/2006/relationships/customXml" Target="../ink/ink343.xml"/><Relationship Id="rId100" Type="http://schemas.openxmlformats.org/officeDocument/2006/relationships/image" Target="../media/image360.png"/><Relationship Id="rId8" Type="http://schemas.openxmlformats.org/officeDocument/2006/relationships/image" Target="../media/image3140.png"/><Relationship Id="rId51" Type="http://schemas.openxmlformats.org/officeDocument/2006/relationships/customXml" Target="../ink/ink330.xml"/><Relationship Id="rId72" Type="http://schemas.openxmlformats.org/officeDocument/2006/relationships/image" Target="../media/image346.png"/><Relationship Id="rId93" Type="http://schemas.openxmlformats.org/officeDocument/2006/relationships/customXml" Target="../ink/ink351.xml"/><Relationship Id="rId98" Type="http://schemas.openxmlformats.org/officeDocument/2006/relationships/image" Target="../media/image3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2810600" y="2318200"/>
            <a:ext cx="58596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DB Design: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      E/R Model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Interlude: Impact of the ER model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2329445" y="1369219"/>
            <a:ext cx="61518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E/R model is one of the most cited articles in Computer Science </a:t>
            </a:r>
            <a:endParaRPr/>
          </a:p>
          <a:p>
            <a:pPr marL="688975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Entity-Relationship model – toward a unified view of data”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 Chen, 1976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by companies big and small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1402" y="3176824"/>
            <a:ext cx="2382599" cy="196667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>
                <a:solidFill>
                  <a:srgbClr val="666666"/>
                </a:solidFill>
              </a:rPr>
              <a:t>An example E/R diagram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3015893" y="895897"/>
            <a:ext cx="4547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7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8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6"/>
          <p:cNvGrpSpPr/>
          <p:nvPr/>
        </p:nvGrpSpPr>
        <p:grpSpPr>
          <a:xfrm>
            <a:off x="4397724" y="1832012"/>
            <a:ext cx="2005965" cy="802386"/>
            <a:chOff x="4495800" y="1600200"/>
            <a:chExt cx="3429000" cy="1371600"/>
          </a:xfrm>
        </p:grpSpPr>
        <p:sp>
          <p:nvSpPr>
            <p:cNvPr id="165" name="Google Shape;165;p26"/>
            <p:cNvSpPr/>
            <p:nvPr/>
          </p:nvSpPr>
          <p:spPr>
            <a:xfrm>
              <a:off x="5181600" y="1600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makes</a:t>
              </a:r>
              <a:endParaRPr/>
            </a:p>
          </p:txBody>
        </p:sp>
        <p:cxnSp>
          <p:nvCxnSpPr>
            <p:cNvPr id="166" name="Google Shape;166;p26"/>
            <p:cNvCxnSpPr/>
            <p:nvPr/>
          </p:nvCxnSpPr>
          <p:spPr>
            <a:xfrm>
              <a:off x="6705600" y="2286000"/>
              <a:ext cx="12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167" name="Google Shape;167;p26"/>
            <p:cNvCxnSpPr/>
            <p:nvPr/>
          </p:nvCxnSpPr>
          <p:spPr>
            <a:xfrm flipH="1">
              <a:off x="4495800" y="2286000"/>
              <a:ext cx="6858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26"/>
          <p:cNvGrpSpPr/>
          <p:nvPr/>
        </p:nvGrpSpPr>
        <p:grpSpPr>
          <a:xfrm>
            <a:off x="3461607" y="2678975"/>
            <a:ext cx="1025271" cy="1248156"/>
            <a:chOff x="2895600" y="3048000"/>
            <a:chExt cx="1752600" cy="2133600"/>
          </a:xfrm>
        </p:grpSpPr>
        <p:sp>
          <p:nvSpPr>
            <p:cNvPr id="169" name="Google Shape;169;p26"/>
            <p:cNvSpPr/>
            <p:nvPr/>
          </p:nvSpPr>
          <p:spPr>
            <a:xfrm>
              <a:off x="2895600" y="3505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buys</a:t>
              </a:r>
              <a:endParaRPr/>
            </a:p>
          </p:txBody>
        </p:sp>
        <p:cxnSp>
          <p:nvCxnSpPr>
            <p:cNvPr id="170" name="Google Shape;170;p26"/>
            <p:cNvCxnSpPr/>
            <p:nvPr/>
          </p:nvCxnSpPr>
          <p:spPr>
            <a:xfrm rot="10800000">
              <a:off x="3657600" y="30480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6"/>
            <p:cNvCxnSpPr/>
            <p:nvPr/>
          </p:nvCxnSpPr>
          <p:spPr>
            <a:xfrm>
              <a:off x="3657600" y="4876800"/>
              <a:ext cx="9906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6"/>
          <p:cNvGrpSpPr/>
          <p:nvPr/>
        </p:nvGrpSpPr>
        <p:grpSpPr>
          <a:xfrm>
            <a:off x="5957918" y="2456099"/>
            <a:ext cx="1328701" cy="1426455"/>
            <a:chOff x="7162800" y="2667016"/>
            <a:chExt cx="2271283" cy="2438384"/>
          </a:xfrm>
        </p:grpSpPr>
        <p:sp>
          <p:nvSpPr>
            <p:cNvPr id="173" name="Google Shape;173;p26"/>
            <p:cNvSpPr/>
            <p:nvPr/>
          </p:nvSpPr>
          <p:spPr>
            <a:xfrm>
              <a:off x="7772383" y="3657616"/>
              <a:ext cx="1661700" cy="13716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employs</a:t>
              </a:r>
              <a:endParaRPr/>
            </a:p>
          </p:txBody>
        </p:sp>
        <p:cxnSp>
          <p:nvCxnSpPr>
            <p:cNvPr id="174" name="Google Shape;174;p26"/>
            <p:cNvCxnSpPr/>
            <p:nvPr/>
          </p:nvCxnSpPr>
          <p:spPr>
            <a:xfrm flipH="1">
              <a:off x="7162800" y="4343400"/>
              <a:ext cx="6096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6"/>
            <p:cNvCxnSpPr>
              <a:stCxn id="173" idx="0"/>
              <a:endCxn id="176" idx="2"/>
            </p:cNvCxnSpPr>
            <p:nvPr/>
          </p:nvCxnSpPr>
          <p:spPr>
            <a:xfrm rot="10800000" flipH="1">
              <a:off x="8603233" y="2667016"/>
              <a:ext cx="426600" cy="99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Google Shape;177;p26"/>
          <p:cNvGrpSpPr/>
          <p:nvPr/>
        </p:nvGrpSpPr>
        <p:grpSpPr>
          <a:xfrm>
            <a:off x="2748375" y="1391963"/>
            <a:ext cx="2351437" cy="1287015"/>
            <a:chOff x="1676400" y="847975"/>
            <a:chExt cx="4019550" cy="2200025"/>
          </a:xfrm>
        </p:grpSpPr>
        <p:sp>
          <p:nvSpPr>
            <p:cNvPr id="178" name="Google Shape;178;p26"/>
            <p:cNvSpPr/>
            <p:nvPr/>
          </p:nvSpPr>
          <p:spPr>
            <a:xfrm>
              <a:off x="2362200" y="2286000"/>
              <a:ext cx="2133600" cy="762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/>
            </a:p>
          </p:txBody>
        </p:sp>
        <p:grpSp>
          <p:nvGrpSpPr>
            <p:cNvPr id="179" name="Google Shape;179;p26"/>
            <p:cNvGrpSpPr/>
            <p:nvPr/>
          </p:nvGrpSpPr>
          <p:grpSpPr>
            <a:xfrm>
              <a:off x="1676400" y="847975"/>
              <a:ext cx="4019550" cy="1438025"/>
              <a:chOff x="96" y="534"/>
              <a:chExt cx="2532" cy="906"/>
            </a:xfrm>
          </p:grpSpPr>
          <p:sp>
            <p:nvSpPr>
              <p:cNvPr id="180" name="Google Shape;180;p26"/>
              <p:cNvSpPr/>
              <p:nvPr/>
            </p:nvSpPr>
            <p:spPr>
              <a:xfrm>
                <a:off x="720" y="53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sng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1728" y="53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category</a:t>
                </a: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96" y="86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price</a:t>
                </a:r>
                <a:endParaRPr/>
              </a:p>
            </p:txBody>
          </p:sp>
          <p:cxnSp>
            <p:nvCxnSpPr>
              <p:cNvPr id="183" name="Google Shape;183;p26"/>
              <p:cNvCxnSpPr/>
              <p:nvPr/>
            </p:nvCxnSpPr>
            <p:spPr>
              <a:xfrm rot="10800000">
                <a:off x="612" y="1140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26"/>
              <p:cNvCxnSpPr/>
              <p:nvPr/>
            </p:nvCxnSpPr>
            <p:spPr>
              <a:xfrm rot="10800000">
                <a:off x="1200" y="840"/>
                <a:ext cx="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26"/>
              <p:cNvCxnSpPr/>
              <p:nvPr/>
            </p:nvCxnSpPr>
            <p:spPr>
              <a:xfrm rot="10800000" flipH="1">
                <a:off x="1584" y="840"/>
                <a:ext cx="6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6" name="Google Shape;186;p26"/>
          <p:cNvGrpSpPr/>
          <p:nvPr/>
        </p:nvGrpSpPr>
        <p:grpSpPr>
          <a:xfrm>
            <a:off x="3417030" y="3659669"/>
            <a:ext cx="3911632" cy="1036415"/>
            <a:chOff x="2819400" y="4724400"/>
            <a:chExt cx="6686550" cy="1771650"/>
          </a:xfrm>
        </p:grpSpPr>
        <p:sp>
          <p:nvSpPr>
            <p:cNvPr id="187" name="Google Shape;187;p26"/>
            <p:cNvSpPr/>
            <p:nvPr/>
          </p:nvSpPr>
          <p:spPr>
            <a:xfrm>
              <a:off x="4648200" y="4724400"/>
              <a:ext cx="2514600" cy="762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/>
            </a:p>
          </p:txBody>
        </p:sp>
        <p:grpSp>
          <p:nvGrpSpPr>
            <p:cNvPr id="188" name="Google Shape;188;p26"/>
            <p:cNvGrpSpPr/>
            <p:nvPr/>
          </p:nvGrpSpPr>
          <p:grpSpPr>
            <a:xfrm>
              <a:off x="2819400" y="5486400"/>
              <a:ext cx="6686550" cy="1009650"/>
              <a:chOff x="816" y="3456"/>
              <a:chExt cx="4212" cy="636"/>
            </a:xfrm>
          </p:grpSpPr>
          <p:sp>
            <p:nvSpPr>
              <p:cNvPr id="189" name="Google Shape;189;p26"/>
              <p:cNvSpPr/>
              <p:nvPr/>
            </p:nvSpPr>
            <p:spPr>
              <a:xfrm>
                <a:off x="816" y="3792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address</a:t>
                </a: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2448" y="374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4128" y="374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sng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ssn</a:t>
                </a:r>
                <a:endParaRPr/>
              </a:p>
            </p:txBody>
          </p:sp>
          <p:cxnSp>
            <p:nvCxnSpPr>
              <p:cNvPr id="192" name="Google Shape;192;p26"/>
              <p:cNvCxnSpPr/>
              <p:nvPr/>
            </p:nvCxnSpPr>
            <p:spPr>
              <a:xfrm flipH="1">
                <a:off x="1488" y="3456"/>
                <a:ext cx="1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26"/>
              <p:cNvCxnSpPr/>
              <p:nvPr/>
            </p:nvCxnSpPr>
            <p:spPr>
              <a:xfrm>
                <a:off x="2688" y="345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26"/>
              <p:cNvCxnSpPr/>
              <p:nvPr/>
            </p:nvCxnSpPr>
            <p:spPr>
              <a:xfrm>
                <a:off x="3168" y="3456"/>
                <a:ext cx="1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5" name="Google Shape;195;p26"/>
          <p:cNvGrpSpPr/>
          <p:nvPr/>
        </p:nvGrpSpPr>
        <p:grpSpPr>
          <a:xfrm>
            <a:off x="6403692" y="1449491"/>
            <a:ext cx="1656876" cy="1539715"/>
            <a:chOff x="7924800" y="946317"/>
            <a:chExt cx="2832267" cy="2631992"/>
          </a:xfrm>
        </p:grpSpPr>
        <p:sp>
          <p:nvSpPr>
            <p:cNvPr id="176" name="Google Shape;176;p26"/>
            <p:cNvSpPr/>
            <p:nvPr/>
          </p:nvSpPr>
          <p:spPr>
            <a:xfrm>
              <a:off x="7924800" y="1905000"/>
              <a:ext cx="2209800" cy="762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</a:t>
              </a:r>
              <a:endParaRPr/>
            </a:p>
          </p:txBody>
        </p:sp>
        <p:grpSp>
          <p:nvGrpSpPr>
            <p:cNvPr id="196" name="Google Shape;196;p26"/>
            <p:cNvGrpSpPr/>
            <p:nvPr/>
          </p:nvGrpSpPr>
          <p:grpSpPr>
            <a:xfrm>
              <a:off x="8654883" y="946317"/>
              <a:ext cx="2102183" cy="2631992"/>
              <a:chOff x="4492" y="596"/>
              <a:chExt cx="1324" cy="1658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4916" y="195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stockprice</a:t>
                </a: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4492" y="596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sng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cxnSp>
            <p:nvCxnSpPr>
              <p:cNvPr id="199" name="Google Shape;199;p26"/>
              <p:cNvCxnSpPr/>
              <p:nvPr/>
            </p:nvCxnSpPr>
            <p:spPr>
              <a:xfrm rot="10800000">
                <a:off x="4896" y="900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26"/>
              <p:cNvCxnSpPr>
                <a:stCxn id="176" idx="2"/>
                <a:endCxn id="197" idx="0"/>
              </p:cNvCxnSpPr>
              <p:nvPr/>
            </p:nvCxnSpPr>
            <p:spPr>
              <a:xfrm>
                <a:off x="4728" y="1680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1" name="Google Shape;201;p26"/>
          <p:cNvSpPr/>
          <p:nvPr/>
        </p:nvSpPr>
        <p:spPr>
          <a:xfrm>
            <a:off x="5464475" y="1345398"/>
            <a:ext cx="798900" cy="340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endParaRPr/>
          </a:p>
        </p:txBody>
      </p:sp>
      <p:cxnSp>
        <p:nvCxnSpPr>
          <p:cNvPr id="202" name="Google Shape;202;p26"/>
          <p:cNvCxnSpPr>
            <a:stCxn id="165" idx="0"/>
            <a:endCxn id="201" idx="4"/>
          </p:cNvCxnSpPr>
          <p:nvPr/>
        </p:nvCxnSpPr>
        <p:spPr>
          <a:xfrm rot="10800000" flipH="1">
            <a:off x="5244687" y="1685912"/>
            <a:ext cx="619200" cy="14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3" name="Google Shape;20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7199" y="0"/>
            <a:ext cx="1446799" cy="119425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Entities and Entity Sets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/>
        </p:nvSpPr>
        <p:spPr>
          <a:xfrm>
            <a:off x="2332924" y="1390650"/>
            <a:ext cx="410490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5425" marR="0" lvl="0" indent="-225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sets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primitive unit of the E/R model</a:t>
            </a:r>
            <a:endParaRPr dirty="0"/>
          </a:p>
          <a:p>
            <a:pPr marL="461962" marR="0" lvl="1" indent="-236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individual objects, which are members of entity sets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8975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A specific person or product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marR="0" lvl="1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marR="0" lvl="1" indent="-225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sets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</a:t>
            </a: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objects in our model</a:t>
            </a:r>
            <a:endParaRPr dirty="0"/>
          </a:p>
          <a:p>
            <a:pPr marL="461962" marR="0" lvl="2" indent="-236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Person, Product</a:t>
            </a:r>
            <a:endParaRPr dirty="0"/>
          </a:p>
          <a:p>
            <a:pPr marL="461962" marR="0" lvl="2" indent="-236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what is shown in E/R diagrams - as rectangles</a:t>
            </a:r>
            <a:endParaRPr dirty="0"/>
          </a:p>
          <a:p>
            <a:pPr marL="461962" marR="0" lvl="2" indent="-236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sets represent the sets of all possible entities</a:t>
            </a:r>
          </a:p>
          <a:p>
            <a:pPr eaLnBrk="1" hangingPunct="1"/>
            <a:endParaRPr lang="en-US" alt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In both Chen and Crow’s Foot models, entity is represented by rectangle containing entity’s name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Entity name, a noun, is usually written in capital letters</a:t>
            </a:r>
          </a:p>
          <a:p>
            <a:pPr marL="461962" indent="-236537">
              <a:buSzPts val="1200"/>
              <a:buFont typeface="Arial"/>
              <a:buChar char="•"/>
            </a:pPr>
            <a:endParaRPr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marR="0" lvl="2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marR="0" lvl="2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6860098" y="2552948"/>
            <a:ext cx="713400" cy="3120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100"/>
          </a:p>
        </p:txBody>
      </p:sp>
      <p:sp>
        <p:nvSpPr>
          <p:cNvPr id="212" name="Google Shape;212;p27"/>
          <p:cNvSpPr/>
          <p:nvPr/>
        </p:nvSpPr>
        <p:spPr>
          <a:xfrm>
            <a:off x="7903164" y="2834732"/>
            <a:ext cx="713400" cy="3120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sz="1100"/>
          </a:p>
        </p:txBody>
      </p:sp>
      <p:sp>
        <p:nvSpPr>
          <p:cNvPr id="213" name="Google Shape;213;p27"/>
          <p:cNvSpPr txBox="1"/>
          <p:nvPr/>
        </p:nvSpPr>
        <p:spPr>
          <a:xfrm>
            <a:off x="6860097" y="3374163"/>
            <a:ext cx="1698300" cy="230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represent </a:t>
            </a:r>
            <a:r>
              <a:rPr lang="en" sz="9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sets</a:t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 rot="10800000" flipH="1">
            <a:off x="6397532" y="2957232"/>
            <a:ext cx="530400" cy="633000"/>
          </a:xfrm>
          <a:prstGeom prst="straightConnector1">
            <a:avLst/>
          </a:prstGeom>
          <a:noFill/>
          <a:ln w="444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92CC0C3-ED78-47C8-B951-2B5017B15174}"/>
              </a:ext>
            </a:extLst>
          </p:cNvPr>
          <p:cNvGrpSpPr/>
          <p:nvPr/>
        </p:nvGrpSpPr>
        <p:grpSpPr>
          <a:xfrm>
            <a:off x="1442208" y="908280"/>
            <a:ext cx="2431440" cy="381240"/>
            <a:chOff x="1442208" y="908280"/>
            <a:chExt cx="243144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58CAD5-34A7-4143-8A99-7B2CC036EF43}"/>
                    </a:ext>
                  </a:extLst>
                </p14:cNvPr>
                <p14:cNvContentPartPr/>
                <p14:nvPr/>
              </p14:nvContentPartPr>
              <p14:xfrm>
                <a:off x="1442208" y="972360"/>
                <a:ext cx="271440" cy="317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58CAD5-34A7-4143-8A99-7B2CC036EF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3568" y="963360"/>
                  <a:ext cx="2890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0CD990-7409-439E-AFE6-49B021BAF621}"/>
                    </a:ext>
                  </a:extLst>
                </p14:cNvPr>
                <p14:cNvContentPartPr/>
                <p14:nvPr/>
              </p14:nvContentPartPr>
              <p14:xfrm>
                <a:off x="1759368" y="908280"/>
                <a:ext cx="129240" cy="366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0CD990-7409-439E-AFE6-49B021BAF6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0728" y="899280"/>
                  <a:ext cx="1468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B64BDD-0ED1-4AFE-9618-BAD6E0C81453}"/>
                    </a:ext>
                  </a:extLst>
                </p14:cNvPr>
                <p14:cNvContentPartPr/>
                <p14:nvPr/>
              </p14:nvContentPartPr>
              <p14:xfrm>
                <a:off x="1976088" y="1052280"/>
                <a:ext cx="221400" cy="194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B64BDD-0ED1-4AFE-9618-BAD6E0C814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7088" y="1043280"/>
                  <a:ext cx="239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A6D176-49E3-40B5-AEEA-F9C851B43289}"/>
                    </a:ext>
                  </a:extLst>
                </p14:cNvPr>
                <p14:cNvContentPartPr/>
                <p14:nvPr/>
              </p14:nvContentPartPr>
              <p14:xfrm>
                <a:off x="2190288" y="1060560"/>
                <a:ext cx="112320" cy="156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A6D176-49E3-40B5-AEEA-F9C851B432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1288" y="1051920"/>
                  <a:ext cx="129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1ED84E-3961-4624-B10C-1E8EC16A91D1}"/>
                    </a:ext>
                  </a:extLst>
                </p14:cNvPr>
                <p14:cNvContentPartPr/>
                <p14:nvPr/>
              </p14:nvContentPartPr>
              <p14:xfrm>
                <a:off x="2353728" y="1063800"/>
                <a:ext cx="165960" cy="189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1ED84E-3961-4624-B10C-1E8EC16A91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5088" y="1054800"/>
                  <a:ext cx="183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5A4FAC-5559-435D-B2F1-BA1EA380CA65}"/>
                    </a:ext>
                  </a:extLst>
                </p14:cNvPr>
                <p14:cNvContentPartPr/>
                <p14:nvPr/>
              </p14:nvContentPartPr>
              <p14:xfrm>
                <a:off x="2631648" y="1056600"/>
                <a:ext cx="310320" cy="19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5A4FAC-5559-435D-B2F1-BA1EA380CA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2648" y="1047960"/>
                  <a:ext cx="327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F2D85D-5FD9-49C9-BD4D-9C5F073437C0}"/>
                    </a:ext>
                  </a:extLst>
                </p14:cNvPr>
                <p14:cNvContentPartPr/>
                <p14:nvPr/>
              </p14:nvContentPartPr>
              <p14:xfrm>
                <a:off x="3017928" y="1078920"/>
                <a:ext cx="112680" cy="20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F2D85D-5FD9-49C9-BD4D-9C5F073437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09288" y="1069920"/>
                  <a:ext cx="130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DA6EF9-3016-4AFD-9690-61D3B52CD54C}"/>
                    </a:ext>
                  </a:extLst>
                </p14:cNvPr>
                <p14:cNvContentPartPr/>
                <p14:nvPr/>
              </p14:nvContentPartPr>
              <p14:xfrm>
                <a:off x="3201888" y="955800"/>
                <a:ext cx="272160" cy="318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DA6EF9-3016-4AFD-9690-61D3B52CD5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2888" y="947160"/>
                  <a:ext cx="2898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143BA7-CE7A-49A5-9F77-0744475A86B9}"/>
                    </a:ext>
                  </a:extLst>
                </p14:cNvPr>
                <p14:cNvContentPartPr/>
                <p14:nvPr/>
              </p14:nvContentPartPr>
              <p14:xfrm>
                <a:off x="3524088" y="925200"/>
                <a:ext cx="349560" cy="349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143BA7-CE7A-49A5-9F77-0744475A86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15448" y="916560"/>
                  <a:ext cx="36720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3DCC02-594C-4D85-BE77-2849A17BD633}"/>
              </a:ext>
            </a:extLst>
          </p:cNvPr>
          <p:cNvGrpSpPr/>
          <p:nvPr/>
        </p:nvGrpSpPr>
        <p:grpSpPr>
          <a:xfrm>
            <a:off x="5425248" y="791640"/>
            <a:ext cx="1968120" cy="474840"/>
            <a:chOff x="5425248" y="791640"/>
            <a:chExt cx="196812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EA76CE-2AB5-4DE7-9C9F-CF2587CBFE9D}"/>
                    </a:ext>
                  </a:extLst>
                </p14:cNvPr>
                <p14:cNvContentPartPr/>
                <p14:nvPr/>
              </p14:nvContentPartPr>
              <p14:xfrm>
                <a:off x="5425248" y="865800"/>
                <a:ext cx="365040" cy="40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EA76CE-2AB5-4DE7-9C9F-CF2587CBFE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6608" y="856800"/>
                  <a:ext cx="3826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9227F9-9E31-4519-8422-FEF6ABDB6624}"/>
                    </a:ext>
                  </a:extLst>
                </p14:cNvPr>
                <p14:cNvContentPartPr/>
                <p14:nvPr/>
              </p14:nvContentPartPr>
              <p14:xfrm>
                <a:off x="5806128" y="1022400"/>
                <a:ext cx="263520" cy="243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9227F9-9E31-4519-8422-FEF6ABDB66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97488" y="1013760"/>
                  <a:ext cx="2811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59E7D1-EBD1-4400-BCCD-AAF04E892726}"/>
                    </a:ext>
                  </a:extLst>
                </p14:cNvPr>
                <p14:cNvContentPartPr/>
                <p14:nvPr/>
              </p14:nvContentPartPr>
              <p14:xfrm>
                <a:off x="6105648" y="1027440"/>
                <a:ext cx="273600" cy="19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59E7D1-EBD1-4400-BCCD-AAF04E8927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97008" y="1018800"/>
                  <a:ext cx="291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90D173-58F1-4EF2-8D84-A9991E53ADF3}"/>
                    </a:ext>
                  </a:extLst>
                </p14:cNvPr>
                <p14:cNvContentPartPr/>
                <p14:nvPr/>
              </p14:nvContentPartPr>
              <p14:xfrm>
                <a:off x="6635568" y="840600"/>
                <a:ext cx="58320" cy="362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90D173-58F1-4EF2-8D84-A9991E53AD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26928" y="831600"/>
                  <a:ext cx="759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6C62C1-8FE2-4C2C-82C3-794F6CE0089C}"/>
                    </a:ext>
                  </a:extLst>
                </p14:cNvPr>
                <p14:cNvContentPartPr/>
                <p14:nvPr/>
              </p14:nvContentPartPr>
              <p14:xfrm>
                <a:off x="6596688" y="859680"/>
                <a:ext cx="201960" cy="4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6C62C1-8FE2-4C2C-82C3-794F6CE008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87688" y="851040"/>
                  <a:ext cx="219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A4D40B-9B38-4573-AF29-919A920C9784}"/>
                    </a:ext>
                  </a:extLst>
                </p14:cNvPr>
                <p14:cNvContentPartPr/>
                <p14:nvPr/>
              </p14:nvContentPartPr>
              <p14:xfrm>
                <a:off x="6657888" y="1010520"/>
                <a:ext cx="167040" cy="2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A4D40B-9B38-4573-AF29-919A920C97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48888" y="1001880"/>
                  <a:ext cx="184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409BE0-7465-4845-BFE7-BABACC3A5884}"/>
                    </a:ext>
                  </a:extLst>
                </p14:cNvPr>
                <p14:cNvContentPartPr/>
                <p14:nvPr/>
              </p14:nvContentPartPr>
              <p14:xfrm>
                <a:off x="6864528" y="995760"/>
                <a:ext cx="95400" cy="175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409BE0-7465-4845-BFE7-BABACC3A58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55528" y="986760"/>
                  <a:ext cx="113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3C1D5B-C40F-4D3C-80AC-E65B855A195D}"/>
                    </a:ext>
                  </a:extLst>
                </p14:cNvPr>
                <p14:cNvContentPartPr/>
                <p14:nvPr/>
              </p14:nvContentPartPr>
              <p14:xfrm>
                <a:off x="7031928" y="1014480"/>
                <a:ext cx="95040" cy="15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3C1D5B-C40F-4D3C-80AC-E65B855A19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3288" y="1005840"/>
                  <a:ext cx="112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143B39-B040-46C3-89E9-CF12D778C270}"/>
                    </a:ext>
                  </a:extLst>
                </p14:cNvPr>
                <p14:cNvContentPartPr/>
                <p14:nvPr/>
              </p14:nvContentPartPr>
              <p14:xfrm>
                <a:off x="7267368" y="791640"/>
                <a:ext cx="120960" cy="37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143B39-B040-46C3-89E9-CF12D778C2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58368" y="782640"/>
                  <a:ext cx="138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CC196E-864D-4C68-AEFC-E348B7DD3455}"/>
                    </a:ext>
                  </a:extLst>
                </p14:cNvPr>
                <p14:cNvContentPartPr/>
                <p14:nvPr/>
              </p14:nvContentPartPr>
              <p14:xfrm>
                <a:off x="7233528" y="928080"/>
                <a:ext cx="159840" cy="2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CC196E-864D-4C68-AEFC-E348B7DD34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4888" y="919080"/>
                  <a:ext cx="1774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9616FF8-FCAE-4058-B32D-49FC44F9ED88}"/>
              </a:ext>
            </a:extLst>
          </p:cNvPr>
          <p:cNvGrpSpPr/>
          <p:nvPr/>
        </p:nvGrpSpPr>
        <p:grpSpPr>
          <a:xfrm>
            <a:off x="220368" y="1443240"/>
            <a:ext cx="5058000" cy="2016360"/>
            <a:chOff x="220368" y="1443240"/>
            <a:chExt cx="5058000" cy="20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DC8AE7-8DFF-41BE-93F7-02E55924C809}"/>
                    </a:ext>
                  </a:extLst>
                </p14:cNvPr>
                <p14:cNvContentPartPr/>
                <p14:nvPr/>
              </p14:nvContentPartPr>
              <p14:xfrm>
                <a:off x="1670448" y="2804040"/>
                <a:ext cx="495360" cy="35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DC8AE7-8DFF-41BE-93F7-02E55924C8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61808" y="2795400"/>
                  <a:ext cx="5130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F162DB-389C-44DA-B53B-7096EC3C150D}"/>
                    </a:ext>
                  </a:extLst>
                </p14:cNvPr>
                <p14:cNvContentPartPr/>
                <p14:nvPr/>
              </p14:nvContentPartPr>
              <p14:xfrm>
                <a:off x="2194248" y="2983320"/>
                <a:ext cx="159480" cy="329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F162DB-389C-44DA-B53B-7096EC3C15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85248" y="2974680"/>
                  <a:ext cx="177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FE6706-611B-45CB-9244-074B4A2B9E7E}"/>
                    </a:ext>
                  </a:extLst>
                </p14:cNvPr>
                <p14:cNvContentPartPr/>
                <p14:nvPr/>
              </p14:nvContentPartPr>
              <p14:xfrm>
                <a:off x="2419248" y="2812320"/>
                <a:ext cx="41760" cy="294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FE6706-611B-45CB-9244-074B4A2B9E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0608" y="2803320"/>
                  <a:ext cx="59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B85A2E-4443-409D-B01A-14B6CDE7DCB1}"/>
                    </a:ext>
                  </a:extLst>
                </p14:cNvPr>
                <p14:cNvContentPartPr/>
                <p14:nvPr/>
              </p14:nvContentPartPr>
              <p14:xfrm>
                <a:off x="2508528" y="2993400"/>
                <a:ext cx="104760" cy="176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B85A2E-4443-409D-B01A-14B6CDE7DC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99528" y="2984400"/>
                  <a:ext cx="122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574662-80B7-4AB5-9459-6267B5119CB1}"/>
                    </a:ext>
                  </a:extLst>
                </p14:cNvPr>
                <p14:cNvContentPartPr/>
                <p14:nvPr/>
              </p14:nvContentPartPr>
              <p14:xfrm>
                <a:off x="2712288" y="2944080"/>
                <a:ext cx="154800" cy="31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574662-80B7-4AB5-9459-6267B5119C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3288" y="2935440"/>
                  <a:ext cx="172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D3FA29-9097-4844-8F41-BF07B90A70CA}"/>
                    </a:ext>
                  </a:extLst>
                </p14:cNvPr>
                <p14:cNvContentPartPr/>
                <p14:nvPr/>
              </p14:nvContentPartPr>
              <p14:xfrm>
                <a:off x="2715528" y="3011400"/>
                <a:ext cx="82080" cy="12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D3FA29-9097-4844-8F41-BF07B90A70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6888" y="3002760"/>
                  <a:ext cx="99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008D65-6A80-4327-A436-EE3CB786A9EF}"/>
                    </a:ext>
                  </a:extLst>
                </p14:cNvPr>
                <p14:cNvContentPartPr/>
                <p14:nvPr/>
              </p14:nvContentPartPr>
              <p14:xfrm>
                <a:off x="2880408" y="2983320"/>
                <a:ext cx="113400" cy="179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008D65-6A80-4327-A436-EE3CB786A9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71408" y="2974320"/>
                  <a:ext cx="131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F3F976-0BA4-4629-8FE6-F867AA450A08}"/>
                    </a:ext>
                  </a:extLst>
                </p14:cNvPr>
                <p14:cNvContentPartPr/>
                <p14:nvPr/>
              </p14:nvContentPartPr>
              <p14:xfrm>
                <a:off x="3048528" y="2994120"/>
                <a:ext cx="168480" cy="14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F3F976-0BA4-4629-8FE6-F867AA450A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39528" y="2985480"/>
                  <a:ext cx="186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2C20A4-E301-414E-A957-2764577F1428}"/>
                    </a:ext>
                  </a:extLst>
                </p14:cNvPr>
                <p14:cNvContentPartPr/>
                <p14:nvPr/>
              </p14:nvContentPartPr>
              <p14:xfrm>
                <a:off x="3373248" y="2822760"/>
                <a:ext cx="96120" cy="485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2C20A4-E301-414E-A957-2764577F14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64608" y="2813760"/>
                  <a:ext cx="113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51B79D-F802-4FF1-B205-5CFF35672F4D}"/>
                    </a:ext>
                  </a:extLst>
                </p14:cNvPr>
                <p14:cNvContentPartPr/>
                <p14:nvPr/>
              </p14:nvContentPartPr>
              <p14:xfrm>
                <a:off x="1516368" y="2634840"/>
                <a:ext cx="1941480" cy="154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51B79D-F802-4FF1-B205-5CFF35672F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07368" y="2626200"/>
                  <a:ext cx="1959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A1D5E9-D667-46DD-8626-7F7506238A04}"/>
                    </a:ext>
                  </a:extLst>
                </p14:cNvPr>
                <p14:cNvContentPartPr/>
                <p14:nvPr/>
              </p14:nvContentPartPr>
              <p14:xfrm>
                <a:off x="1430328" y="2585520"/>
                <a:ext cx="1956240" cy="874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A1D5E9-D667-46DD-8626-7F7506238A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21328" y="2576520"/>
                  <a:ext cx="197388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0BD03B-0EF9-426D-92C7-CEF3AE427CB5}"/>
                    </a:ext>
                  </a:extLst>
                </p14:cNvPr>
                <p14:cNvContentPartPr/>
                <p14:nvPr/>
              </p14:nvContentPartPr>
              <p14:xfrm>
                <a:off x="1742088" y="2071440"/>
                <a:ext cx="34200" cy="540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0BD03B-0EF9-426D-92C7-CEF3AE427C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33448" y="2062440"/>
                  <a:ext cx="518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5139F0-9991-4969-A1E3-BEE6A0971B1B}"/>
                    </a:ext>
                  </a:extLst>
                </p14:cNvPr>
                <p14:cNvContentPartPr/>
                <p14:nvPr/>
              </p14:nvContentPartPr>
              <p14:xfrm>
                <a:off x="1111008" y="1606320"/>
                <a:ext cx="1099800" cy="48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5139F0-9991-4969-A1E3-BEE6A0971B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2008" y="1597320"/>
                  <a:ext cx="11174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9C5F29-8765-4BCE-ADD5-608B90F88C99}"/>
                    </a:ext>
                  </a:extLst>
                </p14:cNvPr>
                <p14:cNvContentPartPr/>
                <p14:nvPr/>
              </p14:nvContentPartPr>
              <p14:xfrm>
                <a:off x="1292808" y="1841400"/>
                <a:ext cx="160560" cy="142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9C5F29-8765-4BCE-ADD5-608B90F88C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4168" y="1832760"/>
                  <a:ext cx="178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6E1D1D-8CA3-456B-A403-EC9299165BF8}"/>
                    </a:ext>
                  </a:extLst>
                </p14:cNvPr>
                <p14:cNvContentPartPr/>
                <p14:nvPr/>
              </p14:nvContentPartPr>
              <p14:xfrm>
                <a:off x="1526808" y="1800360"/>
                <a:ext cx="121320" cy="11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6E1D1D-8CA3-456B-A403-EC9299165B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17808" y="1791360"/>
                  <a:ext cx="138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35EEBA-8E84-4FAD-8C03-B8717D5DAF7A}"/>
                    </a:ext>
                  </a:extLst>
                </p14:cNvPr>
                <p14:cNvContentPartPr/>
                <p14:nvPr/>
              </p14:nvContentPartPr>
              <p14:xfrm>
                <a:off x="1663968" y="1794960"/>
                <a:ext cx="196200" cy="95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35EEBA-8E84-4FAD-8C03-B8717D5DAF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54968" y="1786320"/>
                  <a:ext cx="213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07DEE70-F3FE-4749-B245-1546DD383C23}"/>
                    </a:ext>
                  </a:extLst>
                </p14:cNvPr>
                <p14:cNvContentPartPr/>
                <p14:nvPr/>
              </p14:nvContentPartPr>
              <p14:xfrm>
                <a:off x="1964568" y="1726920"/>
                <a:ext cx="126000" cy="135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07DEE70-F3FE-4749-B245-1546DD383C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55568" y="1717920"/>
                  <a:ext cx="143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528EEE-E6EF-4230-9580-6878313A3D5E}"/>
                    </a:ext>
                  </a:extLst>
                </p14:cNvPr>
                <p14:cNvContentPartPr/>
                <p14:nvPr/>
              </p14:nvContentPartPr>
              <p14:xfrm>
                <a:off x="1160328" y="1752840"/>
                <a:ext cx="6660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528EEE-E6EF-4230-9580-6878313A3D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1688" y="1743840"/>
                  <a:ext cx="84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35DB2B-7179-415C-9ACF-C14503D5B2BC}"/>
                    </a:ext>
                  </a:extLst>
                </p14:cNvPr>
                <p14:cNvContentPartPr/>
                <p14:nvPr/>
              </p14:nvContentPartPr>
              <p14:xfrm>
                <a:off x="1167528" y="1830600"/>
                <a:ext cx="135000" cy="47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35DB2B-7179-415C-9ACF-C14503D5B2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58528" y="1821960"/>
                  <a:ext cx="152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5562D5-0EDD-451C-AAC8-F424A8FC66E2}"/>
                    </a:ext>
                  </a:extLst>
                </p14:cNvPr>
                <p14:cNvContentPartPr/>
                <p14:nvPr/>
              </p14:nvContentPartPr>
              <p14:xfrm>
                <a:off x="2413848" y="2134440"/>
                <a:ext cx="335520" cy="509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5562D5-0EDD-451C-AAC8-F424A8FC66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04848" y="2125440"/>
                  <a:ext cx="3531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45E96F-C87E-4355-9E77-B355C5D93F50}"/>
                    </a:ext>
                  </a:extLst>
                </p14:cNvPr>
                <p14:cNvContentPartPr/>
                <p14:nvPr/>
              </p14:nvContentPartPr>
              <p14:xfrm>
                <a:off x="2684568" y="1474920"/>
                <a:ext cx="1293120" cy="631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45E96F-C87E-4355-9E77-B355C5D93F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75568" y="1465920"/>
                  <a:ext cx="13107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97AB88-3091-499A-A68F-9D6DA67DFB53}"/>
                    </a:ext>
                  </a:extLst>
                </p14:cNvPr>
                <p14:cNvContentPartPr/>
                <p14:nvPr/>
              </p14:nvContentPartPr>
              <p14:xfrm>
                <a:off x="3047088" y="1443240"/>
                <a:ext cx="454320" cy="145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97AB88-3091-499A-A68F-9D6DA67DFB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38448" y="1434240"/>
                  <a:ext cx="471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559E89-7C39-4543-9839-3A33DF43DEC2}"/>
                    </a:ext>
                  </a:extLst>
                </p14:cNvPr>
                <p14:cNvContentPartPr/>
                <p14:nvPr/>
              </p14:nvContentPartPr>
              <p14:xfrm>
                <a:off x="2964288" y="1633680"/>
                <a:ext cx="107640" cy="27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559E89-7C39-4543-9839-3A33DF43DE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55648" y="1625040"/>
                  <a:ext cx="125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AAEAF8-CCE5-4356-88B3-6B06D188A7E8}"/>
                    </a:ext>
                  </a:extLst>
                </p14:cNvPr>
                <p14:cNvContentPartPr/>
                <p14:nvPr/>
              </p14:nvContentPartPr>
              <p14:xfrm>
                <a:off x="3095688" y="1781640"/>
                <a:ext cx="169200" cy="90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AAEAF8-CCE5-4356-88B3-6B06D188A7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87048" y="1772640"/>
                  <a:ext cx="186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C271D6-9B50-4E3E-A650-9FD338BF05F1}"/>
                    </a:ext>
                  </a:extLst>
                </p14:cNvPr>
                <p14:cNvContentPartPr/>
                <p14:nvPr/>
              </p14:nvContentPartPr>
              <p14:xfrm>
                <a:off x="3305928" y="1766520"/>
                <a:ext cx="131040" cy="100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C271D6-9B50-4E3E-A650-9FD338BF05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96928" y="1757880"/>
                  <a:ext cx="148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3AC8E17-3672-4835-8FC4-89C9C6FBB321}"/>
                    </a:ext>
                  </a:extLst>
                </p14:cNvPr>
                <p14:cNvContentPartPr/>
                <p14:nvPr/>
              </p14:nvContentPartPr>
              <p14:xfrm>
                <a:off x="3459648" y="1758960"/>
                <a:ext cx="167400" cy="109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3AC8E17-3672-4835-8FC4-89C9C6FBB3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51008" y="1749960"/>
                  <a:ext cx="185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B768A2-6A50-4487-9A45-B90C16FBF04C}"/>
                    </a:ext>
                  </a:extLst>
                </p14:cNvPr>
                <p14:cNvContentPartPr/>
                <p14:nvPr/>
              </p14:nvContentPartPr>
              <p14:xfrm>
                <a:off x="3730368" y="1738800"/>
                <a:ext cx="163800" cy="125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B768A2-6A50-4487-9A45-B90C16FBF04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21728" y="1729800"/>
                  <a:ext cx="181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E8F07C-98E5-4A5A-9BDC-6085686857EA}"/>
                    </a:ext>
                  </a:extLst>
                </p14:cNvPr>
                <p14:cNvContentPartPr/>
                <p14:nvPr/>
              </p14:nvContentPartPr>
              <p14:xfrm>
                <a:off x="973848" y="2723400"/>
                <a:ext cx="522360" cy="28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E8F07C-98E5-4A5A-9BDC-6085686857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208" y="2714400"/>
                  <a:ext cx="5400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17C6FC-09AE-4C32-82DE-24E1500B0DF7}"/>
                    </a:ext>
                  </a:extLst>
                </p14:cNvPr>
                <p14:cNvContentPartPr/>
                <p14:nvPr/>
              </p14:nvContentPartPr>
              <p14:xfrm>
                <a:off x="220368" y="2208960"/>
                <a:ext cx="737280" cy="903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17C6FC-09AE-4C32-82DE-24E1500B0D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1728" y="2200320"/>
                  <a:ext cx="75492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A3B888-DC6C-462A-89EC-6CD3834BAD28}"/>
                    </a:ext>
                  </a:extLst>
                </p14:cNvPr>
                <p14:cNvContentPartPr/>
                <p14:nvPr/>
              </p14:nvContentPartPr>
              <p14:xfrm>
                <a:off x="320808" y="2678760"/>
                <a:ext cx="131760" cy="223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A3B888-DC6C-462A-89EC-6CD3834BAD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1808" y="2669760"/>
                  <a:ext cx="149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3BF486-FF59-4D16-8005-6F83F22DB9F3}"/>
                    </a:ext>
                  </a:extLst>
                </p14:cNvPr>
                <p14:cNvContentPartPr/>
                <p14:nvPr/>
              </p14:nvContentPartPr>
              <p14:xfrm>
                <a:off x="449688" y="2542320"/>
                <a:ext cx="114480" cy="163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3BF486-FF59-4D16-8005-6F83F22DB9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1048" y="2533680"/>
                  <a:ext cx="132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841BDC8-CBFA-4675-892A-D4D6D490243F}"/>
                    </a:ext>
                  </a:extLst>
                </p14:cNvPr>
                <p14:cNvContentPartPr/>
                <p14:nvPr/>
              </p14:nvContentPartPr>
              <p14:xfrm>
                <a:off x="571728" y="2527200"/>
                <a:ext cx="100440" cy="93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841BDC8-CBFA-4675-892A-D4D6D49024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3088" y="2518560"/>
                  <a:ext cx="118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4F931C-2C51-41BA-A067-D1F5977DEEC6}"/>
                    </a:ext>
                  </a:extLst>
                </p14:cNvPr>
                <p14:cNvContentPartPr/>
                <p14:nvPr/>
              </p14:nvContentPartPr>
              <p14:xfrm>
                <a:off x="677928" y="2404080"/>
                <a:ext cx="218160" cy="169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4F931C-2C51-41BA-A067-D1F5977DEE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8928" y="2395080"/>
                  <a:ext cx="235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A20455F-9599-4B9E-AF4E-315C351FA6EF}"/>
                    </a:ext>
                  </a:extLst>
                </p14:cNvPr>
                <p14:cNvContentPartPr/>
                <p14:nvPr/>
              </p14:nvContentPartPr>
              <p14:xfrm>
                <a:off x="3397728" y="2896560"/>
                <a:ext cx="59004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A20455F-9599-4B9E-AF4E-315C351FA6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88728" y="2887560"/>
                  <a:ext cx="607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4B6444-EFD1-4EDB-A58F-12A424A0158B}"/>
                    </a:ext>
                  </a:extLst>
                </p14:cNvPr>
                <p14:cNvContentPartPr/>
                <p14:nvPr/>
              </p14:nvContentPartPr>
              <p14:xfrm>
                <a:off x="4040688" y="2247120"/>
                <a:ext cx="1237680" cy="779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4B6444-EFD1-4EDB-A58F-12A424A015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31688" y="2238480"/>
                  <a:ext cx="125532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F60B73-0F60-4EF7-9933-C2829360261D}"/>
                    </a:ext>
                  </a:extLst>
                </p14:cNvPr>
                <p14:cNvContentPartPr/>
                <p14:nvPr/>
              </p14:nvContentPartPr>
              <p14:xfrm>
                <a:off x="4179648" y="2606760"/>
                <a:ext cx="370080" cy="176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F60B73-0F60-4EF7-9933-C282936026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71008" y="2598120"/>
                  <a:ext cx="387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2AF7ED-89F1-48F8-BA48-8D2AABB9A1CC}"/>
                    </a:ext>
                  </a:extLst>
                </p14:cNvPr>
                <p14:cNvContentPartPr/>
                <p14:nvPr/>
              </p14:nvContentPartPr>
              <p14:xfrm>
                <a:off x="4585728" y="2347920"/>
                <a:ext cx="354600" cy="300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2AF7ED-89F1-48F8-BA48-8D2AABB9A1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77088" y="2339280"/>
                  <a:ext cx="372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725B79-1B8F-42D8-A9E5-59C378F1699C}"/>
                    </a:ext>
                  </a:extLst>
                </p14:cNvPr>
                <p14:cNvContentPartPr/>
                <p14:nvPr/>
              </p14:nvContentPartPr>
              <p14:xfrm>
                <a:off x="4667088" y="2425680"/>
                <a:ext cx="27000" cy="5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725B79-1B8F-42D8-A9E5-59C378F169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58088" y="2416680"/>
                  <a:ext cx="44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A6E0DF-A553-4B9D-90EA-6CD394DECAC4}"/>
                    </a:ext>
                  </a:extLst>
                </p14:cNvPr>
                <p14:cNvContentPartPr/>
                <p14:nvPr/>
              </p14:nvContentPartPr>
              <p14:xfrm>
                <a:off x="3871128" y="2850840"/>
                <a:ext cx="133920" cy="60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A6E0DF-A553-4B9D-90EA-6CD394DECA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62488" y="2841840"/>
                  <a:ext cx="151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47AB0A7-19E5-4F4B-ABCE-17A7774F660D}"/>
                    </a:ext>
                  </a:extLst>
                </p14:cNvPr>
                <p14:cNvContentPartPr/>
                <p14:nvPr/>
              </p14:nvContentPartPr>
              <p14:xfrm>
                <a:off x="1859808" y="2941920"/>
                <a:ext cx="336960" cy="291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47AB0A7-19E5-4F4B-ABCE-17A7774F66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50808" y="2933280"/>
                  <a:ext cx="354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496F91-527A-4D89-866D-1FF216C23ABE}"/>
                    </a:ext>
                  </a:extLst>
                </p14:cNvPr>
                <p14:cNvContentPartPr/>
                <p14:nvPr/>
              </p14:nvContentPartPr>
              <p14:xfrm>
                <a:off x="2155728" y="3027600"/>
                <a:ext cx="126000" cy="244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496F91-527A-4D89-866D-1FF216C23A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47088" y="3018600"/>
                  <a:ext cx="143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EDF815-0075-49BC-9AEC-11A3D41D5963}"/>
                    </a:ext>
                  </a:extLst>
                </p14:cNvPr>
                <p14:cNvContentPartPr/>
                <p14:nvPr/>
              </p14:nvContentPartPr>
              <p14:xfrm>
                <a:off x="2349408" y="2831040"/>
                <a:ext cx="195480" cy="429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EDF815-0075-49BC-9AEC-11A3D41D59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40408" y="2822400"/>
                  <a:ext cx="2131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3B83EE-25BF-4481-AD2A-DC4DC950B6A9}"/>
                    </a:ext>
                  </a:extLst>
                </p14:cNvPr>
                <p14:cNvContentPartPr/>
                <p14:nvPr/>
              </p14:nvContentPartPr>
              <p14:xfrm>
                <a:off x="2854848" y="2891520"/>
                <a:ext cx="172800" cy="405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3B83EE-25BF-4481-AD2A-DC4DC950B6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46208" y="2882520"/>
                  <a:ext cx="1904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2C4CE9-A9D3-4ACD-B942-3A970B7B12A0}"/>
                    </a:ext>
                  </a:extLst>
                </p14:cNvPr>
                <p14:cNvContentPartPr/>
                <p14:nvPr/>
              </p14:nvContentPartPr>
              <p14:xfrm>
                <a:off x="2899848" y="3085200"/>
                <a:ext cx="119520" cy="35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2C4CE9-A9D3-4ACD-B942-3A970B7B12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91208" y="3076200"/>
                  <a:ext cx="137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779615-6E53-49D5-B4BB-76163EC69B24}"/>
                    </a:ext>
                  </a:extLst>
                </p14:cNvPr>
                <p14:cNvContentPartPr/>
                <p14:nvPr/>
              </p14:nvContentPartPr>
              <p14:xfrm>
                <a:off x="2949528" y="2885040"/>
                <a:ext cx="188280" cy="26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779615-6E53-49D5-B4BB-76163EC69B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40528" y="2876040"/>
                  <a:ext cx="205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A01DBEC-8908-4846-860E-C29660844C9D}"/>
                    </a:ext>
                  </a:extLst>
                </p14:cNvPr>
                <p14:cNvContentPartPr/>
                <p14:nvPr/>
              </p14:nvContentPartPr>
              <p14:xfrm>
                <a:off x="3107208" y="2970360"/>
                <a:ext cx="118800" cy="301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A01DBEC-8908-4846-860E-C29660844C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98568" y="2961360"/>
                  <a:ext cx="1364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73A3FF-E0F0-4D1A-8344-B437DE9B0CBA}"/>
                    </a:ext>
                  </a:extLst>
                </p14:cNvPr>
                <p14:cNvContentPartPr/>
                <p14:nvPr/>
              </p14:nvContentPartPr>
              <p14:xfrm>
                <a:off x="3134208" y="3056040"/>
                <a:ext cx="129600" cy="31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73A3FF-E0F0-4D1A-8344-B437DE9B0C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25208" y="3047400"/>
                  <a:ext cx="147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4F35B6-47E2-435C-9C83-9C9AC4C34DAE}"/>
                    </a:ext>
                  </a:extLst>
                </p14:cNvPr>
                <p14:cNvContentPartPr/>
                <p14:nvPr/>
              </p14:nvContentPartPr>
              <p14:xfrm>
                <a:off x="3118728" y="2943000"/>
                <a:ext cx="232920" cy="35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4F35B6-47E2-435C-9C83-9C9AC4C34DA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10088" y="2934360"/>
                  <a:ext cx="2505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465911B-E2C8-48DB-8260-E751FB58A775}"/>
              </a:ext>
            </a:extLst>
          </p:cNvPr>
          <p:cNvGrpSpPr/>
          <p:nvPr/>
        </p:nvGrpSpPr>
        <p:grpSpPr>
          <a:xfrm>
            <a:off x="6158928" y="1945800"/>
            <a:ext cx="2202840" cy="2526480"/>
            <a:chOff x="6158928" y="1945800"/>
            <a:chExt cx="2202840" cy="25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1E1FE90-EE8A-45FA-B1A3-E74400151F83}"/>
                    </a:ext>
                  </a:extLst>
                </p14:cNvPr>
                <p14:cNvContentPartPr/>
                <p14:nvPr/>
              </p14:nvContentPartPr>
              <p14:xfrm>
                <a:off x="6252168" y="2059920"/>
                <a:ext cx="42120" cy="1229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1E1FE90-EE8A-45FA-B1A3-E74400151F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43168" y="2050920"/>
                  <a:ext cx="59760" cy="12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30A25A3-9581-4824-B5D0-B8447A2EED2E}"/>
                    </a:ext>
                  </a:extLst>
                </p14:cNvPr>
                <p14:cNvContentPartPr/>
                <p14:nvPr/>
              </p14:nvContentPartPr>
              <p14:xfrm>
                <a:off x="6228048" y="1945800"/>
                <a:ext cx="1814400" cy="146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30A25A3-9581-4824-B5D0-B8447A2EED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19408" y="1936800"/>
                  <a:ext cx="1832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00EA9F-F8E3-43B4-A83D-DD20242BB4F6}"/>
                    </a:ext>
                  </a:extLst>
                </p14:cNvPr>
                <p14:cNvContentPartPr/>
                <p14:nvPr/>
              </p14:nvContentPartPr>
              <p14:xfrm>
                <a:off x="6405888" y="2142000"/>
                <a:ext cx="186840" cy="201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00EA9F-F8E3-43B4-A83D-DD20242BB4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7248" y="2133000"/>
                  <a:ext cx="204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FE0530-37DD-46DC-86D6-770437BE1187}"/>
                    </a:ext>
                  </a:extLst>
                </p14:cNvPr>
                <p14:cNvContentPartPr/>
                <p14:nvPr/>
              </p14:nvContentPartPr>
              <p14:xfrm>
                <a:off x="6408768" y="2115720"/>
                <a:ext cx="187200" cy="5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FE0530-37DD-46DC-86D6-770437BE118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99768" y="2107080"/>
                  <a:ext cx="204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FA135B5-0AF8-4ED2-8FA6-AA74F2384634}"/>
                    </a:ext>
                  </a:extLst>
                </p14:cNvPr>
                <p14:cNvContentPartPr/>
                <p14:nvPr/>
              </p14:nvContentPartPr>
              <p14:xfrm>
                <a:off x="6740328" y="2090520"/>
                <a:ext cx="221400" cy="22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FA135B5-0AF8-4ED2-8FA6-AA74F238463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31688" y="2081880"/>
                  <a:ext cx="239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02BB79A-B494-4374-9FC6-3272244C7F0D}"/>
                    </a:ext>
                  </a:extLst>
                </p14:cNvPr>
                <p14:cNvContentPartPr/>
                <p14:nvPr/>
              </p14:nvContentPartPr>
              <p14:xfrm>
                <a:off x="7027248" y="2074320"/>
                <a:ext cx="86760" cy="225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02BB79A-B494-4374-9FC6-3272244C7F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18608" y="2065680"/>
                  <a:ext cx="104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0658F5-C897-43AD-A264-020A942A15FB}"/>
                    </a:ext>
                  </a:extLst>
                </p14:cNvPr>
                <p14:cNvContentPartPr/>
                <p14:nvPr/>
              </p14:nvContentPartPr>
              <p14:xfrm>
                <a:off x="7220568" y="2104200"/>
                <a:ext cx="135360" cy="220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0658F5-C897-43AD-A264-020A942A15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11568" y="2095560"/>
                  <a:ext cx="153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367A63-A0B6-4E94-A95B-B62A88539171}"/>
                    </a:ext>
                  </a:extLst>
                </p14:cNvPr>
                <p14:cNvContentPartPr/>
                <p14:nvPr/>
              </p14:nvContentPartPr>
              <p14:xfrm>
                <a:off x="7399128" y="2149920"/>
                <a:ext cx="106560" cy="128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367A63-A0B6-4E94-A95B-B62A8853917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90128" y="2141280"/>
                  <a:ext cx="124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E83F417-1EAF-42DC-B6BB-FF0518364829}"/>
                    </a:ext>
                  </a:extLst>
                </p14:cNvPr>
                <p14:cNvContentPartPr/>
                <p14:nvPr/>
              </p14:nvContentPartPr>
              <p14:xfrm>
                <a:off x="7609368" y="2076480"/>
                <a:ext cx="74880" cy="223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E83F417-1EAF-42DC-B6BB-FF05183648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00728" y="2067480"/>
                  <a:ext cx="92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68C958-7CA8-4AC4-8976-A3D3B045AEF8}"/>
                    </a:ext>
                  </a:extLst>
                </p14:cNvPr>
                <p14:cNvContentPartPr/>
                <p14:nvPr/>
              </p14:nvContentPartPr>
              <p14:xfrm>
                <a:off x="7569768" y="2085480"/>
                <a:ext cx="59040" cy="115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68C958-7CA8-4AC4-8976-A3D3B045AE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61128" y="2076840"/>
                  <a:ext cx="76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E1C1D6-D27D-42A5-8AB4-C7611272FBBA}"/>
                    </a:ext>
                  </a:extLst>
                </p14:cNvPr>
                <p14:cNvContentPartPr/>
                <p14:nvPr/>
              </p14:nvContentPartPr>
              <p14:xfrm>
                <a:off x="7736808" y="2069280"/>
                <a:ext cx="116280" cy="221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E1C1D6-D27D-42A5-8AB4-C7611272FBB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28168" y="2060640"/>
                  <a:ext cx="133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A77FA7-7F77-4D01-9CBA-70E3FA9967AE}"/>
                    </a:ext>
                  </a:extLst>
                </p14:cNvPr>
                <p14:cNvContentPartPr/>
                <p14:nvPr/>
              </p14:nvContentPartPr>
              <p14:xfrm>
                <a:off x="7774968" y="2043360"/>
                <a:ext cx="98280" cy="41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A77FA7-7F77-4D01-9CBA-70E3FA9967A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65968" y="2034360"/>
                  <a:ext cx="115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5F851A6-BE79-4F6D-AB1B-51161BA6CAAE}"/>
                    </a:ext>
                  </a:extLst>
                </p14:cNvPr>
                <p14:cNvContentPartPr/>
                <p14:nvPr/>
              </p14:nvContentPartPr>
              <p14:xfrm>
                <a:off x="7923648" y="2052360"/>
                <a:ext cx="166320" cy="23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5F851A6-BE79-4F6D-AB1B-51161BA6CA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14648" y="2043720"/>
                  <a:ext cx="183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19FF427-716A-42E6-ADC1-5B7C9CD26470}"/>
                    </a:ext>
                  </a:extLst>
                </p14:cNvPr>
                <p14:cNvContentPartPr/>
                <p14:nvPr/>
              </p14:nvContentPartPr>
              <p14:xfrm>
                <a:off x="7959288" y="2048400"/>
                <a:ext cx="76320" cy="25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19FF427-716A-42E6-ADC1-5B7C9CD2647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50288" y="2039400"/>
                  <a:ext cx="93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FE3BE4C-0C6F-4305-9EC5-34EFFB7F6F40}"/>
                    </a:ext>
                  </a:extLst>
                </p14:cNvPr>
                <p14:cNvContentPartPr/>
                <p14:nvPr/>
              </p14:nvContentPartPr>
              <p14:xfrm>
                <a:off x="8011128" y="1951920"/>
                <a:ext cx="350640" cy="1759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FE3BE4C-0C6F-4305-9EC5-34EFFB7F6F4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02128" y="1943280"/>
                  <a:ext cx="368280" cy="177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7557F5-D0AB-4777-99C8-DC2FE21DC457}"/>
                    </a:ext>
                  </a:extLst>
                </p14:cNvPr>
                <p14:cNvContentPartPr/>
                <p14:nvPr/>
              </p14:nvContentPartPr>
              <p14:xfrm>
                <a:off x="6275208" y="2446560"/>
                <a:ext cx="1973520" cy="52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7557F5-D0AB-4777-99C8-DC2FE21DC45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66208" y="2437920"/>
                  <a:ext cx="1991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5C074DE-F3A8-4EC7-B312-C937CFF4AACA}"/>
                    </a:ext>
                  </a:extLst>
                </p14:cNvPr>
                <p14:cNvContentPartPr/>
                <p14:nvPr/>
              </p14:nvContentPartPr>
              <p14:xfrm>
                <a:off x="6251088" y="2910960"/>
                <a:ext cx="2029320" cy="3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5C074DE-F3A8-4EC7-B312-C937CFF4AA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42448" y="2901960"/>
                  <a:ext cx="2046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C1D17E-AA60-413E-AD4C-FF1D957E6F56}"/>
                    </a:ext>
                  </a:extLst>
                </p14:cNvPr>
                <p14:cNvContentPartPr/>
                <p14:nvPr/>
              </p14:nvContentPartPr>
              <p14:xfrm>
                <a:off x="6208248" y="3203280"/>
                <a:ext cx="41760" cy="900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C1D17E-AA60-413E-AD4C-FF1D957E6F5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99248" y="3194280"/>
                  <a:ext cx="59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34A697-1BFE-4442-9489-FA709BE0ABDD}"/>
                    </a:ext>
                  </a:extLst>
                </p14:cNvPr>
                <p14:cNvContentPartPr/>
                <p14:nvPr/>
              </p14:nvContentPartPr>
              <p14:xfrm>
                <a:off x="6534408" y="2484720"/>
                <a:ext cx="105480" cy="1814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134A697-1BFE-4442-9489-FA709BE0AB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25768" y="2475720"/>
                  <a:ext cx="123120" cy="18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36C74E5-D872-4465-961A-ABC99EB13D2A}"/>
                    </a:ext>
                  </a:extLst>
                </p14:cNvPr>
                <p14:cNvContentPartPr/>
                <p14:nvPr/>
              </p14:nvContentPartPr>
              <p14:xfrm>
                <a:off x="6732408" y="3032640"/>
                <a:ext cx="122760" cy="27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36C74E5-D872-4465-961A-ABC99EB13D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23768" y="3023640"/>
                  <a:ext cx="140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6F5E02A-EC78-4A30-B8C4-E3312FCBAB0F}"/>
                    </a:ext>
                  </a:extLst>
                </p14:cNvPr>
                <p14:cNvContentPartPr/>
                <p14:nvPr/>
              </p14:nvContentPartPr>
              <p14:xfrm>
                <a:off x="6651768" y="3181680"/>
                <a:ext cx="188280" cy="27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6F5E02A-EC78-4A30-B8C4-E3312FCBAB0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43128" y="3172680"/>
                  <a:ext cx="205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576837-1FD9-4C79-8339-4C9BE733EE88}"/>
                    </a:ext>
                  </a:extLst>
                </p14:cNvPr>
                <p14:cNvContentPartPr/>
                <p14:nvPr/>
              </p14:nvContentPartPr>
              <p14:xfrm>
                <a:off x="6908808" y="3132000"/>
                <a:ext cx="144360" cy="103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576837-1FD9-4C79-8339-4C9BE733EE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99808" y="3123000"/>
                  <a:ext cx="162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3EBE65-A547-499D-BB59-594770FC0A0E}"/>
                    </a:ext>
                  </a:extLst>
                </p14:cNvPr>
                <p14:cNvContentPartPr/>
                <p14:nvPr/>
              </p14:nvContentPartPr>
              <p14:xfrm>
                <a:off x="7071888" y="3124800"/>
                <a:ext cx="137520" cy="10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3EBE65-A547-499D-BB59-594770FC0A0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62888" y="3116160"/>
                  <a:ext cx="155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977D850-EBE7-4AFB-B879-60DFA29DDE1D}"/>
                    </a:ext>
                  </a:extLst>
                </p14:cNvPr>
                <p14:cNvContentPartPr/>
                <p14:nvPr/>
              </p14:nvContentPartPr>
              <p14:xfrm>
                <a:off x="7236768" y="3149640"/>
                <a:ext cx="16668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977D850-EBE7-4AFB-B879-60DFA29DDE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27768" y="3140640"/>
                  <a:ext cx="184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8DFC4A-47DC-4A1F-8906-81CF0E2CF8A3}"/>
                    </a:ext>
                  </a:extLst>
                </p14:cNvPr>
                <p14:cNvContentPartPr/>
                <p14:nvPr/>
              </p14:nvContentPartPr>
              <p14:xfrm>
                <a:off x="7520448" y="3131640"/>
                <a:ext cx="139680" cy="94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8DFC4A-47DC-4A1F-8906-81CF0E2CF8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11448" y="3123000"/>
                  <a:ext cx="157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5C3E1F0-4ABB-44F9-B2A9-1CC8E180686C}"/>
                    </a:ext>
                  </a:extLst>
                </p14:cNvPr>
                <p14:cNvContentPartPr/>
                <p14:nvPr/>
              </p14:nvContentPartPr>
              <p14:xfrm>
                <a:off x="6718728" y="3323880"/>
                <a:ext cx="104040" cy="227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5C3E1F0-4ABB-44F9-B2A9-1CC8E18068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09728" y="3314880"/>
                  <a:ext cx="121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5AAB5AE-2BF4-4629-BB64-91D4823A2667}"/>
                    </a:ext>
                  </a:extLst>
                </p14:cNvPr>
                <p14:cNvContentPartPr/>
                <p14:nvPr/>
              </p14:nvContentPartPr>
              <p14:xfrm>
                <a:off x="6907368" y="3425040"/>
                <a:ext cx="191520" cy="91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5AAB5AE-2BF4-4629-BB64-91D4823A26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98728" y="3416040"/>
                  <a:ext cx="209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F25C629-36E5-42D0-97EA-2F0D77664D1F}"/>
                    </a:ext>
                  </a:extLst>
                </p14:cNvPr>
                <p14:cNvContentPartPr/>
                <p14:nvPr/>
              </p14:nvContentPartPr>
              <p14:xfrm>
                <a:off x="7102488" y="3419280"/>
                <a:ext cx="123840" cy="8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F25C629-36E5-42D0-97EA-2F0D77664D1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93488" y="3410280"/>
                  <a:ext cx="141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B52B07-9628-48D8-BE79-681B16201EA1}"/>
                    </a:ext>
                  </a:extLst>
                </p14:cNvPr>
                <p14:cNvContentPartPr/>
                <p14:nvPr/>
              </p14:nvContentPartPr>
              <p14:xfrm>
                <a:off x="7268088" y="3413880"/>
                <a:ext cx="241200" cy="97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B52B07-9628-48D8-BE79-681B16201EA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59448" y="3404880"/>
                  <a:ext cx="258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D90E16-99BA-4A29-B262-D9365C6B27D7}"/>
                    </a:ext>
                  </a:extLst>
                </p14:cNvPr>
                <p14:cNvContentPartPr/>
                <p14:nvPr/>
              </p14:nvContentPartPr>
              <p14:xfrm>
                <a:off x="7629888" y="3402360"/>
                <a:ext cx="124920" cy="95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D90E16-99BA-4A29-B262-D9365C6B27D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20888" y="3393720"/>
                  <a:ext cx="142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7359CC8-8EBA-40CB-8BBA-237269FC28C0}"/>
                    </a:ext>
                  </a:extLst>
                </p14:cNvPr>
                <p14:cNvContentPartPr/>
                <p14:nvPr/>
              </p14:nvContentPartPr>
              <p14:xfrm>
                <a:off x="6824568" y="3620160"/>
                <a:ext cx="109800" cy="307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7359CC8-8EBA-40CB-8BBA-237269FC28C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15928" y="3611520"/>
                  <a:ext cx="127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66660F1-BD25-4AAF-B071-32F56BFC7DBF}"/>
                    </a:ext>
                  </a:extLst>
                </p14:cNvPr>
                <p14:cNvContentPartPr/>
                <p14:nvPr/>
              </p14:nvContentPartPr>
              <p14:xfrm>
                <a:off x="7040928" y="3579840"/>
                <a:ext cx="89280" cy="201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66660F1-BD25-4AAF-B071-32F56BFC7D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32288" y="3571200"/>
                  <a:ext cx="106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A6897A-9FE1-43DF-8EB6-EA243E759FE8}"/>
                    </a:ext>
                  </a:extLst>
                </p14:cNvPr>
                <p14:cNvContentPartPr/>
                <p14:nvPr/>
              </p14:nvContentPartPr>
              <p14:xfrm>
                <a:off x="7185288" y="3682080"/>
                <a:ext cx="72000" cy="97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A6897A-9FE1-43DF-8EB6-EA243E759FE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76288" y="3673440"/>
                  <a:ext cx="89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542C6B2-BE52-4833-888D-DB25D5966E16}"/>
                    </a:ext>
                  </a:extLst>
                </p14:cNvPr>
                <p14:cNvContentPartPr/>
                <p14:nvPr/>
              </p14:nvContentPartPr>
              <p14:xfrm>
                <a:off x="7307328" y="3659400"/>
                <a:ext cx="397800" cy="113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542C6B2-BE52-4833-888D-DB25D5966E1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98328" y="3650400"/>
                  <a:ext cx="415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B62D266-BDC4-484A-8C4B-E1BEB8FA3B2A}"/>
                    </a:ext>
                  </a:extLst>
                </p14:cNvPr>
                <p14:cNvContentPartPr/>
                <p14:nvPr/>
              </p14:nvContentPartPr>
              <p14:xfrm>
                <a:off x="6849768" y="3996360"/>
                <a:ext cx="192600" cy="14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B62D266-BDC4-484A-8C4B-E1BEB8FA3B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41128" y="3987720"/>
                  <a:ext cx="210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E04E4FA-796C-47FD-9839-A0F8AFBC2C65}"/>
                    </a:ext>
                  </a:extLst>
                </p14:cNvPr>
                <p14:cNvContentPartPr/>
                <p14:nvPr/>
              </p14:nvContentPartPr>
              <p14:xfrm>
                <a:off x="7061088" y="4038480"/>
                <a:ext cx="220680" cy="97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E04E4FA-796C-47FD-9839-A0F8AFBC2C6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52088" y="4029480"/>
                  <a:ext cx="238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FDE47F-A078-48AE-8DA7-ABF4CCBADCA7}"/>
                    </a:ext>
                  </a:extLst>
                </p14:cNvPr>
                <p14:cNvContentPartPr/>
                <p14:nvPr/>
              </p14:nvContentPartPr>
              <p14:xfrm>
                <a:off x="7350888" y="3809160"/>
                <a:ext cx="599760" cy="295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FDE47F-A078-48AE-8DA7-ABF4CCBADC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41888" y="3800160"/>
                  <a:ext cx="617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9A6CF19-3E22-47C5-8BC0-53AA3D2A2FEF}"/>
                    </a:ext>
                  </a:extLst>
                </p14:cNvPr>
                <p14:cNvContentPartPr/>
                <p14:nvPr/>
              </p14:nvContentPartPr>
              <p14:xfrm>
                <a:off x="7693248" y="3841920"/>
                <a:ext cx="19440" cy="23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9A6CF19-3E22-47C5-8BC0-53AA3D2A2FE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84248" y="3833280"/>
                  <a:ext cx="37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2BB3B1-9979-4084-8E5D-2519C8F4A56D}"/>
                    </a:ext>
                  </a:extLst>
                </p14:cNvPr>
                <p14:cNvContentPartPr/>
                <p14:nvPr/>
              </p14:nvContentPartPr>
              <p14:xfrm>
                <a:off x="8195448" y="3687480"/>
                <a:ext cx="86760" cy="627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2BB3B1-9979-4084-8E5D-2519C8F4A56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86448" y="3678480"/>
                  <a:ext cx="1044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563972-4B93-41C6-A785-A7148FFE5D0B}"/>
                    </a:ext>
                  </a:extLst>
                </p14:cNvPr>
                <p14:cNvContentPartPr/>
                <p14:nvPr/>
              </p14:nvContentPartPr>
              <p14:xfrm>
                <a:off x="6158928" y="3965040"/>
                <a:ext cx="50040" cy="58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563972-4B93-41C6-A785-A7148FFE5D0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49928" y="3956040"/>
                  <a:ext cx="67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E7170C0-52D4-4AC3-8DEE-5D0A3CBC59FB}"/>
                    </a:ext>
                  </a:extLst>
                </p14:cNvPr>
                <p14:cNvContentPartPr/>
                <p14:nvPr/>
              </p14:nvContentPartPr>
              <p14:xfrm>
                <a:off x="6203568" y="4011840"/>
                <a:ext cx="41400" cy="362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E7170C0-52D4-4AC3-8DEE-5D0A3CBC59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94928" y="4003200"/>
                  <a:ext cx="590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BFA795B-3212-447E-9907-5A992C9D24E6}"/>
                    </a:ext>
                  </a:extLst>
                </p14:cNvPr>
                <p14:cNvContentPartPr/>
                <p14:nvPr/>
              </p14:nvContentPartPr>
              <p14:xfrm>
                <a:off x="6223368" y="4222440"/>
                <a:ext cx="1965600" cy="249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BFA795B-3212-447E-9907-5A992C9D24E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14368" y="4213440"/>
                  <a:ext cx="1983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EB7DA2A-D82F-4A0F-AB57-584BA7454C68}"/>
                    </a:ext>
                  </a:extLst>
                </p14:cNvPr>
                <p14:cNvContentPartPr/>
                <p14:nvPr/>
              </p14:nvContentPartPr>
              <p14:xfrm>
                <a:off x="6565368" y="4158000"/>
                <a:ext cx="24120" cy="270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EB7DA2A-D82F-4A0F-AB57-584BA7454C6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56728" y="4149360"/>
                  <a:ext cx="41760" cy="28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530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889F-D876-41E6-B987-6BB22090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Attributes	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51A85-81FD-482D-8676-1413E6164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Required Attributes: Not Null, Must have a value</a:t>
            </a:r>
          </a:p>
          <a:p>
            <a:r>
              <a:rPr lang="en-US" b="1" dirty="0"/>
              <a:t>Optional Attributes: Can have NULL values</a:t>
            </a:r>
          </a:p>
          <a:p>
            <a:r>
              <a:rPr lang="en-US" b="1" dirty="0"/>
              <a:t>Domain: Attribute set of possible values (Example: Marks range)</a:t>
            </a:r>
          </a:p>
          <a:p>
            <a:r>
              <a:rPr lang="en-US" b="1" dirty="0"/>
              <a:t>Attributes may share domain</a:t>
            </a:r>
          </a:p>
        </p:txBody>
      </p:sp>
    </p:spTree>
    <p:extLst>
      <p:ext uri="{BB962C8B-B14F-4D97-AF65-F5344CB8AC3E}">
        <p14:creationId xmlns:p14="http://schemas.microsoft.com/office/powerpoint/2010/main" val="427558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Entities and Entity Sets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2331732" y="1629398"/>
            <a:ext cx="38337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5425" marR="0" lvl="0" indent="-225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entity set has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dirty="0"/>
          </a:p>
          <a:p>
            <a:pPr marL="461962" marR="0" lvl="1" indent="-236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Represented by ovals attached to an entity set</a:t>
            </a:r>
          </a:p>
          <a:p>
            <a:pPr marL="461962" marR="0" lvl="1" indent="-236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" u="sng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In Chen model, attributes are represented by ovals and are connected to entity rectangle with a line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Each oval contains the name of attribute it represents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In Crow’s Foot model, attributes are written in attribute box below entity rectangle</a:t>
            </a:r>
          </a:p>
          <a:p>
            <a:pPr marL="461962" marR="0" lvl="1" indent="-236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6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6228274" y="3363827"/>
            <a:ext cx="2407158" cy="980694"/>
            <a:chOff x="2133600" y="4648200"/>
            <a:chExt cx="4114800" cy="1676400"/>
          </a:xfrm>
        </p:grpSpPr>
        <p:sp>
          <p:nvSpPr>
            <p:cNvPr id="223" name="Google Shape;223;p28"/>
            <p:cNvSpPr/>
            <p:nvPr/>
          </p:nvSpPr>
          <p:spPr>
            <a:xfrm>
              <a:off x="4343400" y="5791200"/>
              <a:ext cx="1219200" cy="5334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  <a:endParaRPr/>
            </a:p>
          </p:txBody>
        </p:sp>
        <p:cxnSp>
          <p:nvCxnSpPr>
            <p:cNvPr id="227" name="Google Shape;227;p28"/>
            <p:cNvCxnSpPr>
              <a:stCxn id="226" idx="5"/>
              <a:endCxn id="223" idx="1"/>
            </p:cNvCxnSpPr>
            <p:nvPr/>
          </p:nvCxnSpPr>
          <p:spPr>
            <a:xfrm>
              <a:off x="3369375" y="5843167"/>
              <a:ext cx="974100" cy="2148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28"/>
            <p:cNvCxnSpPr>
              <a:stCxn id="224" idx="5"/>
              <a:endCxn id="223" idx="0"/>
            </p:cNvCxnSpPr>
            <p:nvPr/>
          </p:nvCxnSpPr>
          <p:spPr>
            <a:xfrm>
              <a:off x="4436175" y="5233567"/>
              <a:ext cx="516900" cy="5577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" name="Google Shape;229;p28"/>
            <p:cNvCxnSpPr>
              <a:stCxn id="225" idx="4"/>
              <a:endCxn id="223" idx="0"/>
            </p:cNvCxnSpPr>
            <p:nvPr/>
          </p:nvCxnSpPr>
          <p:spPr>
            <a:xfrm flipH="1">
              <a:off x="4953000" y="5410200"/>
              <a:ext cx="571500" cy="3810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0" name="Google Shape;230;p28"/>
          <p:cNvSpPr txBox="1"/>
          <p:nvPr/>
        </p:nvSpPr>
        <p:spPr>
          <a:xfrm>
            <a:off x="6852232" y="2345301"/>
            <a:ext cx="1783200" cy="461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Shapes </a:t>
            </a:r>
            <a:r>
              <a:rPr lang="en" sz="1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important. Colors </a:t>
            </a:r>
            <a:r>
              <a:rPr lang="en" sz="1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not</a:t>
            </a: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Entities vs. Entity Sets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2321465" y="1629398"/>
            <a:ext cx="1337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9"/>
          <p:cNvGrpSpPr/>
          <p:nvPr/>
        </p:nvGrpSpPr>
        <p:grpSpPr>
          <a:xfrm>
            <a:off x="6284154" y="2264093"/>
            <a:ext cx="2407158" cy="980694"/>
            <a:chOff x="2133600" y="4648200"/>
            <a:chExt cx="4114800" cy="1676400"/>
          </a:xfrm>
        </p:grpSpPr>
        <p:sp>
          <p:nvSpPr>
            <p:cNvPr id="239" name="Google Shape;239;p29"/>
            <p:cNvSpPr/>
            <p:nvPr/>
          </p:nvSpPr>
          <p:spPr>
            <a:xfrm>
              <a:off x="4343400" y="5791200"/>
              <a:ext cx="1219200" cy="5334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  <a:endParaRPr/>
            </a:p>
          </p:txBody>
        </p:sp>
        <p:cxnSp>
          <p:nvCxnSpPr>
            <p:cNvPr id="243" name="Google Shape;243;p29"/>
            <p:cNvCxnSpPr>
              <a:stCxn id="242" idx="5"/>
              <a:endCxn id="239" idx="1"/>
            </p:cNvCxnSpPr>
            <p:nvPr/>
          </p:nvCxnSpPr>
          <p:spPr>
            <a:xfrm>
              <a:off x="3369375" y="5843167"/>
              <a:ext cx="974100" cy="2148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29"/>
            <p:cNvCxnSpPr>
              <a:stCxn id="240" idx="5"/>
              <a:endCxn id="239" idx="0"/>
            </p:cNvCxnSpPr>
            <p:nvPr/>
          </p:nvCxnSpPr>
          <p:spPr>
            <a:xfrm>
              <a:off x="4436175" y="5233567"/>
              <a:ext cx="516900" cy="5577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29"/>
            <p:cNvCxnSpPr>
              <a:stCxn id="241" idx="4"/>
              <a:endCxn id="239" idx="0"/>
            </p:cNvCxnSpPr>
            <p:nvPr/>
          </p:nvCxnSpPr>
          <p:spPr>
            <a:xfrm flipH="1">
              <a:off x="4953000" y="5410200"/>
              <a:ext cx="571500" cy="3810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6" name="Google Shape;246;p29"/>
          <p:cNvSpPr/>
          <p:nvPr/>
        </p:nvSpPr>
        <p:spPr>
          <a:xfrm>
            <a:off x="2434406" y="2418228"/>
            <a:ext cx="2687100" cy="1044000"/>
          </a:xfrm>
          <a:prstGeom prst="ellipse">
            <a:avLst/>
          </a:prstGeom>
          <a:solidFill>
            <a:srgbClr val="FBE4D4">
              <a:alpha val="49800"/>
            </a:srgbClr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5346882" y="3745349"/>
            <a:ext cx="787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Set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3480041" y="3432110"/>
            <a:ext cx="718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grpSp>
        <p:nvGrpSpPr>
          <p:cNvPr id="249" name="Google Shape;249;p29"/>
          <p:cNvGrpSpPr/>
          <p:nvPr/>
        </p:nvGrpSpPr>
        <p:grpSpPr>
          <a:xfrm>
            <a:off x="2701324" y="2535797"/>
            <a:ext cx="1145319" cy="805356"/>
            <a:chOff x="5226068" y="5426834"/>
            <a:chExt cx="2792100" cy="2179584"/>
          </a:xfrm>
        </p:grpSpPr>
        <p:pic>
          <p:nvPicPr>
            <p:cNvPr id="250" name="Google Shape;250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53512" y="5426834"/>
              <a:ext cx="1137221" cy="630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9"/>
            <p:cNvSpPr txBox="1"/>
            <p:nvPr/>
          </p:nvSpPr>
          <p:spPr>
            <a:xfrm>
              <a:off x="5226068" y="6190418"/>
              <a:ext cx="27921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lang="en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Xbox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r>
                <a:rPr lang="en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Total Multimedia System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  <a:r>
                <a:rPr lang="en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$250</a:t>
              </a:r>
              <a:endParaRPr/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3785729" y="2566976"/>
            <a:ext cx="1216888" cy="775636"/>
            <a:chOff x="8085978" y="5382402"/>
            <a:chExt cx="2915400" cy="1858255"/>
          </a:xfrm>
        </p:grpSpPr>
        <p:pic>
          <p:nvPicPr>
            <p:cNvPr id="253" name="Google Shape;253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52710" y="5382402"/>
              <a:ext cx="842907" cy="842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9"/>
            <p:cNvSpPr txBox="1"/>
            <p:nvPr/>
          </p:nvSpPr>
          <p:spPr>
            <a:xfrm>
              <a:off x="8085978" y="6245257"/>
              <a:ext cx="2915400" cy="9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lang="en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My Little Pony Doll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r>
                <a:rPr lang="en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Toy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  <a:r>
                <a:rPr lang="en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$25</a:t>
              </a:r>
              <a:endParaRPr/>
            </a:p>
          </p:txBody>
        </p:sp>
      </p:grpSp>
      <p:sp>
        <p:nvSpPr>
          <p:cNvPr id="255" name="Google Shape;255;p29"/>
          <p:cNvSpPr txBox="1"/>
          <p:nvPr/>
        </p:nvSpPr>
        <p:spPr>
          <a:xfrm>
            <a:off x="5417334" y="2138785"/>
            <a:ext cx="537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/>
          </a:p>
        </p:txBody>
      </p:sp>
      <p:cxnSp>
        <p:nvCxnSpPr>
          <p:cNvPr id="256" name="Google Shape;256;p29"/>
          <p:cNvCxnSpPr/>
          <p:nvPr/>
        </p:nvCxnSpPr>
        <p:spPr>
          <a:xfrm flipH="1">
            <a:off x="4595694" y="2348856"/>
            <a:ext cx="846300" cy="372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29"/>
          <p:cNvSpPr txBox="1"/>
          <p:nvPr/>
        </p:nvSpPr>
        <p:spPr>
          <a:xfrm>
            <a:off x="5346881" y="2830847"/>
            <a:ext cx="1037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Attribute</a:t>
            </a:r>
            <a:endParaRPr/>
          </a:p>
        </p:txBody>
      </p:sp>
      <p:cxnSp>
        <p:nvCxnSpPr>
          <p:cNvPr id="258" name="Google Shape;258;p29"/>
          <p:cNvCxnSpPr/>
          <p:nvPr/>
        </p:nvCxnSpPr>
        <p:spPr>
          <a:xfrm flipH="1">
            <a:off x="4724508" y="3089654"/>
            <a:ext cx="665100" cy="53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29"/>
          <p:cNvCxnSpPr/>
          <p:nvPr/>
        </p:nvCxnSpPr>
        <p:spPr>
          <a:xfrm rot="10800000" flipH="1">
            <a:off x="5920765" y="2910123"/>
            <a:ext cx="322500" cy="163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29"/>
          <p:cNvCxnSpPr/>
          <p:nvPr/>
        </p:nvCxnSpPr>
        <p:spPr>
          <a:xfrm rot="10800000">
            <a:off x="4060102" y="3597005"/>
            <a:ext cx="1289100" cy="264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29"/>
          <p:cNvCxnSpPr>
            <a:stCxn id="247" idx="3"/>
          </p:cNvCxnSpPr>
          <p:nvPr/>
        </p:nvCxnSpPr>
        <p:spPr>
          <a:xfrm rot="10800000" flipH="1">
            <a:off x="6134382" y="3183149"/>
            <a:ext cx="1387200" cy="693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29"/>
          <p:cNvSpPr txBox="1"/>
          <p:nvPr/>
        </p:nvSpPr>
        <p:spPr>
          <a:xfrm>
            <a:off x="6086273" y="1539886"/>
            <a:ext cx="2235000" cy="430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 are </a:t>
            </a:r>
            <a:r>
              <a:rPr lang="en" sz="105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explicitly represented in E/R diagrams!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FD089F-2521-4C0D-926A-8DEAE79A6D32}"/>
                  </a:ext>
                </a:extLst>
              </p14:cNvPr>
              <p14:cNvContentPartPr/>
              <p14:nvPr/>
            </p14:nvContentPartPr>
            <p14:xfrm>
              <a:off x="4327391" y="2553716"/>
              <a:ext cx="185760" cy="32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FD089F-2521-4C0D-926A-8DEAE79A6D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8391" y="2545076"/>
                <a:ext cx="203400" cy="347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Keys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/>
        </p:nvSpPr>
        <p:spPr>
          <a:xfrm>
            <a:off x="2324100" y="1614679"/>
            <a:ext cx="6300000" cy="25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600" b="0" i="1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attributes that uniquely identifies an entity.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3217142" y="2751121"/>
            <a:ext cx="2407158" cy="980694"/>
            <a:chOff x="2111829" y="3735771"/>
            <a:chExt cx="4114800" cy="1676400"/>
          </a:xfrm>
        </p:grpSpPr>
        <p:sp>
          <p:nvSpPr>
            <p:cNvPr id="271" name="Google Shape;271;p30"/>
            <p:cNvSpPr/>
            <p:nvPr/>
          </p:nvSpPr>
          <p:spPr>
            <a:xfrm>
              <a:off x="4321629" y="4878771"/>
              <a:ext cx="1219200" cy="5334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178629" y="37357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78829" y="38119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111829" y="43453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  <a:endParaRPr/>
            </a:p>
          </p:txBody>
        </p:sp>
        <p:cxnSp>
          <p:nvCxnSpPr>
            <p:cNvPr id="275" name="Google Shape;275;p30"/>
            <p:cNvCxnSpPr>
              <a:stCxn id="274" idx="5"/>
              <a:endCxn id="271" idx="1"/>
            </p:cNvCxnSpPr>
            <p:nvPr/>
          </p:nvCxnSpPr>
          <p:spPr>
            <a:xfrm>
              <a:off x="3347604" y="4930738"/>
              <a:ext cx="974100" cy="2148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30"/>
            <p:cNvCxnSpPr>
              <a:stCxn id="272" idx="5"/>
              <a:endCxn id="271" idx="0"/>
            </p:cNvCxnSpPr>
            <p:nvPr/>
          </p:nvCxnSpPr>
          <p:spPr>
            <a:xfrm>
              <a:off x="4414404" y="4321138"/>
              <a:ext cx="516900" cy="5577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30"/>
            <p:cNvCxnSpPr>
              <a:stCxn id="273" idx="4"/>
              <a:endCxn id="271" idx="0"/>
            </p:cNvCxnSpPr>
            <p:nvPr/>
          </p:nvCxnSpPr>
          <p:spPr>
            <a:xfrm flipH="1">
              <a:off x="4931229" y="4497771"/>
              <a:ext cx="571500" cy="3810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8" name="Google Shape;278;p30"/>
          <p:cNvSpPr txBox="1"/>
          <p:nvPr/>
        </p:nvSpPr>
        <p:spPr>
          <a:xfrm>
            <a:off x="2325617" y="2246279"/>
            <a:ext cx="1738500" cy="400200"/>
          </a:xfrm>
          <a:prstGeom prst="rect">
            <a:avLst/>
          </a:prstGeom>
          <a:solidFill>
            <a:srgbClr val="DCED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 elements of the primary key by </a:t>
            </a:r>
            <a:r>
              <a:rPr lang="en" sz="1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underlining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5984134" y="2228433"/>
            <a:ext cx="2853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{name, category} is </a:t>
            </a:r>
            <a:r>
              <a:rPr lang="en" sz="12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key (it is not 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were, what would it mean?</a:t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2848539" y="3912752"/>
            <a:ext cx="5399100" cy="524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E/R model forces us to designate a single </a:t>
            </a: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key, though there may be multiple candidate keys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BAEF-D96F-474D-8FF7-51E8C62A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and Composite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F9FA-B70E-4662-8B38-C4191BFE5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Simple: (cannot be subdivided)</a:t>
            </a:r>
          </a:p>
          <a:p>
            <a:pPr lvl="1"/>
            <a:r>
              <a:rPr lang="en-US" dirty="0"/>
              <a:t>Age and gender etc. </a:t>
            </a:r>
          </a:p>
          <a:p>
            <a:r>
              <a:rPr lang="en-US" dirty="0"/>
              <a:t>Composite: (can be divided)</a:t>
            </a:r>
          </a:p>
          <a:p>
            <a:pPr lvl="2"/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04244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BAEF-D96F-474D-8FF7-51E8C62A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and Multi-valued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F9FA-B70E-4662-8B38-C4191BFE5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Single: (can have single value)</a:t>
            </a:r>
          </a:p>
          <a:p>
            <a:pPr lvl="1"/>
            <a:r>
              <a:rPr lang="en-US" dirty="0"/>
              <a:t>CNIC and Passport number etc. </a:t>
            </a:r>
          </a:p>
          <a:p>
            <a:r>
              <a:rPr lang="en-US" dirty="0"/>
              <a:t>Multivalued: (can have many values)</a:t>
            </a:r>
          </a:p>
          <a:p>
            <a:pPr lvl="2"/>
            <a:r>
              <a:rPr lang="en-US" dirty="0"/>
              <a:t>Color of car and degrees etc.</a:t>
            </a:r>
          </a:p>
          <a:p>
            <a:r>
              <a:rPr lang="en-US" dirty="0"/>
              <a:t>Is single = simple?</a:t>
            </a:r>
          </a:p>
          <a:p>
            <a:r>
              <a:rPr lang="en-US" dirty="0"/>
              <a:t>Do not implement multivalued attributes in relational databases.</a:t>
            </a:r>
          </a:p>
          <a:p>
            <a:r>
              <a:rPr lang="en-US" dirty="0"/>
              <a:t>Can cause major structural problems</a:t>
            </a:r>
          </a:p>
          <a:p>
            <a:r>
              <a:rPr lang="en-US" dirty="0"/>
              <a:t>Create new entities for multivalued attribute’s components. 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5D8D6A-EBCF-4950-8FDA-9BAAEF767267}"/>
              </a:ext>
            </a:extLst>
          </p:cNvPr>
          <p:cNvGrpSpPr/>
          <p:nvPr/>
        </p:nvGrpSpPr>
        <p:grpSpPr>
          <a:xfrm>
            <a:off x="5211768" y="1661400"/>
            <a:ext cx="702000" cy="385200"/>
            <a:chOff x="5211768" y="1661400"/>
            <a:chExt cx="70200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5AD10F-9825-4A00-A6C9-74D846F852C2}"/>
                    </a:ext>
                  </a:extLst>
                </p14:cNvPr>
                <p14:cNvContentPartPr/>
                <p14:nvPr/>
              </p14:nvContentPartPr>
              <p14:xfrm>
                <a:off x="5242368" y="1712160"/>
                <a:ext cx="192240" cy="23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5AD10F-9825-4A00-A6C9-74D846F852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3368" y="1703520"/>
                  <a:ext cx="209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9AB2D36-1DF7-40F0-80F9-C6D044DB7802}"/>
                    </a:ext>
                  </a:extLst>
                </p14:cNvPr>
                <p14:cNvContentPartPr/>
                <p14:nvPr/>
              </p14:nvContentPartPr>
              <p14:xfrm>
                <a:off x="5470608" y="1661400"/>
                <a:ext cx="93240" cy="307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9AB2D36-1DF7-40F0-80F9-C6D044DB78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61608" y="1652760"/>
                  <a:ext cx="110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A90149-0391-4082-BFE6-D04EDCE54CB7}"/>
                    </a:ext>
                  </a:extLst>
                </p14:cNvPr>
                <p14:cNvContentPartPr/>
                <p14:nvPr/>
              </p14:nvContentPartPr>
              <p14:xfrm>
                <a:off x="5609208" y="1776960"/>
                <a:ext cx="167400" cy="162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A90149-0391-4082-BFE6-D04EDCE54C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0208" y="1767960"/>
                  <a:ext cx="185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A33B95-751C-4057-A3A3-CBB10AAA4FB7}"/>
                    </a:ext>
                  </a:extLst>
                </p14:cNvPr>
                <p14:cNvContentPartPr/>
                <p14:nvPr/>
              </p14:nvContentPartPr>
              <p14:xfrm>
                <a:off x="5783088" y="1779840"/>
                <a:ext cx="118800" cy="134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A33B95-751C-4057-A3A3-CBB10AAA4F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4448" y="1771200"/>
                  <a:ext cx="136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B96DEA-2297-4B51-973F-63840C867E1C}"/>
                    </a:ext>
                  </a:extLst>
                </p14:cNvPr>
                <p14:cNvContentPartPr/>
                <p14:nvPr/>
              </p14:nvContentPartPr>
              <p14:xfrm>
                <a:off x="5211768" y="2009880"/>
                <a:ext cx="702000" cy="3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B96DEA-2297-4B51-973F-63840C867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3128" y="2000880"/>
                  <a:ext cx="7196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D9E39D-1E01-4133-A0EF-3932F1B3F04D}"/>
              </a:ext>
            </a:extLst>
          </p:cNvPr>
          <p:cNvGrpSpPr/>
          <p:nvPr/>
        </p:nvGrpSpPr>
        <p:grpSpPr>
          <a:xfrm>
            <a:off x="7343688" y="1522800"/>
            <a:ext cx="1492560" cy="509400"/>
            <a:chOff x="7343688" y="1522800"/>
            <a:chExt cx="149256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953024-E5D2-4621-B902-8FDD5D4863AD}"/>
                    </a:ext>
                  </a:extLst>
                </p14:cNvPr>
                <p14:cNvContentPartPr/>
                <p14:nvPr/>
              </p14:nvContentPartPr>
              <p14:xfrm>
                <a:off x="7512168" y="1596240"/>
                <a:ext cx="39600" cy="3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953024-E5D2-4621-B902-8FDD5D4863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03528" y="1587600"/>
                  <a:ext cx="57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83F7D2-FBD4-4B25-A929-706CCD6487E2}"/>
                    </a:ext>
                  </a:extLst>
                </p14:cNvPr>
                <p14:cNvContentPartPr/>
                <p14:nvPr/>
              </p14:nvContentPartPr>
              <p14:xfrm>
                <a:off x="7343688" y="1593000"/>
                <a:ext cx="284400" cy="305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83F7D2-FBD4-4B25-A929-706CCD6487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34688" y="1584000"/>
                  <a:ext cx="3020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DA7915-B8F4-47FA-AE9B-AFC2B4EFADB1}"/>
                    </a:ext>
                  </a:extLst>
                </p14:cNvPr>
                <p14:cNvContentPartPr/>
                <p14:nvPr/>
              </p14:nvContentPartPr>
              <p14:xfrm>
                <a:off x="7629888" y="1685880"/>
                <a:ext cx="204840" cy="17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DA7915-B8F4-47FA-AE9B-AFC2B4EFAD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0888" y="1676880"/>
                  <a:ext cx="222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FAF210-A434-4440-81FD-5226CAF0E137}"/>
                    </a:ext>
                  </a:extLst>
                </p14:cNvPr>
                <p14:cNvContentPartPr/>
                <p14:nvPr/>
              </p14:nvContentPartPr>
              <p14:xfrm>
                <a:off x="7878648" y="1702080"/>
                <a:ext cx="221400" cy="17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FAF210-A434-4440-81FD-5226CAF0E1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69648" y="1693440"/>
                  <a:ext cx="239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FFF8E9-8410-4BA8-A321-D694C2A58398}"/>
                    </a:ext>
                  </a:extLst>
                </p14:cNvPr>
                <p14:cNvContentPartPr/>
                <p14:nvPr/>
              </p14:nvContentPartPr>
              <p14:xfrm>
                <a:off x="8036328" y="1569600"/>
                <a:ext cx="24120" cy="9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FFF8E9-8410-4BA8-A321-D694C2A583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7688" y="1560600"/>
                  <a:ext cx="41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53FA38-2B2E-429B-90DE-996368D85795}"/>
                    </a:ext>
                  </a:extLst>
                </p14:cNvPr>
                <p14:cNvContentPartPr/>
                <p14:nvPr/>
              </p14:nvContentPartPr>
              <p14:xfrm>
                <a:off x="8120568" y="1674000"/>
                <a:ext cx="47880" cy="16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53FA38-2B2E-429B-90DE-996368D857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11928" y="1665360"/>
                  <a:ext cx="65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24489-8A7D-4BEA-8618-A439BCA22AD9}"/>
                    </a:ext>
                  </a:extLst>
                </p14:cNvPr>
                <p14:cNvContentPartPr/>
                <p14:nvPr/>
              </p14:nvContentPartPr>
              <p14:xfrm>
                <a:off x="8298048" y="1567440"/>
                <a:ext cx="54360" cy="267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24489-8A7D-4BEA-8618-A439BCA22A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89048" y="1558440"/>
                  <a:ext cx="72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183D13-BEA7-47DC-9C20-20A1E1ADFFD6}"/>
                    </a:ext>
                  </a:extLst>
                </p14:cNvPr>
                <p14:cNvContentPartPr/>
                <p14:nvPr/>
              </p14:nvContentPartPr>
              <p14:xfrm>
                <a:off x="8262408" y="1554480"/>
                <a:ext cx="155880" cy="3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183D13-BEA7-47DC-9C20-20A1E1ADFF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53408" y="1545480"/>
                  <a:ext cx="173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B5D8CC-D005-4D8B-AC67-E3936B8B3C55}"/>
                    </a:ext>
                  </a:extLst>
                </p14:cNvPr>
                <p14:cNvContentPartPr/>
                <p14:nvPr/>
              </p14:nvContentPartPr>
              <p14:xfrm>
                <a:off x="8311728" y="1650240"/>
                <a:ext cx="361440" cy="15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B5D8CC-D005-4D8B-AC67-E3936B8B3C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03088" y="1641240"/>
                  <a:ext cx="379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29C944-739A-4882-BC5D-C695FDB18358}"/>
                    </a:ext>
                  </a:extLst>
                </p14:cNvPr>
                <p14:cNvContentPartPr/>
                <p14:nvPr/>
              </p14:nvContentPartPr>
              <p14:xfrm>
                <a:off x="8722848" y="1522800"/>
                <a:ext cx="26280" cy="256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29C944-739A-4882-BC5D-C695FDB183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14208" y="1513800"/>
                  <a:ext cx="43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6F24A3-696B-443E-97CE-D6F1CAA2D65F}"/>
                    </a:ext>
                  </a:extLst>
                </p14:cNvPr>
                <p14:cNvContentPartPr/>
                <p14:nvPr/>
              </p14:nvContentPartPr>
              <p14:xfrm>
                <a:off x="8676768" y="1640880"/>
                <a:ext cx="159480" cy="5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6F24A3-696B-443E-97CE-D6F1CAA2D6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128" y="1631880"/>
                  <a:ext cx="177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CBED7F-7132-441F-A3D9-7A66C99DF850}"/>
                    </a:ext>
                  </a:extLst>
                </p14:cNvPr>
                <p14:cNvContentPartPr/>
                <p14:nvPr/>
              </p14:nvContentPartPr>
              <p14:xfrm>
                <a:off x="7433328" y="1952280"/>
                <a:ext cx="1268280" cy="79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CBED7F-7132-441F-A3D9-7A66C99DF8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24688" y="1943280"/>
                  <a:ext cx="128592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54CCDD-46E8-47C8-8086-04645656C278}"/>
              </a:ext>
            </a:extLst>
          </p:cNvPr>
          <p:cNvGrpSpPr/>
          <p:nvPr/>
        </p:nvGrpSpPr>
        <p:grpSpPr>
          <a:xfrm>
            <a:off x="3827208" y="2208240"/>
            <a:ext cx="3292560" cy="934560"/>
            <a:chOff x="3827208" y="2208240"/>
            <a:chExt cx="3292560" cy="9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70E9F5-ABB3-4061-B6C7-AF1EB6C9B68A}"/>
                    </a:ext>
                  </a:extLst>
                </p14:cNvPr>
                <p14:cNvContentPartPr/>
                <p14:nvPr/>
              </p14:nvContentPartPr>
              <p14:xfrm>
                <a:off x="5134008" y="2641680"/>
                <a:ext cx="744840" cy="37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70E9F5-ABB3-4061-B6C7-AF1EB6C9B6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5008" y="2632680"/>
                  <a:ext cx="762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BBAFB2-7EC3-4588-8F95-66F419A6C70A}"/>
                    </a:ext>
                  </a:extLst>
                </p14:cNvPr>
                <p14:cNvContentPartPr/>
                <p14:nvPr/>
              </p14:nvContentPartPr>
              <p14:xfrm>
                <a:off x="5127888" y="2642040"/>
                <a:ext cx="738720" cy="47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BBAFB2-7EC3-4588-8F95-66F419A6C7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19248" y="2633040"/>
                  <a:ext cx="7563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870963-8D57-43DB-8A2A-0800B8DE36A2}"/>
                    </a:ext>
                  </a:extLst>
                </p14:cNvPr>
                <p14:cNvContentPartPr/>
                <p14:nvPr/>
              </p14:nvContentPartPr>
              <p14:xfrm>
                <a:off x="5285568" y="2716200"/>
                <a:ext cx="184680" cy="233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870963-8D57-43DB-8A2A-0800B8DE36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76928" y="2707200"/>
                  <a:ext cx="202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EBA38C-4120-4254-B51B-5557787C6BE7}"/>
                    </a:ext>
                  </a:extLst>
                </p14:cNvPr>
                <p14:cNvContentPartPr/>
                <p14:nvPr/>
              </p14:nvContentPartPr>
              <p14:xfrm>
                <a:off x="5465568" y="2799000"/>
                <a:ext cx="135720" cy="9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EBA38C-4120-4254-B51B-5557787C6B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56928" y="2790000"/>
                  <a:ext cx="153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654060-9B41-43C7-89ED-0CFFAAEBA946}"/>
                    </a:ext>
                  </a:extLst>
                </p14:cNvPr>
                <p14:cNvContentPartPr/>
                <p14:nvPr/>
              </p14:nvContentPartPr>
              <p14:xfrm>
                <a:off x="5466648" y="2689560"/>
                <a:ext cx="147600" cy="25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654060-9B41-43C7-89ED-0CFFAAEBA9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7648" y="2680920"/>
                  <a:ext cx="165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AE2F40-C504-4D0D-8CF5-D4DD7902641B}"/>
                    </a:ext>
                  </a:extLst>
                </p14:cNvPr>
                <p14:cNvContentPartPr/>
                <p14:nvPr/>
              </p14:nvContentPartPr>
              <p14:xfrm>
                <a:off x="5472408" y="2817720"/>
                <a:ext cx="135000" cy="4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AE2F40-C504-4D0D-8CF5-D4DD790264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3768" y="2808720"/>
                  <a:ext cx="152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4B77EE-C173-42ED-8859-FF6C65F24584}"/>
                    </a:ext>
                  </a:extLst>
                </p14:cNvPr>
                <p14:cNvContentPartPr/>
                <p14:nvPr/>
              </p14:nvContentPartPr>
              <p14:xfrm>
                <a:off x="5643768" y="2716560"/>
                <a:ext cx="132840" cy="229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4B77EE-C173-42ED-8859-FF6C65F245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4768" y="2707920"/>
                  <a:ext cx="15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309FD7-8462-4DC2-82EF-2704721268CD}"/>
                    </a:ext>
                  </a:extLst>
                </p14:cNvPr>
                <p14:cNvContentPartPr/>
                <p14:nvPr/>
              </p14:nvContentPartPr>
              <p14:xfrm>
                <a:off x="4608408" y="2907360"/>
                <a:ext cx="575280" cy="2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309FD7-8462-4DC2-82EF-2704721268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99768" y="2898360"/>
                  <a:ext cx="592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1F0727-BBC6-4DAF-BB6F-7C2EDEB9BC9E}"/>
                    </a:ext>
                  </a:extLst>
                </p14:cNvPr>
                <p14:cNvContentPartPr/>
                <p14:nvPr/>
              </p14:nvContentPartPr>
              <p14:xfrm>
                <a:off x="3827208" y="2702520"/>
                <a:ext cx="840960" cy="44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1F0727-BBC6-4DAF-BB6F-7C2EDEB9BC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18208" y="2693520"/>
                  <a:ext cx="8586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34E445-9664-4764-96FA-7421671D1041}"/>
                    </a:ext>
                  </a:extLst>
                </p14:cNvPr>
                <p14:cNvContentPartPr/>
                <p14:nvPr/>
              </p14:nvContentPartPr>
              <p14:xfrm>
                <a:off x="3956088" y="2916360"/>
                <a:ext cx="104040" cy="95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34E445-9664-4764-96FA-7421671D10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47448" y="2907360"/>
                  <a:ext cx="121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1A0D21-254A-4FD7-863A-5811586A9F87}"/>
                    </a:ext>
                  </a:extLst>
                </p14:cNvPr>
                <p14:cNvContentPartPr/>
                <p14:nvPr/>
              </p14:nvContentPartPr>
              <p14:xfrm>
                <a:off x="4070208" y="2902680"/>
                <a:ext cx="92520" cy="8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1A0D21-254A-4FD7-863A-5811586A9F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1568" y="2894040"/>
                  <a:ext cx="110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06D224-027B-416A-A98B-C82CBDE761EB}"/>
                    </a:ext>
                  </a:extLst>
                </p14:cNvPr>
                <p14:cNvContentPartPr/>
                <p14:nvPr/>
              </p14:nvContentPartPr>
              <p14:xfrm>
                <a:off x="4162368" y="2880000"/>
                <a:ext cx="158040" cy="79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06D224-027B-416A-A98B-C82CBDE761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3728" y="2871000"/>
                  <a:ext cx="175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229728-D7B0-484B-8ED9-67C698497022}"/>
                    </a:ext>
                  </a:extLst>
                </p14:cNvPr>
                <p14:cNvContentPartPr/>
                <p14:nvPr/>
              </p14:nvContentPartPr>
              <p14:xfrm>
                <a:off x="4324728" y="2805480"/>
                <a:ext cx="76680" cy="11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229728-D7B0-484B-8ED9-67C6984970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16088" y="2796840"/>
                  <a:ext cx="94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7B9252-F294-4A09-84F7-E806075A6492}"/>
                    </a:ext>
                  </a:extLst>
                </p14:cNvPr>
                <p14:cNvContentPartPr/>
                <p14:nvPr/>
              </p14:nvContentPartPr>
              <p14:xfrm>
                <a:off x="4436688" y="2821680"/>
                <a:ext cx="117720" cy="11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7B9252-F294-4A09-84F7-E806075A64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27688" y="2813040"/>
                  <a:ext cx="135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60EFBF-3557-4FFE-AC42-4FB1CAC05551}"/>
                    </a:ext>
                  </a:extLst>
                </p14:cNvPr>
                <p14:cNvContentPartPr/>
                <p14:nvPr/>
              </p14:nvContentPartPr>
              <p14:xfrm>
                <a:off x="3991008" y="2960640"/>
                <a:ext cx="455400" cy="72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60EFBF-3557-4FFE-AC42-4FB1CAC055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82008" y="2952000"/>
                  <a:ext cx="47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2C9D1A-9192-4029-82AD-7CB4506260FB}"/>
                    </a:ext>
                  </a:extLst>
                </p14:cNvPr>
                <p14:cNvContentPartPr/>
                <p14:nvPr/>
              </p14:nvContentPartPr>
              <p14:xfrm>
                <a:off x="4831608" y="2473560"/>
                <a:ext cx="504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2C9D1A-9192-4029-82AD-7CB4506260F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2968" y="2464560"/>
                  <a:ext cx="22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050E84-49B0-4E42-BF95-13C1A4BE9902}"/>
                    </a:ext>
                  </a:extLst>
                </p14:cNvPr>
                <p14:cNvContentPartPr/>
                <p14:nvPr/>
              </p14:nvContentPartPr>
              <p14:xfrm>
                <a:off x="4892808" y="2448000"/>
                <a:ext cx="58320" cy="3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050E84-49B0-4E42-BF95-13C1A4BE99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83808" y="2439360"/>
                  <a:ext cx="75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954627-283E-497D-AB88-96C6F3A93B5B}"/>
                    </a:ext>
                  </a:extLst>
                </p14:cNvPr>
                <p14:cNvContentPartPr/>
                <p14:nvPr/>
              </p14:nvContentPartPr>
              <p14:xfrm>
                <a:off x="5161368" y="2401920"/>
                <a:ext cx="28800" cy="34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954627-283E-497D-AB88-96C6F3A93B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52728" y="2393280"/>
                  <a:ext cx="46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2ADF91-ADC0-465D-97E8-A1C4AC8E7033}"/>
                    </a:ext>
                  </a:extLst>
                </p14:cNvPr>
                <p14:cNvContentPartPr/>
                <p14:nvPr/>
              </p14:nvContentPartPr>
              <p14:xfrm>
                <a:off x="5373048" y="2360880"/>
                <a:ext cx="29880" cy="33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2ADF91-ADC0-465D-97E8-A1C4AC8E70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4048" y="2351880"/>
                  <a:ext cx="47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42D26A-2CE5-455D-9D3E-91BC683EA44C}"/>
                    </a:ext>
                  </a:extLst>
                </p14:cNvPr>
                <p14:cNvContentPartPr/>
                <p14:nvPr/>
              </p14:nvContentPartPr>
              <p14:xfrm>
                <a:off x="5537928" y="2359080"/>
                <a:ext cx="63000" cy="32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42D26A-2CE5-455D-9D3E-91BC683EA4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28928" y="2350080"/>
                  <a:ext cx="80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6DFD784-B3ED-4C8E-8FB5-AF694369627D}"/>
                    </a:ext>
                  </a:extLst>
                </p14:cNvPr>
                <p14:cNvContentPartPr/>
                <p14:nvPr/>
              </p14:nvContentPartPr>
              <p14:xfrm>
                <a:off x="5764728" y="2370600"/>
                <a:ext cx="24840" cy="18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6DFD784-B3ED-4C8E-8FB5-AF69436962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56088" y="2361960"/>
                  <a:ext cx="42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EF8D7F-1AD4-4F08-81BE-83FF5061579F}"/>
                    </a:ext>
                  </a:extLst>
                </p14:cNvPr>
                <p14:cNvContentPartPr/>
                <p14:nvPr/>
              </p14:nvContentPartPr>
              <p14:xfrm>
                <a:off x="5845368" y="2368080"/>
                <a:ext cx="28080" cy="20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EF8D7F-1AD4-4F08-81BE-83FF506157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36728" y="2359440"/>
                  <a:ext cx="45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6347FD-9CFF-4F39-AA02-74720FD8218D}"/>
                    </a:ext>
                  </a:extLst>
                </p14:cNvPr>
                <p14:cNvContentPartPr/>
                <p14:nvPr/>
              </p14:nvContentPartPr>
              <p14:xfrm>
                <a:off x="5844288" y="2623680"/>
                <a:ext cx="640800" cy="218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6347FD-9CFF-4F39-AA02-74720FD821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35648" y="2615040"/>
                  <a:ext cx="658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398333-3054-4261-813A-E1A387A57B95}"/>
                    </a:ext>
                  </a:extLst>
                </p14:cNvPr>
                <p14:cNvContentPartPr/>
                <p14:nvPr/>
              </p14:nvContentPartPr>
              <p14:xfrm>
                <a:off x="5808648" y="2720160"/>
                <a:ext cx="633600" cy="251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398333-3054-4261-813A-E1A387A57B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00008" y="2711520"/>
                  <a:ext cx="6512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5E40A1-6CD3-44BB-BFB1-259554D19EC0}"/>
                    </a:ext>
                  </a:extLst>
                </p14:cNvPr>
                <p14:cNvContentPartPr/>
                <p14:nvPr/>
              </p14:nvContentPartPr>
              <p14:xfrm>
                <a:off x="6500568" y="2208240"/>
                <a:ext cx="619200" cy="48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5E40A1-6CD3-44BB-BFB1-259554D19E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91928" y="2199600"/>
                  <a:ext cx="6368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9646C8-7038-43A2-BA18-CB18FABCF25C}"/>
                    </a:ext>
                  </a:extLst>
                </p14:cNvPr>
                <p14:cNvContentPartPr/>
                <p14:nvPr/>
              </p14:nvContentPartPr>
              <p14:xfrm>
                <a:off x="6605328" y="2422800"/>
                <a:ext cx="175680" cy="113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9646C8-7038-43A2-BA18-CB18FABCF2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96688" y="2413800"/>
                  <a:ext cx="193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E943C5-339F-4EDF-837F-8CAA87F0F952}"/>
                    </a:ext>
                  </a:extLst>
                </p14:cNvPr>
                <p14:cNvContentPartPr/>
                <p14:nvPr/>
              </p14:nvContentPartPr>
              <p14:xfrm>
                <a:off x="6766968" y="2329560"/>
                <a:ext cx="94680" cy="107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E943C5-339F-4EDF-837F-8CAA87F0F9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58328" y="2320560"/>
                  <a:ext cx="112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A9F89DE-49A9-4A01-9432-D84AFC0E7F0F}"/>
                    </a:ext>
                  </a:extLst>
                </p14:cNvPr>
                <p14:cNvContentPartPr/>
                <p14:nvPr/>
              </p14:nvContentPartPr>
              <p14:xfrm>
                <a:off x="6872808" y="2348280"/>
                <a:ext cx="59400" cy="39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A9F89DE-49A9-4A01-9432-D84AFC0E7F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64168" y="2339280"/>
                  <a:ext cx="77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C3B39F-8F06-44DC-B2CF-FCA4A58FB2CE}"/>
                    </a:ext>
                  </a:extLst>
                </p14:cNvPr>
                <p14:cNvContentPartPr/>
                <p14:nvPr/>
              </p14:nvContentPartPr>
              <p14:xfrm>
                <a:off x="6932928" y="2288160"/>
                <a:ext cx="43920" cy="7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C3B39F-8F06-44DC-B2CF-FCA4A58FB2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23928" y="2279520"/>
                  <a:ext cx="6156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77F812D-EEBE-4CED-AFFC-E794CB17DB4E}"/>
              </a:ext>
            </a:extLst>
          </p:cNvPr>
          <p:cNvGrpSpPr/>
          <p:nvPr/>
        </p:nvGrpSpPr>
        <p:grpSpPr>
          <a:xfrm>
            <a:off x="7560768" y="2349720"/>
            <a:ext cx="1155600" cy="1222560"/>
            <a:chOff x="7560768" y="2349720"/>
            <a:chExt cx="1155600" cy="12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D8AD08-160B-472C-9E04-27E1B58572FD}"/>
                    </a:ext>
                  </a:extLst>
                </p14:cNvPr>
                <p14:cNvContentPartPr/>
                <p14:nvPr/>
              </p14:nvContentPartPr>
              <p14:xfrm>
                <a:off x="7560768" y="2443320"/>
                <a:ext cx="76320" cy="801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D8AD08-160B-472C-9E04-27E1B58572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68" y="2434680"/>
                  <a:ext cx="939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0832E0-776E-42DD-A7C1-605E55584B5F}"/>
                    </a:ext>
                  </a:extLst>
                </p14:cNvPr>
                <p14:cNvContentPartPr/>
                <p14:nvPr/>
              </p14:nvContentPartPr>
              <p14:xfrm>
                <a:off x="7577328" y="2349720"/>
                <a:ext cx="1037520" cy="9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0832E0-776E-42DD-A7C1-605E55584B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68688" y="2341080"/>
                  <a:ext cx="1055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7F739F-883C-4D8F-A384-77D041BE7B99}"/>
                    </a:ext>
                  </a:extLst>
                </p14:cNvPr>
                <p14:cNvContentPartPr/>
                <p14:nvPr/>
              </p14:nvContentPartPr>
              <p14:xfrm>
                <a:off x="8603328" y="2373840"/>
                <a:ext cx="106200" cy="1067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7F739F-883C-4D8F-A384-77D041BE7B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94328" y="2365200"/>
                  <a:ext cx="123840" cy="10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F8CED7-982B-40CC-90EE-FEAFE5D9353F}"/>
                    </a:ext>
                  </a:extLst>
                </p14:cNvPr>
                <p14:cNvContentPartPr/>
                <p14:nvPr/>
              </p14:nvContentPartPr>
              <p14:xfrm>
                <a:off x="7623048" y="3153600"/>
                <a:ext cx="1032480" cy="418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F8CED7-982B-40CC-90EE-FEAFE5D935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14048" y="3144600"/>
                  <a:ext cx="10501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844497-1CB8-42C7-BF7C-2317B7D314EB}"/>
                    </a:ext>
                  </a:extLst>
                </p14:cNvPr>
                <p14:cNvContentPartPr/>
                <p14:nvPr/>
              </p14:nvContentPartPr>
              <p14:xfrm>
                <a:off x="7587048" y="2657880"/>
                <a:ext cx="1078560" cy="64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844497-1CB8-42C7-BF7C-2317B7D314E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78408" y="2649240"/>
                  <a:ext cx="1096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57D7048-FCED-4722-B13A-088E528DDC8E}"/>
                    </a:ext>
                  </a:extLst>
                </p14:cNvPr>
                <p14:cNvContentPartPr/>
                <p14:nvPr/>
              </p14:nvContentPartPr>
              <p14:xfrm>
                <a:off x="7883328" y="2479680"/>
                <a:ext cx="250200" cy="150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57D7048-FCED-4722-B13A-088E528DDC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74688" y="2470680"/>
                  <a:ext cx="267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A34CD8D-04BF-4294-B3E3-BAF409E49C45}"/>
                    </a:ext>
                  </a:extLst>
                </p14:cNvPr>
                <p14:cNvContentPartPr/>
                <p14:nvPr/>
              </p14:nvContentPartPr>
              <p14:xfrm>
                <a:off x="8175648" y="2496600"/>
                <a:ext cx="87840" cy="11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A34CD8D-04BF-4294-B3E3-BAF409E49C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67008" y="2487600"/>
                  <a:ext cx="105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77EE667-FB7D-48E7-BBD0-ACEC05366883}"/>
                    </a:ext>
                  </a:extLst>
                </p14:cNvPr>
                <p14:cNvContentPartPr/>
                <p14:nvPr/>
              </p14:nvContentPartPr>
              <p14:xfrm>
                <a:off x="7588488" y="2945880"/>
                <a:ext cx="1127880" cy="89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77EE667-FB7D-48E7-BBD0-ACEC053668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79488" y="2936880"/>
                  <a:ext cx="1145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E3E092-0C5A-4D1C-836A-DFD118FBE059}"/>
                    </a:ext>
                  </a:extLst>
                </p14:cNvPr>
                <p14:cNvContentPartPr/>
                <p14:nvPr/>
              </p14:nvContentPartPr>
              <p14:xfrm>
                <a:off x="8035248" y="3080160"/>
                <a:ext cx="14040" cy="16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E3E092-0C5A-4D1C-836A-DFD118FBE0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26608" y="3071160"/>
                  <a:ext cx="31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DBBDA81-8E5C-4140-B1B8-8987030CAE26}"/>
                    </a:ext>
                  </a:extLst>
                </p14:cNvPr>
                <p14:cNvContentPartPr/>
                <p14:nvPr/>
              </p14:nvContentPartPr>
              <p14:xfrm>
                <a:off x="8030568" y="3144240"/>
                <a:ext cx="34920" cy="89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DBBDA81-8E5C-4140-B1B8-8987030CAE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21928" y="3135240"/>
                  <a:ext cx="52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647DA7-98B7-430E-9132-B7A4274C98E3}"/>
                    </a:ext>
                  </a:extLst>
                </p14:cNvPr>
                <p14:cNvContentPartPr/>
                <p14:nvPr/>
              </p14:nvContentPartPr>
              <p14:xfrm>
                <a:off x="8051448" y="3293640"/>
                <a:ext cx="37080" cy="2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647DA7-98B7-430E-9132-B7A4274C98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2448" y="3284640"/>
                  <a:ext cx="54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E222A11-A02A-490F-AA01-DFD09F41B1DD}"/>
                    </a:ext>
                  </a:extLst>
                </p14:cNvPr>
                <p14:cNvContentPartPr/>
                <p14:nvPr/>
              </p14:nvContentPartPr>
              <p14:xfrm>
                <a:off x="7840488" y="3339720"/>
                <a:ext cx="168480" cy="97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E222A11-A02A-490F-AA01-DFD09F41B1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31848" y="3330720"/>
                  <a:ext cx="186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0C730C9-1386-4A7F-8BF9-4206C8388023}"/>
                    </a:ext>
                  </a:extLst>
                </p14:cNvPr>
                <p14:cNvContentPartPr/>
                <p14:nvPr/>
              </p14:nvContentPartPr>
              <p14:xfrm>
                <a:off x="8049288" y="3282120"/>
                <a:ext cx="19800" cy="12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0C730C9-1386-4A7F-8BF9-4206C83880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40288" y="3273120"/>
                  <a:ext cx="37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F2FB36-661D-438F-81F6-8E57323185CD}"/>
                    </a:ext>
                  </a:extLst>
                </p14:cNvPr>
                <p14:cNvContentPartPr/>
                <p14:nvPr/>
              </p14:nvContentPartPr>
              <p14:xfrm>
                <a:off x="8113728" y="3317400"/>
                <a:ext cx="62640" cy="83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F2FB36-661D-438F-81F6-8E57323185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04728" y="3308400"/>
                  <a:ext cx="80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6D12547-95F7-43E5-B88C-DF0A242ECE3C}"/>
                    </a:ext>
                  </a:extLst>
                </p14:cNvPr>
                <p14:cNvContentPartPr/>
                <p14:nvPr/>
              </p14:nvContentPartPr>
              <p14:xfrm>
                <a:off x="8190768" y="3259080"/>
                <a:ext cx="143280" cy="12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6D12547-95F7-43E5-B88C-DF0A242ECE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82128" y="3250440"/>
                  <a:ext cx="16092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FD3114D-5F9C-4576-B5CA-B34EFD2960B2}"/>
                  </a:ext>
                </a:extLst>
              </p14:cNvPr>
              <p14:cNvContentPartPr/>
              <p14:nvPr/>
            </p14:nvContentPartPr>
            <p14:xfrm>
              <a:off x="3556488" y="3329640"/>
              <a:ext cx="17640" cy="106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FD3114D-5F9C-4576-B5CA-B34EFD2960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47848" y="3321000"/>
                <a:ext cx="3528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4E8C1A2F-2ECB-471C-9399-25C10144313D}"/>
              </a:ext>
            </a:extLst>
          </p:cNvPr>
          <p:cNvGrpSpPr/>
          <p:nvPr/>
        </p:nvGrpSpPr>
        <p:grpSpPr>
          <a:xfrm>
            <a:off x="2718048" y="4156200"/>
            <a:ext cx="1202760" cy="767880"/>
            <a:chOff x="2718048" y="4156200"/>
            <a:chExt cx="120276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A1798D-D86C-4248-A778-57F7E5C5A820}"/>
                    </a:ext>
                  </a:extLst>
                </p14:cNvPr>
                <p14:cNvContentPartPr/>
                <p14:nvPr/>
              </p14:nvContentPartPr>
              <p14:xfrm>
                <a:off x="3108648" y="4375800"/>
                <a:ext cx="812160" cy="548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A1798D-D86C-4248-A778-57F7E5C5A8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00008" y="4367160"/>
                  <a:ext cx="8298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8917893-41F9-4BA3-AA53-E384E989CF8C}"/>
                    </a:ext>
                  </a:extLst>
                </p14:cNvPr>
                <p14:cNvContentPartPr/>
                <p14:nvPr/>
              </p14:nvContentPartPr>
              <p14:xfrm>
                <a:off x="3318168" y="4561920"/>
                <a:ext cx="165960" cy="169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8917893-41F9-4BA3-AA53-E384E989CF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09528" y="4552920"/>
                  <a:ext cx="18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0ED28C9-EC49-480B-A121-27DC4E292B78}"/>
                    </a:ext>
                  </a:extLst>
                </p14:cNvPr>
                <p14:cNvContentPartPr/>
                <p14:nvPr/>
              </p14:nvContentPartPr>
              <p14:xfrm>
                <a:off x="3488448" y="4476600"/>
                <a:ext cx="118440" cy="182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0ED28C9-EC49-480B-A121-27DC4E292B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79808" y="4467600"/>
                  <a:ext cx="136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66612-9DC4-4492-BC9C-E807008495A5}"/>
                    </a:ext>
                  </a:extLst>
                </p14:cNvPr>
                <p14:cNvContentPartPr/>
                <p14:nvPr/>
              </p14:nvContentPartPr>
              <p14:xfrm>
                <a:off x="3510408" y="4587480"/>
                <a:ext cx="85680" cy="16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66612-9DC4-4492-BC9C-E807008495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01768" y="4578480"/>
                  <a:ext cx="103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B80720-1C04-48F8-9564-44B1C5D15BAE}"/>
                    </a:ext>
                  </a:extLst>
                </p14:cNvPr>
                <p14:cNvContentPartPr/>
                <p14:nvPr/>
              </p14:nvContentPartPr>
              <p14:xfrm>
                <a:off x="3631368" y="4436280"/>
                <a:ext cx="162720" cy="234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B80720-1C04-48F8-9564-44B1C5D15BA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22728" y="4427280"/>
                  <a:ext cx="180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2642974-680A-4B14-8C55-99921A193682}"/>
                    </a:ext>
                  </a:extLst>
                </p14:cNvPr>
                <p14:cNvContentPartPr/>
                <p14:nvPr/>
              </p14:nvContentPartPr>
              <p14:xfrm>
                <a:off x="2718048" y="4504320"/>
                <a:ext cx="17280" cy="45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2642974-680A-4B14-8C55-99921A19368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09408" y="4495320"/>
                  <a:ext cx="34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7D44CF-9AD6-470C-BB83-91011CBE681D}"/>
                    </a:ext>
                  </a:extLst>
                </p14:cNvPr>
                <p14:cNvContentPartPr/>
                <p14:nvPr/>
              </p14:nvContentPartPr>
              <p14:xfrm>
                <a:off x="2822808" y="4403520"/>
                <a:ext cx="29520" cy="22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7D44CF-9AD6-470C-BB83-91011CBE68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3808" y="4394520"/>
                  <a:ext cx="47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D469BE-66F7-4726-88E5-34B54B7EE3C9}"/>
                    </a:ext>
                  </a:extLst>
                </p14:cNvPr>
                <p14:cNvContentPartPr/>
                <p14:nvPr/>
              </p14:nvContentPartPr>
              <p14:xfrm>
                <a:off x="2941248" y="4213080"/>
                <a:ext cx="225000" cy="123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D469BE-66F7-4726-88E5-34B54B7EE3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32608" y="4204440"/>
                  <a:ext cx="242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1F9F518-371B-41D7-ADAE-F413C32BCBFA}"/>
                    </a:ext>
                  </a:extLst>
                </p14:cNvPr>
                <p14:cNvContentPartPr/>
                <p14:nvPr/>
              </p14:nvContentPartPr>
              <p14:xfrm>
                <a:off x="3292608" y="4156200"/>
                <a:ext cx="180000" cy="50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1F9F518-371B-41D7-ADAE-F413C32BCBF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83968" y="4147200"/>
                  <a:ext cx="1976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9989C00-BEF8-4534-A653-09C739A6483B}"/>
              </a:ext>
            </a:extLst>
          </p:cNvPr>
          <p:cNvGrpSpPr/>
          <p:nvPr/>
        </p:nvGrpSpPr>
        <p:grpSpPr>
          <a:xfrm>
            <a:off x="3928008" y="4002480"/>
            <a:ext cx="1636920" cy="1035000"/>
            <a:chOff x="3928008" y="4002480"/>
            <a:chExt cx="1636920" cy="10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341FC2-E6AE-4E56-AF30-E5572E037EF5}"/>
                    </a:ext>
                  </a:extLst>
                </p14:cNvPr>
                <p14:cNvContentPartPr/>
                <p14:nvPr/>
              </p14:nvContentPartPr>
              <p14:xfrm>
                <a:off x="3928008" y="4365720"/>
                <a:ext cx="483480" cy="211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341FC2-E6AE-4E56-AF30-E5572E037E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19008" y="4357080"/>
                  <a:ext cx="501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7B3165-3DDC-4E74-B590-D228D581503E}"/>
                    </a:ext>
                  </a:extLst>
                </p14:cNvPr>
                <p14:cNvContentPartPr/>
                <p14:nvPr/>
              </p14:nvContentPartPr>
              <p14:xfrm>
                <a:off x="4448568" y="4046400"/>
                <a:ext cx="640440" cy="490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7B3165-3DDC-4E74-B590-D228D58150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39928" y="4037400"/>
                  <a:ext cx="6580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26267E-3D4E-4E90-AF3D-2E51CF2C6D3F}"/>
                    </a:ext>
                  </a:extLst>
                </p14:cNvPr>
                <p14:cNvContentPartPr/>
                <p14:nvPr/>
              </p14:nvContentPartPr>
              <p14:xfrm>
                <a:off x="4589688" y="4115520"/>
                <a:ext cx="23400" cy="226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26267E-3D4E-4E90-AF3D-2E51CF2C6D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81048" y="4106880"/>
                  <a:ext cx="41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858AFA8-7D2F-480D-8D03-28780DB34E3A}"/>
                    </a:ext>
                  </a:extLst>
                </p14:cNvPr>
                <p14:cNvContentPartPr/>
                <p14:nvPr/>
              </p14:nvContentPartPr>
              <p14:xfrm>
                <a:off x="4543608" y="4219560"/>
                <a:ext cx="177840" cy="8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858AFA8-7D2F-480D-8D03-28780DB34E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34968" y="4210920"/>
                  <a:ext cx="195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F16F2B-EC5F-44EF-B387-9FBE89AE6185}"/>
                    </a:ext>
                  </a:extLst>
                </p14:cNvPr>
                <p14:cNvContentPartPr/>
                <p14:nvPr/>
              </p14:nvContentPartPr>
              <p14:xfrm>
                <a:off x="4738368" y="4141080"/>
                <a:ext cx="104040" cy="231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F16F2B-EC5F-44EF-B387-9FBE89AE61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29728" y="4132080"/>
                  <a:ext cx="121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BFA732-806B-4E1E-AF00-DCDDDE78A236}"/>
                    </a:ext>
                  </a:extLst>
                </p14:cNvPr>
                <p14:cNvContentPartPr/>
                <p14:nvPr/>
              </p14:nvContentPartPr>
              <p14:xfrm>
                <a:off x="4883808" y="4119840"/>
                <a:ext cx="113760" cy="10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BFA732-806B-4E1E-AF00-DCDDDE78A2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74808" y="4110840"/>
                  <a:ext cx="131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B88149-6412-4A2E-A1A5-9FD0DFCE9BF9}"/>
                    </a:ext>
                  </a:extLst>
                </p14:cNvPr>
                <p14:cNvContentPartPr/>
                <p14:nvPr/>
              </p14:nvContentPartPr>
              <p14:xfrm>
                <a:off x="5015928" y="4011120"/>
                <a:ext cx="74160" cy="165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B88149-6412-4A2E-A1A5-9FD0DFCE9B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07288" y="4002120"/>
                  <a:ext cx="91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D0E783B-7676-4324-93EE-D3ABEC580F7D}"/>
                    </a:ext>
                  </a:extLst>
                </p14:cNvPr>
                <p14:cNvContentPartPr/>
                <p14:nvPr/>
              </p14:nvContentPartPr>
              <p14:xfrm>
                <a:off x="5139408" y="4002480"/>
                <a:ext cx="102960" cy="117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D0E783B-7676-4324-93EE-D3ABEC580F7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30408" y="3993840"/>
                  <a:ext cx="120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285DD16-F3F7-457E-BBB1-D2183DE7D6B9}"/>
                    </a:ext>
                  </a:extLst>
                </p14:cNvPr>
                <p14:cNvContentPartPr/>
                <p14:nvPr/>
              </p14:nvContentPartPr>
              <p14:xfrm>
                <a:off x="3935568" y="4659840"/>
                <a:ext cx="639720" cy="55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285DD16-F3F7-457E-BBB1-D2183DE7D6B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26568" y="4651200"/>
                  <a:ext cx="657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7D256FC-D6FD-4914-B2A8-A0822E3FA8DD}"/>
                    </a:ext>
                  </a:extLst>
                </p14:cNvPr>
                <p14:cNvContentPartPr/>
                <p14:nvPr/>
              </p14:nvContentPartPr>
              <p14:xfrm>
                <a:off x="4621008" y="4324680"/>
                <a:ext cx="884160" cy="484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7D256FC-D6FD-4914-B2A8-A0822E3FA8D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12008" y="4315680"/>
                  <a:ext cx="9018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90DF42C-9262-41B2-9E68-B6AAF0E82D1A}"/>
                    </a:ext>
                  </a:extLst>
                </p14:cNvPr>
                <p14:cNvContentPartPr/>
                <p14:nvPr/>
              </p14:nvContentPartPr>
              <p14:xfrm>
                <a:off x="4732608" y="4554720"/>
                <a:ext cx="99720" cy="21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90DF42C-9262-41B2-9E68-B6AAF0E82D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23608" y="4546080"/>
                  <a:ext cx="117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34DF38-C6EA-4B27-92DD-EE377083BE6D}"/>
                    </a:ext>
                  </a:extLst>
                </p14:cNvPr>
                <p14:cNvContentPartPr/>
                <p14:nvPr/>
              </p14:nvContentPartPr>
              <p14:xfrm>
                <a:off x="4878408" y="4521960"/>
                <a:ext cx="236160" cy="190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34DF38-C6EA-4B27-92DD-EE377083BE6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69408" y="4513320"/>
                  <a:ext cx="253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34276E-2A88-4E7B-9598-FD001E022B95}"/>
                    </a:ext>
                  </a:extLst>
                </p14:cNvPr>
                <p14:cNvContentPartPr/>
                <p14:nvPr/>
              </p14:nvContentPartPr>
              <p14:xfrm>
                <a:off x="5208528" y="4470120"/>
                <a:ext cx="111960" cy="105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34276E-2A88-4E7B-9598-FD001E022B9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99888" y="4461480"/>
                  <a:ext cx="129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1A7EE8-6920-461C-98D2-C3CB1304AB4D}"/>
                    </a:ext>
                  </a:extLst>
                </p14:cNvPr>
                <p14:cNvContentPartPr/>
                <p14:nvPr/>
              </p14:nvContentPartPr>
              <p14:xfrm>
                <a:off x="5356848" y="4354920"/>
                <a:ext cx="37080" cy="122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1A7EE8-6920-461C-98D2-C3CB1304AB4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48208" y="4346280"/>
                  <a:ext cx="54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B4B96D4-01F8-4E74-9268-406A44A5CBFE}"/>
                    </a:ext>
                  </a:extLst>
                </p14:cNvPr>
                <p14:cNvContentPartPr/>
                <p14:nvPr/>
              </p14:nvContentPartPr>
              <p14:xfrm>
                <a:off x="5418408" y="4309200"/>
                <a:ext cx="146520" cy="177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B4B96D4-01F8-4E74-9268-406A44A5CB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09408" y="4300560"/>
                  <a:ext cx="164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C5CFA8-45FA-4C97-BB49-70BDF89F8B81}"/>
                    </a:ext>
                  </a:extLst>
                </p14:cNvPr>
                <p14:cNvContentPartPr/>
                <p14:nvPr/>
              </p14:nvContentPartPr>
              <p14:xfrm>
                <a:off x="5248848" y="4750560"/>
                <a:ext cx="4320" cy="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C5CFA8-45FA-4C97-BB49-70BDF89F8B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39848" y="4741920"/>
                  <a:ext cx="21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012ADC7-2A59-4B20-B4A3-B8458C859509}"/>
                    </a:ext>
                  </a:extLst>
                </p14:cNvPr>
                <p14:cNvContentPartPr/>
                <p14:nvPr/>
              </p14:nvContentPartPr>
              <p14:xfrm>
                <a:off x="5261448" y="4814280"/>
                <a:ext cx="16560" cy="119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012ADC7-2A59-4B20-B4A3-B8458C8595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52448" y="4805640"/>
                  <a:ext cx="34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CE74DF-1F1D-4F0E-A53B-804847409D9E}"/>
                    </a:ext>
                  </a:extLst>
                </p14:cNvPr>
                <p14:cNvContentPartPr/>
                <p14:nvPr/>
              </p14:nvContentPartPr>
              <p14:xfrm>
                <a:off x="5320128" y="4970880"/>
                <a:ext cx="10440" cy="6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CE74DF-1F1D-4F0E-A53B-804847409D9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11488" y="4962240"/>
                  <a:ext cx="28080" cy="84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1" name="Footer Placeholder 4">
            <a:extLst>
              <a:ext uri="{FF2B5EF4-FFF2-40B4-BE49-F238E27FC236}">
                <a16:creationId xmlns:a16="http://schemas.microsoft.com/office/drawing/2014/main" id="{0F1782F1-9336-4045-B3BE-079396F43CCC}"/>
              </a:ext>
            </a:extLst>
          </p:cNvPr>
          <p:cNvSpPr txBox="1">
            <a:spLocks/>
          </p:cNvSpPr>
          <p:nvPr/>
        </p:nvSpPr>
        <p:spPr bwMode="auto">
          <a:xfrm>
            <a:off x="3484128" y="-14535"/>
            <a:ext cx="67818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sym typeface="Arial"/>
              </a:defRPr>
            </a:lvl5pPr>
            <a:lvl6pPr marL="2514600" marR="0" lvl="5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sym typeface="Arial"/>
              </a:defRPr>
            </a:lvl6pPr>
            <a:lvl7pPr marL="2971800" marR="0" lvl="6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sym typeface="Arial"/>
              </a:defRPr>
            </a:lvl7pPr>
            <a:lvl8pPr marL="3429000" marR="0" lvl="7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sym typeface="Arial"/>
              </a:defRPr>
            </a:lvl8pPr>
            <a:lvl9pPr marL="3886200" marR="0" lvl="8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sym typeface="Arial"/>
              </a:defRPr>
            </a:lvl9pPr>
          </a:lstStyle>
          <a:p>
            <a:r>
              <a:rPr lang="en-US" altLang="en-US" sz="1200">
                <a:solidFill>
                  <a:srgbClr val="00009C"/>
                </a:solidFill>
                <a:latin typeface="Times New Roman" panose="02020603050405020304" pitchFamily="18" charset="0"/>
              </a:rPr>
              <a:t>Database Systems: Design, Implementation, &amp; Management, 7</a:t>
            </a:r>
            <a:r>
              <a:rPr lang="en-US" altLang="en-US" sz="1200" baseline="30000">
                <a:solidFill>
                  <a:srgbClr val="00009C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1200">
                <a:solidFill>
                  <a:srgbClr val="00009C"/>
                </a:solidFill>
                <a:latin typeface="Times New Roman" panose="02020603050405020304" pitchFamily="18" charset="0"/>
              </a:rPr>
              <a:t> Edition, Rob &amp; Coronel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6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2541625" y="386075"/>
            <a:ext cx="6181200" cy="44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666666"/>
                </a:solidFill>
              </a:rPr>
              <a:t>How to communicate DBs with </a:t>
            </a:r>
            <a:endParaRPr sz="2400">
              <a:solidFill>
                <a:srgbClr val="666666"/>
              </a:solidFill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666666"/>
                </a:solidFill>
              </a:rPr>
              <a:t>x-teams, customers, stakeholders?</a:t>
            </a:r>
            <a:endParaRPr sz="1800"/>
          </a:p>
          <a:p>
            <a: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None/>
            </a:pP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None/>
            </a:pP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None/>
            </a:pP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AutoNum type="arabicPeriod" startAt="2"/>
            </a:pPr>
            <a:r>
              <a:rPr lang="en" sz="2400">
                <a:solidFill>
                  <a:srgbClr val="666666"/>
                </a:solidFill>
              </a:rPr>
              <a:t>What are good designs?</a:t>
            </a:r>
            <a:endParaRPr/>
          </a:p>
          <a:p>
            <a:pPr marL="804862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07425" y="1590625"/>
            <a:ext cx="1988400" cy="1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Today’s Lecture</a:t>
            </a:r>
            <a:endParaRPr sz="3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154175" y="947850"/>
            <a:ext cx="22620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Today’s Lecture</a:t>
            </a:r>
            <a:endParaRPr sz="2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CA80892-C082-4658-B655-DDBEED49EB3C}"/>
              </a:ext>
            </a:extLst>
          </p:cNvPr>
          <p:cNvGrpSpPr/>
          <p:nvPr/>
        </p:nvGrpSpPr>
        <p:grpSpPr>
          <a:xfrm>
            <a:off x="6840408" y="236160"/>
            <a:ext cx="1744200" cy="1942200"/>
            <a:chOff x="6840408" y="236160"/>
            <a:chExt cx="1744200" cy="19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4F6086-74E7-464D-A4D1-CFF0A55553D0}"/>
                    </a:ext>
                  </a:extLst>
                </p14:cNvPr>
                <p14:cNvContentPartPr/>
                <p14:nvPr/>
              </p14:nvContentPartPr>
              <p14:xfrm>
                <a:off x="6875328" y="343080"/>
                <a:ext cx="37440" cy="113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4F6086-74E7-464D-A4D1-CFF0A55553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6328" y="334080"/>
                  <a:ext cx="55080" cy="11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348E33-9FF5-4435-9C5D-41DA2E304DBE}"/>
                    </a:ext>
                  </a:extLst>
                </p14:cNvPr>
                <p14:cNvContentPartPr/>
                <p14:nvPr/>
              </p14:nvContentPartPr>
              <p14:xfrm>
                <a:off x="6874608" y="236160"/>
                <a:ext cx="1652400" cy="173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348E33-9FF5-4435-9C5D-41DA2E304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5968" y="227520"/>
                  <a:ext cx="1670040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1A82A3-E216-4E28-BAFC-38468918D215}"/>
                    </a:ext>
                  </a:extLst>
                </p14:cNvPr>
                <p14:cNvContentPartPr/>
                <p14:nvPr/>
              </p14:nvContentPartPr>
              <p14:xfrm>
                <a:off x="6840408" y="1231560"/>
                <a:ext cx="73440" cy="74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1A82A3-E216-4E28-BAFC-38468918D2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1408" y="1222560"/>
                  <a:ext cx="9108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8EF674-1634-4699-B740-3B4C35F3C729}"/>
                    </a:ext>
                  </a:extLst>
                </p14:cNvPr>
                <p14:cNvContentPartPr/>
                <p14:nvPr/>
              </p14:nvContentPartPr>
              <p14:xfrm>
                <a:off x="7346208" y="313560"/>
                <a:ext cx="168120" cy="26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8EF674-1634-4699-B740-3B4C35F3C7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37208" y="304920"/>
                  <a:ext cx="1857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ADAAF1-5608-48EB-8E06-5EB9F54639AD}"/>
                    </a:ext>
                  </a:extLst>
                </p14:cNvPr>
                <p14:cNvContentPartPr/>
                <p14:nvPr/>
              </p14:nvContentPartPr>
              <p14:xfrm>
                <a:off x="7562208" y="382320"/>
                <a:ext cx="268560" cy="340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ADAAF1-5608-48EB-8E06-5EB9F54639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53568" y="373680"/>
                  <a:ext cx="286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DA1C85-9C1D-4E38-867E-E11D5D6E2362}"/>
                    </a:ext>
                  </a:extLst>
                </p14:cNvPr>
                <p14:cNvContentPartPr/>
                <p14:nvPr/>
              </p14:nvContentPartPr>
              <p14:xfrm>
                <a:off x="7830408" y="325440"/>
                <a:ext cx="410400" cy="169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DA1C85-9C1D-4E38-867E-E11D5D6E23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21408" y="316440"/>
                  <a:ext cx="428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819D4B-1251-45D2-8BB4-A21979C0C943}"/>
                    </a:ext>
                  </a:extLst>
                </p14:cNvPr>
                <p14:cNvContentPartPr/>
                <p14:nvPr/>
              </p14:nvContentPartPr>
              <p14:xfrm>
                <a:off x="6906288" y="718200"/>
                <a:ext cx="160380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819D4B-1251-45D2-8BB4-A21979C0C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7648" y="709560"/>
                  <a:ext cx="1621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0D3BD7-613E-44EB-A327-EB88D4D3031E}"/>
                    </a:ext>
                  </a:extLst>
                </p14:cNvPr>
                <p14:cNvContentPartPr/>
                <p14:nvPr/>
              </p14:nvContentPartPr>
              <p14:xfrm>
                <a:off x="7606848" y="774000"/>
                <a:ext cx="56160" cy="112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0D3BD7-613E-44EB-A327-EB88D4D303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97848" y="765000"/>
                  <a:ext cx="73800" cy="11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B7A71A-050E-4F26-B3DE-13CA556839DB}"/>
                    </a:ext>
                  </a:extLst>
                </p14:cNvPr>
                <p14:cNvContentPartPr/>
                <p14:nvPr/>
              </p14:nvContentPartPr>
              <p14:xfrm>
                <a:off x="6993408" y="926640"/>
                <a:ext cx="158040" cy="132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B7A71A-050E-4F26-B3DE-13CA556839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4768" y="917640"/>
                  <a:ext cx="175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FFA571-1B56-4461-BA21-804E73ABB71A}"/>
                    </a:ext>
                  </a:extLst>
                </p14:cNvPr>
                <p14:cNvContentPartPr/>
                <p14:nvPr/>
              </p14:nvContentPartPr>
              <p14:xfrm>
                <a:off x="7178448" y="966240"/>
                <a:ext cx="70560" cy="74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FFA571-1B56-4461-BA21-804E73ABB7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9448" y="957600"/>
                  <a:ext cx="88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803021-1DE8-46EA-B01B-5ECC9B402F52}"/>
                    </a:ext>
                  </a:extLst>
                </p14:cNvPr>
                <p14:cNvContentPartPr/>
                <p14:nvPr/>
              </p14:nvContentPartPr>
              <p14:xfrm>
                <a:off x="7286448" y="869040"/>
                <a:ext cx="2664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803021-1DE8-46EA-B01B-5ECC9B402F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7808" y="860040"/>
                  <a:ext cx="44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EDC533-2C7D-466F-9610-69E15E1B1C04}"/>
                    </a:ext>
                  </a:extLst>
                </p14:cNvPr>
                <p14:cNvContentPartPr/>
                <p14:nvPr/>
              </p14:nvContentPartPr>
              <p14:xfrm>
                <a:off x="7245048" y="905400"/>
                <a:ext cx="216000" cy="12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EDC533-2C7D-466F-9610-69E15E1B1C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36408" y="896400"/>
                  <a:ext cx="23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CBAAD8-0627-4801-95ED-1938555102EE}"/>
                    </a:ext>
                  </a:extLst>
                </p14:cNvPr>
                <p14:cNvContentPartPr/>
                <p14:nvPr/>
              </p14:nvContentPartPr>
              <p14:xfrm>
                <a:off x="7452048" y="874080"/>
                <a:ext cx="35280" cy="25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CBAAD8-0627-4801-95ED-1938555102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3048" y="865080"/>
                  <a:ext cx="5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EDEE27-C435-4150-B59F-A342C1362A9E}"/>
                    </a:ext>
                  </a:extLst>
                </p14:cNvPr>
                <p14:cNvContentPartPr/>
                <p14:nvPr/>
              </p14:nvContentPartPr>
              <p14:xfrm>
                <a:off x="7517568" y="913320"/>
                <a:ext cx="72360" cy="108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EDEE27-C435-4150-B59F-A342C1362A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8568" y="904320"/>
                  <a:ext cx="90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B635EF-10AB-4550-B996-8574DEEA1627}"/>
                    </a:ext>
                  </a:extLst>
                </p14:cNvPr>
                <p14:cNvContentPartPr/>
                <p14:nvPr/>
              </p14:nvContentPartPr>
              <p14:xfrm>
                <a:off x="7763448" y="862200"/>
                <a:ext cx="110160" cy="17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B635EF-10AB-4550-B996-8574DEEA16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54448" y="853560"/>
                  <a:ext cx="127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24E651-EDF4-42F8-8D18-A7915CF6182A}"/>
                    </a:ext>
                  </a:extLst>
                </p14:cNvPr>
                <p14:cNvContentPartPr/>
                <p14:nvPr/>
              </p14:nvContentPartPr>
              <p14:xfrm>
                <a:off x="7947408" y="887400"/>
                <a:ext cx="132120" cy="147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24E651-EDF4-42F8-8D18-A7915CF618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38408" y="878760"/>
                  <a:ext cx="149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1F919CD-BC1E-4F4F-89B5-6F8D012F0158}"/>
                    </a:ext>
                  </a:extLst>
                </p14:cNvPr>
                <p14:cNvContentPartPr/>
                <p14:nvPr/>
              </p14:nvContentPartPr>
              <p14:xfrm>
                <a:off x="8114448" y="851040"/>
                <a:ext cx="455400" cy="18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1F919CD-BC1E-4F4F-89B5-6F8D012F01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05448" y="842040"/>
                  <a:ext cx="473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FF2718-962A-49B1-970D-E7E62E1AB3B4}"/>
                    </a:ext>
                  </a:extLst>
                </p14:cNvPr>
                <p14:cNvContentPartPr/>
                <p14:nvPr/>
              </p14:nvContentPartPr>
              <p14:xfrm>
                <a:off x="6983688" y="1103760"/>
                <a:ext cx="48600" cy="262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FF2718-962A-49B1-970D-E7E62E1AB3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4688" y="1094760"/>
                  <a:ext cx="66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49B0CB-82E1-405F-B41C-0F1008A37674}"/>
                    </a:ext>
                  </a:extLst>
                </p14:cNvPr>
                <p14:cNvContentPartPr/>
                <p14:nvPr/>
              </p14:nvContentPartPr>
              <p14:xfrm>
                <a:off x="6970368" y="1122840"/>
                <a:ext cx="17460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49B0CB-82E1-405F-B41C-0F1008A376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61728" y="1114200"/>
                  <a:ext cx="192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E312DD-BDAF-4CFE-AD3A-002E736CF4B2}"/>
                    </a:ext>
                  </a:extLst>
                </p14:cNvPr>
                <p14:cNvContentPartPr/>
                <p14:nvPr/>
              </p14:nvContentPartPr>
              <p14:xfrm>
                <a:off x="7121928" y="1114200"/>
                <a:ext cx="125640" cy="273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E312DD-BDAF-4CFE-AD3A-002E736CF4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12928" y="1105560"/>
                  <a:ext cx="143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F2F0BE-690B-44D1-AC36-F632B19E9E7F}"/>
                    </a:ext>
                  </a:extLst>
                </p14:cNvPr>
                <p14:cNvContentPartPr/>
                <p14:nvPr/>
              </p14:nvContentPartPr>
              <p14:xfrm>
                <a:off x="7313808" y="1164240"/>
                <a:ext cx="200160" cy="167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F2F0BE-690B-44D1-AC36-F632B19E9E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05168" y="1155240"/>
                  <a:ext cx="217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CD47FE-60DA-4E2C-95DB-81BA3F9A7CEF}"/>
                    </a:ext>
                  </a:extLst>
                </p14:cNvPr>
                <p14:cNvContentPartPr/>
                <p14:nvPr/>
              </p14:nvContentPartPr>
              <p14:xfrm>
                <a:off x="7759848" y="1096920"/>
                <a:ext cx="424440" cy="43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CD47FE-60DA-4E2C-95DB-81BA3F9A7C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50848" y="1088280"/>
                  <a:ext cx="4420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A36E30-695B-4C2D-BA26-FF3CF5A994CB}"/>
                    </a:ext>
                  </a:extLst>
                </p14:cNvPr>
                <p14:cNvContentPartPr/>
                <p14:nvPr/>
              </p14:nvContentPartPr>
              <p14:xfrm>
                <a:off x="8192928" y="1119600"/>
                <a:ext cx="391680" cy="143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A36E30-695B-4C2D-BA26-FF3CF5A994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84288" y="1110960"/>
                  <a:ext cx="409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EC39F6-AAAA-4EE3-B15F-7142FB19D1F6}"/>
                    </a:ext>
                  </a:extLst>
                </p14:cNvPr>
                <p14:cNvContentPartPr/>
                <p14:nvPr/>
              </p14:nvContentPartPr>
              <p14:xfrm>
                <a:off x="7009968" y="1441440"/>
                <a:ext cx="154800" cy="244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EC39F6-AAAA-4EE3-B15F-7142FB19D1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1328" y="1432800"/>
                  <a:ext cx="172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D595B8B-EEDD-47EE-B9C4-988E4809E819}"/>
                    </a:ext>
                  </a:extLst>
                </p14:cNvPr>
                <p14:cNvContentPartPr/>
                <p14:nvPr/>
              </p14:nvContentPartPr>
              <p14:xfrm>
                <a:off x="7181328" y="1453320"/>
                <a:ext cx="84600" cy="193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D595B8B-EEDD-47EE-B9C4-988E4809E8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72688" y="1444320"/>
                  <a:ext cx="102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AF5F92D-A480-4B63-884D-431B5C2ECB16}"/>
                    </a:ext>
                  </a:extLst>
                </p14:cNvPr>
                <p14:cNvContentPartPr/>
                <p14:nvPr/>
              </p14:nvContentPartPr>
              <p14:xfrm>
                <a:off x="7322448" y="1448280"/>
                <a:ext cx="185400" cy="208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F5F92D-A480-4B63-884D-431B5C2ECB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13808" y="1439280"/>
                  <a:ext cx="203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94DDD1F-98F9-46A3-879F-4539F3EE000F}"/>
                    </a:ext>
                  </a:extLst>
                </p14:cNvPr>
                <p14:cNvContentPartPr/>
                <p14:nvPr/>
              </p14:nvContentPartPr>
              <p14:xfrm>
                <a:off x="7660848" y="1465560"/>
                <a:ext cx="438120" cy="379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94DDD1F-98F9-46A3-879F-4539F3EE00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51848" y="1456560"/>
                  <a:ext cx="455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FDDC05-183B-4103-BA39-AEE0D305D02F}"/>
                    </a:ext>
                  </a:extLst>
                </p14:cNvPr>
                <p14:cNvContentPartPr/>
                <p14:nvPr/>
              </p14:nvContentPartPr>
              <p14:xfrm>
                <a:off x="8113728" y="1379880"/>
                <a:ext cx="392760" cy="12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FDDC05-183B-4103-BA39-AEE0D305D0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04728" y="1370880"/>
                  <a:ext cx="410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9F891A-AA21-4AD4-858B-7B85BF2152F2}"/>
                    </a:ext>
                  </a:extLst>
                </p14:cNvPr>
                <p14:cNvContentPartPr/>
                <p14:nvPr/>
              </p14:nvContentPartPr>
              <p14:xfrm>
                <a:off x="7006368" y="1749960"/>
                <a:ext cx="247680" cy="210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9F891A-AA21-4AD4-858B-7B85BF2152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7728" y="1740960"/>
                  <a:ext cx="265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C5610E-3FD2-4319-BF06-CC6799267972}"/>
                    </a:ext>
                  </a:extLst>
                </p14:cNvPr>
                <p14:cNvContentPartPr/>
                <p14:nvPr/>
              </p14:nvContentPartPr>
              <p14:xfrm>
                <a:off x="7280688" y="1771920"/>
                <a:ext cx="77400" cy="195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C5610E-3FD2-4319-BF06-CC67992679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1688" y="1762920"/>
                  <a:ext cx="95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30325C-57C4-4C56-9252-EE90F5132035}"/>
                    </a:ext>
                  </a:extLst>
                </p14:cNvPr>
                <p14:cNvContentPartPr/>
                <p14:nvPr/>
              </p14:nvContentPartPr>
              <p14:xfrm>
                <a:off x="7398768" y="1762920"/>
                <a:ext cx="184320" cy="17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30325C-57C4-4C56-9252-EE90F51320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89768" y="1754280"/>
                  <a:ext cx="201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170A1F-540F-4803-B255-AE031C24555E}"/>
                    </a:ext>
                  </a:extLst>
                </p14:cNvPr>
                <p14:cNvContentPartPr/>
                <p14:nvPr/>
              </p14:nvContentPartPr>
              <p14:xfrm>
                <a:off x="7881168" y="1694880"/>
                <a:ext cx="194760" cy="232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170A1F-540F-4803-B255-AE031C2455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72168" y="1686240"/>
                  <a:ext cx="212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AA7AD0-C68D-4DDD-AA24-A91CB2FC82F8}"/>
                    </a:ext>
                  </a:extLst>
                </p14:cNvPr>
                <p14:cNvContentPartPr/>
                <p14:nvPr/>
              </p14:nvContentPartPr>
              <p14:xfrm>
                <a:off x="8059368" y="1657800"/>
                <a:ext cx="172440" cy="284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AA7AD0-C68D-4DDD-AA24-A91CB2FC82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0728" y="1648800"/>
                  <a:ext cx="190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E07A37-4909-4E0F-B938-8E7B080858DB}"/>
                    </a:ext>
                  </a:extLst>
                </p14:cNvPr>
                <p14:cNvContentPartPr/>
                <p14:nvPr/>
              </p14:nvContentPartPr>
              <p14:xfrm>
                <a:off x="7624128" y="1817280"/>
                <a:ext cx="18720" cy="29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E07A37-4909-4E0F-B938-8E7B080858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15128" y="1808280"/>
                  <a:ext cx="36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FF8D0A7-B3E1-4441-B916-A0F6F359CAA5}"/>
                    </a:ext>
                  </a:extLst>
                </p14:cNvPr>
                <p14:cNvContentPartPr/>
                <p14:nvPr/>
              </p14:nvContentPartPr>
              <p14:xfrm>
                <a:off x="6899448" y="1783080"/>
                <a:ext cx="1540440" cy="395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FF8D0A7-B3E1-4441-B916-A0F6F359CAA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90808" y="1774080"/>
                  <a:ext cx="155808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9F0729F-F605-49B6-BC73-60940C283DCA}"/>
                  </a:ext>
                </a:extLst>
              </p14:cNvPr>
              <p14:cNvContentPartPr/>
              <p14:nvPr/>
            </p14:nvContentPartPr>
            <p14:xfrm>
              <a:off x="1210008" y="1694880"/>
              <a:ext cx="1914120" cy="57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9F0729F-F605-49B6-BC73-60940C283D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01368" y="1685880"/>
                <a:ext cx="193176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CD52B5CC-8A5E-47B6-A7B9-E2CCDDDA73D3}"/>
              </a:ext>
            </a:extLst>
          </p:cNvPr>
          <p:cNvGrpSpPr/>
          <p:nvPr/>
        </p:nvGrpSpPr>
        <p:grpSpPr>
          <a:xfrm>
            <a:off x="1124688" y="372600"/>
            <a:ext cx="2210040" cy="2051280"/>
            <a:chOff x="1124688" y="372600"/>
            <a:chExt cx="2210040" cy="20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8713A03-9F86-4C68-A6F2-5AD992E8669F}"/>
                    </a:ext>
                  </a:extLst>
                </p14:cNvPr>
                <p14:cNvContentPartPr/>
                <p14:nvPr/>
              </p14:nvContentPartPr>
              <p14:xfrm>
                <a:off x="1320528" y="621360"/>
                <a:ext cx="285120" cy="342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8713A03-9F86-4C68-A6F2-5AD992E866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11528" y="612360"/>
                  <a:ext cx="302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977BB4-EFDA-4485-B0B3-1A44EBDD30FB}"/>
                    </a:ext>
                  </a:extLst>
                </p14:cNvPr>
                <p14:cNvContentPartPr/>
                <p14:nvPr/>
              </p14:nvContentPartPr>
              <p14:xfrm>
                <a:off x="1654608" y="673560"/>
                <a:ext cx="249120" cy="261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977BB4-EFDA-4485-B0B3-1A44EBDD30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45968" y="664920"/>
                  <a:ext cx="266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DFFEF1-BCA8-4A0D-A28E-A25225C26CBA}"/>
                    </a:ext>
                  </a:extLst>
                </p14:cNvPr>
                <p14:cNvContentPartPr/>
                <p14:nvPr/>
              </p14:nvContentPartPr>
              <p14:xfrm>
                <a:off x="1946928" y="670320"/>
                <a:ext cx="94680" cy="262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DFFEF1-BCA8-4A0D-A28E-A25225C26C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37928" y="661680"/>
                  <a:ext cx="112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6B6901-43A9-4E20-8B76-9CCEF7B555BE}"/>
                    </a:ext>
                  </a:extLst>
                </p14:cNvPr>
                <p14:cNvContentPartPr/>
                <p14:nvPr/>
              </p14:nvContentPartPr>
              <p14:xfrm>
                <a:off x="2119008" y="658800"/>
                <a:ext cx="185400" cy="289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6B6901-43A9-4E20-8B76-9CCEF7B555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10368" y="649800"/>
                  <a:ext cx="203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E790FA-E88F-4596-B165-51560FE24141}"/>
                    </a:ext>
                  </a:extLst>
                </p14:cNvPr>
                <p14:cNvContentPartPr/>
                <p14:nvPr/>
              </p14:nvContentPartPr>
              <p14:xfrm>
                <a:off x="2353728" y="684000"/>
                <a:ext cx="118440" cy="18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E790FA-E88F-4596-B165-51560FE241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45088" y="675360"/>
                  <a:ext cx="136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7E577B-6C98-4DA1-8BF4-BFDFCE2A16B0}"/>
                    </a:ext>
                  </a:extLst>
                </p14:cNvPr>
                <p14:cNvContentPartPr/>
                <p14:nvPr/>
              </p14:nvContentPartPr>
              <p14:xfrm>
                <a:off x="2574048" y="628200"/>
                <a:ext cx="48240" cy="24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7E577B-6C98-4DA1-8BF4-BFDFCE2A16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65048" y="619200"/>
                  <a:ext cx="65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290771-9370-4544-AD62-25DA2455E5C2}"/>
                    </a:ext>
                  </a:extLst>
                </p14:cNvPr>
                <p14:cNvContentPartPr/>
                <p14:nvPr/>
              </p14:nvContentPartPr>
              <p14:xfrm>
                <a:off x="2495568" y="648720"/>
                <a:ext cx="104040" cy="132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290771-9370-4544-AD62-25DA2455E5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86928" y="639720"/>
                  <a:ext cx="121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46263F-971C-41E2-8603-E03DB74E0139}"/>
                    </a:ext>
                  </a:extLst>
                </p14:cNvPr>
                <p14:cNvContentPartPr/>
                <p14:nvPr/>
              </p14:nvContentPartPr>
              <p14:xfrm>
                <a:off x="2701488" y="604800"/>
                <a:ext cx="175680" cy="252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46263F-971C-41E2-8603-E03DB74E01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92848" y="595800"/>
                  <a:ext cx="193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48A032-1C0E-4A92-97B3-10603F7946D6}"/>
                    </a:ext>
                  </a:extLst>
                </p14:cNvPr>
                <p14:cNvContentPartPr/>
                <p14:nvPr/>
              </p14:nvContentPartPr>
              <p14:xfrm>
                <a:off x="2684568" y="506880"/>
                <a:ext cx="429840" cy="32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48A032-1C0E-4A92-97B3-10603F7946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5568" y="497880"/>
                  <a:ext cx="447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0634ED-30A6-4197-8190-3085E94919F6}"/>
                    </a:ext>
                  </a:extLst>
                </p14:cNvPr>
                <p14:cNvContentPartPr/>
                <p14:nvPr/>
              </p14:nvContentPartPr>
              <p14:xfrm>
                <a:off x="2965008" y="577440"/>
                <a:ext cx="112680" cy="11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0634ED-30A6-4197-8190-3085E94919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56368" y="568440"/>
                  <a:ext cx="13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4CC9D6-3E04-4662-81D7-DAC6CBDB4B84}"/>
                    </a:ext>
                  </a:extLst>
                </p14:cNvPr>
                <p14:cNvContentPartPr/>
                <p14:nvPr/>
              </p14:nvContentPartPr>
              <p14:xfrm>
                <a:off x="2950968" y="518040"/>
                <a:ext cx="98640" cy="12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4CC9D6-3E04-4662-81D7-DAC6CBDB4B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41968" y="509040"/>
                  <a:ext cx="11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BF8153C-6D06-4005-A236-8085D2982447}"/>
                    </a:ext>
                  </a:extLst>
                </p14:cNvPr>
                <p14:cNvContentPartPr/>
                <p14:nvPr/>
              </p14:nvContentPartPr>
              <p14:xfrm>
                <a:off x="1365528" y="1023480"/>
                <a:ext cx="1750320" cy="84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BF8153C-6D06-4005-A236-8085D29824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56888" y="1014840"/>
                  <a:ext cx="1767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12FCB5-026A-4ABD-8CEE-B828F9C49FEF}"/>
                    </a:ext>
                  </a:extLst>
                </p14:cNvPr>
                <p14:cNvContentPartPr/>
                <p14:nvPr/>
              </p14:nvContentPartPr>
              <p14:xfrm>
                <a:off x="1205328" y="581760"/>
                <a:ext cx="89280" cy="117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12FCB5-026A-4ABD-8CEE-B828F9C49F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96688" y="572760"/>
                  <a:ext cx="10692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89B579-B368-491A-8B54-509012A8D392}"/>
                    </a:ext>
                  </a:extLst>
                </p14:cNvPr>
                <p14:cNvContentPartPr/>
                <p14:nvPr/>
              </p14:nvContentPartPr>
              <p14:xfrm>
                <a:off x="1226208" y="372600"/>
                <a:ext cx="2108520" cy="1935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89B579-B368-491A-8B54-509012A8D3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7208" y="363960"/>
                  <a:ext cx="2126160" cy="19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DD5B01-7BF8-4DC2-AE9E-C04A4CFF79C0}"/>
                    </a:ext>
                  </a:extLst>
                </p14:cNvPr>
                <p14:cNvContentPartPr/>
                <p14:nvPr/>
              </p14:nvContentPartPr>
              <p14:xfrm>
                <a:off x="1124688" y="1643040"/>
                <a:ext cx="86760" cy="77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DD5B01-7BF8-4DC2-AE9E-C04A4CFF79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6048" y="1634040"/>
                  <a:ext cx="10440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10E989E-B002-4950-AD19-79264F52B1D2}"/>
                    </a:ext>
                  </a:extLst>
                </p14:cNvPr>
                <p14:cNvContentPartPr/>
                <p14:nvPr/>
              </p14:nvContentPartPr>
              <p14:xfrm>
                <a:off x="1347168" y="1236600"/>
                <a:ext cx="97200" cy="281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10E989E-B002-4950-AD19-79264F52B1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38168" y="1227960"/>
                  <a:ext cx="114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0E1201-A0C1-4092-812F-B6E9634BDB73}"/>
                    </a:ext>
                  </a:extLst>
                </p14:cNvPr>
                <p14:cNvContentPartPr/>
                <p14:nvPr/>
              </p14:nvContentPartPr>
              <p14:xfrm>
                <a:off x="1515288" y="1233720"/>
                <a:ext cx="11160" cy="24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0E1201-A0C1-4092-812F-B6E9634BDB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06648" y="1225080"/>
                  <a:ext cx="28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80DBA54-8914-47D5-B2E5-2C3D57764A5D}"/>
                    </a:ext>
                  </a:extLst>
                </p14:cNvPr>
                <p14:cNvContentPartPr/>
                <p14:nvPr/>
              </p14:nvContentPartPr>
              <p14:xfrm>
                <a:off x="1534728" y="1253160"/>
                <a:ext cx="147960" cy="248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80DBA54-8914-47D5-B2E5-2C3D57764A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26088" y="1244160"/>
                  <a:ext cx="165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54C917-BB23-4793-B798-2673BD291597}"/>
                    </a:ext>
                  </a:extLst>
                </p14:cNvPr>
                <p14:cNvContentPartPr/>
                <p14:nvPr/>
              </p14:nvContentPartPr>
              <p14:xfrm>
                <a:off x="1753608" y="1032480"/>
                <a:ext cx="162360" cy="1391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54C917-BB23-4793-B798-2673BD2915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44608" y="1023480"/>
                  <a:ext cx="180000" cy="14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C395145-5691-4976-A7F3-D6CEDEDCDD0C}"/>
                    </a:ext>
                  </a:extLst>
                </p14:cNvPr>
                <p14:cNvContentPartPr/>
                <p14:nvPr/>
              </p14:nvContentPartPr>
              <p14:xfrm>
                <a:off x="2010648" y="1276920"/>
                <a:ext cx="38520" cy="241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C395145-5691-4976-A7F3-D6CEDEDCDD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01648" y="1268280"/>
                  <a:ext cx="56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3D01C1A-DF11-4BEB-9990-415FDA0B87C7}"/>
                    </a:ext>
                  </a:extLst>
                </p14:cNvPr>
                <p14:cNvContentPartPr/>
                <p14:nvPr/>
              </p14:nvContentPartPr>
              <p14:xfrm>
                <a:off x="2053488" y="1192680"/>
                <a:ext cx="51840" cy="71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3D01C1A-DF11-4BEB-9990-415FDA0B87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44848" y="1183680"/>
                  <a:ext cx="69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136604-6DE6-47B9-99FE-382C8337B2B4}"/>
                    </a:ext>
                  </a:extLst>
                </p14:cNvPr>
                <p14:cNvContentPartPr/>
                <p14:nvPr/>
              </p14:nvContentPartPr>
              <p14:xfrm>
                <a:off x="2132328" y="1150560"/>
                <a:ext cx="284040" cy="351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136604-6DE6-47B9-99FE-382C8337B2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23688" y="1141920"/>
                  <a:ext cx="301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1422E40-BD31-42EC-9680-CBCD43AD030A}"/>
              </a:ext>
            </a:extLst>
          </p:cNvPr>
          <p:cNvGrpSpPr/>
          <p:nvPr/>
        </p:nvGrpSpPr>
        <p:grpSpPr>
          <a:xfrm>
            <a:off x="2267328" y="1936800"/>
            <a:ext cx="52200" cy="570240"/>
            <a:chOff x="2267328" y="1936800"/>
            <a:chExt cx="522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B5EE84-DDF5-4E56-B0E0-11AC66D6A0ED}"/>
                    </a:ext>
                  </a:extLst>
                </p14:cNvPr>
                <p14:cNvContentPartPr/>
                <p14:nvPr/>
              </p14:nvContentPartPr>
              <p14:xfrm>
                <a:off x="2267328" y="1936800"/>
                <a:ext cx="44280" cy="54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B5EE84-DDF5-4E56-B0E0-11AC66D6A0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58688" y="1927800"/>
                  <a:ext cx="61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29076B6-409E-42B7-BCC1-FE951ED6DEE6}"/>
                    </a:ext>
                  </a:extLst>
                </p14:cNvPr>
                <p14:cNvContentPartPr/>
                <p14:nvPr/>
              </p14:nvContentPartPr>
              <p14:xfrm>
                <a:off x="2291808" y="2068920"/>
                <a:ext cx="27720" cy="90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29076B6-409E-42B7-BCC1-FE951ED6DE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82808" y="2059920"/>
                  <a:ext cx="45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10164EC-D7C9-42F8-B97C-11F4582B6C01}"/>
                    </a:ext>
                  </a:extLst>
                </p14:cNvPr>
                <p14:cNvContentPartPr/>
                <p14:nvPr/>
              </p14:nvContentPartPr>
              <p14:xfrm>
                <a:off x="2269128" y="2313360"/>
                <a:ext cx="29880" cy="60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10164EC-D7C9-42F8-B97C-11F4582B6C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60128" y="2304360"/>
                  <a:ext cx="47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02D821-C721-4D7B-AA04-9B5BAEE41CA2}"/>
                    </a:ext>
                  </a:extLst>
                </p14:cNvPr>
                <p14:cNvContentPartPr/>
                <p14:nvPr/>
              </p14:nvContentPartPr>
              <p14:xfrm>
                <a:off x="2286048" y="2476800"/>
                <a:ext cx="28080" cy="3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02D821-C721-4D7B-AA04-9B5BAEE41C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77048" y="2467800"/>
                  <a:ext cx="457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9F6C6E-1289-4DAE-A151-87B34FC76B74}"/>
              </a:ext>
            </a:extLst>
          </p:cNvPr>
          <p:cNvGrpSpPr/>
          <p:nvPr/>
        </p:nvGrpSpPr>
        <p:grpSpPr>
          <a:xfrm>
            <a:off x="3874368" y="372960"/>
            <a:ext cx="1800720" cy="513720"/>
            <a:chOff x="3874368" y="372960"/>
            <a:chExt cx="180072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96D897F-FF0F-4C83-969C-CE80F046604B}"/>
                    </a:ext>
                  </a:extLst>
                </p14:cNvPr>
                <p14:cNvContentPartPr/>
                <p14:nvPr/>
              </p14:nvContentPartPr>
              <p14:xfrm>
                <a:off x="3980208" y="457200"/>
                <a:ext cx="180720" cy="30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96D897F-FF0F-4C83-969C-CE80F046604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71568" y="448200"/>
                  <a:ext cx="198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25BA81-F48E-4AC1-BE55-7C7D8413805B}"/>
                    </a:ext>
                  </a:extLst>
                </p14:cNvPr>
                <p14:cNvContentPartPr/>
                <p14:nvPr/>
              </p14:nvContentPartPr>
              <p14:xfrm>
                <a:off x="3974808" y="450000"/>
                <a:ext cx="161280" cy="200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25BA81-F48E-4AC1-BE55-7C7D841380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6168" y="441360"/>
                  <a:ext cx="178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17CBEEC-B8B7-422B-87A5-1D6DEE8A9C82}"/>
                    </a:ext>
                  </a:extLst>
                </p14:cNvPr>
                <p14:cNvContentPartPr/>
                <p14:nvPr/>
              </p14:nvContentPartPr>
              <p14:xfrm>
                <a:off x="4193688" y="489960"/>
                <a:ext cx="172800" cy="242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17CBEEC-B8B7-422B-87A5-1D6DEE8A9C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84688" y="480960"/>
                  <a:ext cx="190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A937CE-9005-4C09-B296-03EC9271A693}"/>
                    </a:ext>
                  </a:extLst>
                </p14:cNvPr>
                <p14:cNvContentPartPr/>
                <p14:nvPr/>
              </p14:nvContentPartPr>
              <p14:xfrm>
                <a:off x="4399608" y="413280"/>
                <a:ext cx="115920" cy="306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A937CE-9005-4C09-B296-03EC9271A69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90968" y="404640"/>
                  <a:ext cx="133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70ECA4-AFF5-4C8D-9986-3802B1F77F71}"/>
                    </a:ext>
                  </a:extLst>
                </p14:cNvPr>
                <p14:cNvContentPartPr/>
                <p14:nvPr/>
              </p14:nvContentPartPr>
              <p14:xfrm>
                <a:off x="4545048" y="691560"/>
                <a:ext cx="14184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70ECA4-AFF5-4C8D-9986-3802B1F77F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36048" y="682560"/>
                  <a:ext cx="159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A332A1-6D8B-4879-8D19-6E90517CD1A1}"/>
                    </a:ext>
                  </a:extLst>
                </p14:cNvPr>
                <p14:cNvContentPartPr/>
                <p14:nvPr/>
              </p14:nvContentPartPr>
              <p14:xfrm>
                <a:off x="4680768" y="432000"/>
                <a:ext cx="181080" cy="284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A332A1-6D8B-4879-8D19-6E90517CD1A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72128" y="423360"/>
                  <a:ext cx="198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899F58-42FE-4405-8B5C-D198257BDCBB}"/>
                    </a:ext>
                  </a:extLst>
                </p14:cNvPr>
                <p14:cNvContentPartPr/>
                <p14:nvPr/>
              </p14:nvContentPartPr>
              <p14:xfrm>
                <a:off x="4897848" y="474480"/>
                <a:ext cx="109440" cy="237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899F58-42FE-4405-8B5C-D198257BDC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89208" y="465480"/>
                  <a:ext cx="127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DA8AA7-389A-4CD2-8AE4-2A1119AF0870}"/>
                    </a:ext>
                  </a:extLst>
                </p14:cNvPr>
                <p14:cNvContentPartPr/>
                <p14:nvPr/>
              </p14:nvContentPartPr>
              <p14:xfrm>
                <a:off x="4914768" y="570960"/>
                <a:ext cx="39600" cy="31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DA8AA7-389A-4CD2-8AE4-2A1119AF08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05768" y="562320"/>
                  <a:ext cx="57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E37AE6-E341-4706-A5BA-BD2FF156FE51}"/>
                    </a:ext>
                  </a:extLst>
                </p14:cNvPr>
                <p14:cNvContentPartPr/>
                <p14:nvPr/>
              </p14:nvContentPartPr>
              <p14:xfrm>
                <a:off x="4875888" y="402120"/>
                <a:ext cx="308520" cy="296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E37AE6-E341-4706-A5BA-BD2FF156FE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67248" y="393120"/>
                  <a:ext cx="326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3EE540C-71FC-46AA-9C9C-09138F35140C}"/>
                    </a:ext>
                  </a:extLst>
                </p14:cNvPr>
                <p14:cNvContentPartPr/>
                <p14:nvPr/>
              </p14:nvContentPartPr>
              <p14:xfrm>
                <a:off x="5240208" y="434160"/>
                <a:ext cx="92160" cy="257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3EE540C-71FC-46AA-9C9C-09138F3514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31568" y="425160"/>
                  <a:ext cx="109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5A831DA-302E-4D50-B003-1DBC735C3D68}"/>
                    </a:ext>
                  </a:extLst>
                </p14:cNvPr>
                <p14:cNvContentPartPr/>
                <p14:nvPr/>
              </p14:nvContentPartPr>
              <p14:xfrm>
                <a:off x="5378088" y="445680"/>
                <a:ext cx="141480" cy="268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5A831DA-302E-4D50-B003-1DBC735C3D6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69088" y="436680"/>
                  <a:ext cx="159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C28069-7ADD-4E9D-9CFA-BC79B6EBFAD0}"/>
                    </a:ext>
                  </a:extLst>
                </p14:cNvPr>
                <p14:cNvContentPartPr/>
                <p14:nvPr/>
              </p14:nvContentPartPr>
              <p14:xfrm>
                <a:off x="5359368" y="431640"/>
                <a:ext cx="144720" cy="79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C28069-7ADD-4E9D-9CFA-BC79B6EBFAD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50368" y="423000"/>
                  <a:ext cx="162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008361-4A93-49E2-85AF-008E600818B2}"/>
                    </a:ext>
                  </a:extLst>
                </p14:cNvPr>
                <p14:cNvContentPartPr/>
                <p14:nvPr/>
              </p14:nvContentPartPr>
              <p14:xfrm>
                <a:off x="5368368" y="542160"/>
                <a:ext cx="124920" cy="47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008361-4A93-49E2-85AF-008E600818B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59728" y="533160"/>
                  <a:ext cx="142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72A1FE1-DA5F-480E-9EF5-2FD9D11ED1AF}"/>
                    </a:ext>
                  </a:extLst>
                </p14:cNvPr>
                <p14:cNvContentPartPr/>
                <p14:nvPr/>
              </p14:nvContentPartPr>
              <p14:xfrm>
                <a:off x="5538648" y="426960"/>
                <a:ext cx="136440" cy="28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72A1FE1-DA5F-480E-9EF5-2FD9D11ED1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30008" y="418320"/>
                  <a:ext cx="154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B21E1C7-7181-47A4-8060-6E9FF77FCC50}"/>
                    </a:ext>
                  </a:extLst>
                </p14:cNvPr>
                <p14:cNvContentPartPr/>
                <p14:nvPr/>
              </p14:nvContentPartPr>
              <p14:xfrm>
                <a:off x="5567808" y="372960"/>
                <a:ext cx="87840" cy="179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B21E1C7-7181-47A4-8060-6E9FF77FCC5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168" y="364320"/>
                  <a:ext cx="105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048F1FD-71A4-458B-AAC4-B0F35B3162C3}"/>
                    </a:ext>
                  </a:extLst>
                </p14:cNvPr>
                <p14:cNvContentPartPr/>
                <p14:nvPr/>
              </p14:nvContentPartPr>
              <p14:xfrm>
                <a:off x="3874368" y="804240"/>
                <a:ext cx="1750320" cy="82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048F1FD-71A4-458B-AAC4-B0F35B3162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65728" y="795600"/>
                  <a:ext cx="1767960" cy="100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CBB3-2A21-4E6E-BC50-2BC704300E31}"/>
              </a:ext>
            </a:extLst>
          </p:cNvPr>
          <p:cNvPicPr>
            <a:picLocks noChangeAspect="1"/>
          </p:cNvPicPr>
          <p:nvPr/>
        </p:nvPicPr>
        <p:blipFill>
          <a:blip r:embed="rId160"/>
          <a:stretch>
            <a:fillRect/>
          </a:stretch>
        </p:blipFill>
        <p:spPr>
          <a:xfrm>
            <a:off x="4366488" y="2282760"/>
            <a:ext cx="4600575" cy="27051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A58DF3A-B91B-46B2-9DBC-55E0E5266794}"/>
              </a:ext>
            </a:extLst>
          </p:cNvPr>
          <p:cNvPicPr>
            <a:picLocks noChangeAspect="1"/>
          </p:cNvPicPr>
          <p:nvPr/>
        </p:nvPicPr>
        <p:blipFill>
          <a:blip r:embed="rId161"/>
          <a:stretch>
            <a:fillRect/>
          </a:stretch>
        </p:blipFill>
        <p:spPr>
          <a:xfrm>
            <a:off x="542937" y="2770021"/>
            <a:ext cx="3337541" cy="19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1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1394-65B5-4E50-9D20-A38C563C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Attribute/Computed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9EA3-8616-48A4-81DF-1F18861E4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Derived from other attributes</a:t>
            </a:r>
          </a:p>
          <a:p>
            <a:r>
              <a:rPr lang="en-US" dirty="0"/>
              <a:t>Should we save it in database? (Pros/Cons)</a:t>
            </a:r>
          </a:p>
          <a:p>
            <a:r>
              <a:rPr lang="en-US" dirty="0"/>
              <a:t>No method in Crow Foot to represent it. </a:t>
            </a:r>
          </a:p>
          <a:p>
            <a:r>
              <a:rPr lang="en-US" dirty="0"/>
              <a:t>In Chen it is represented by dotted lines connected to entity set.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9D9727-F67F-46BF-8F34-2A86A570CE74}"/>
                  </a:ext>
                </a:extLst>
              </p14:cNvPr>
              <p14:cNvContentPartPr/>
              <p14:nvPr/>
            </p14:nvContentPartPr>
            <p14:xfrm>
              <a:off x="7211568" y="4822560"/>
              <a:ext cx="11880" cy="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9D9727-F67F-46BF-8F34-2A86A570CE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2928" y="4813920"/>
                <a:ext cx="295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7DE29A-0B48-42C7-8210-5FDA92D59011}"/>
                  </a:ext>
                </a:extLst>
              </p14:cNvPr>
              <p14:cNvContentPartPr/>
              <p14:nvPr/>
            </p14:nvContentPartPr>
            <p14:xfrm>
              <a:off x="3439848" y="4011480"/>
              <a:ext cx="1310040" cy="783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7DE29A-0B48-42C7-8210-5FDA92D590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1208" y="4002840"/>
                <a:ext cx="1327680" cy="80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B93128C-561B-432E-B582-637A05CB89FF}"/>
              </a:ext>
            </a:extLst>
          </p:cNvPr>
          <p:cNvGrpSpPr/>
          <p:nvPr/>
        </p:nvGrpSpPr>
        <p:grpSpPr>
          <a:xfrm>
            <a:off x="3645408" y="3692520"/>
            <a:ext cx="926280" cy="929520"/>
            <a:chOff x="3645408" y="3692520"/>
            <a:chExt cx="926280" cy="9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1DFF47-0E41-4AAB-ACF3-FF98EF7984B6}"/>
                    </a:ext>
                  </a:extLst>
                </p14:cNvPr>
                <p14:cNvContentPartPr/>
                <p14:nvPr/>
              </p14:nvContentPartPr>
              <p14:xfrm>
                <a:off x="4018368" y="3692520"/>
                <a:ext cx="99720" cy="33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1DFF47-0E41-4AAB-ACF3-FF98EF7984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9728" y="3683880"/>
                  <a:ext cx="117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191EE0-DA46-4AA0-A683-A05A3D48320F}"/>
                    </a:ext>
                  </a:extLst>
                </p14:cNvPr>
                <p14:cNvContentPartPr/>
                <p14:nvPr/>
              </p14:nvContentPartPr>
              <p14:xfrm>
                <a:off x="3645408" y="4459680"/>
                <a:ext cx="102240" cy="162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191EE0-DA46-4AA0-A683-A05A3D4832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6408" y="4451040"/>
                  <a:ext cx="119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8ACFB2-B610-444B-B4F3-2DEAAAEA7F0C}"/>
                    </a:ext>
                  </a:extLst>
                </p14:cNvPr>
                <p14:cNvContentPartPr/>
                <p14:nvPr/>
              </p14:nvContentPartPr>
              <p14:xfrm>
                <a:off x="3775008" y="4093560"/>
                <a:ext cx="796680" cy="479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8ACFB2-B610-444B-B4F3-2DEAAAEA7F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6008" y="4084560"/>
                  <a:ext cx="814320" cy="49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7188CA-E7B2-4E75-B332-52CC6FD2F5B5}"/>
              </a:ext>
            </a:extLst>
          </p:cNvPr>
          <p:cNvGrpSpPr/>
          <p:nvPr/>
        </p:nvGrpSpPr>
        <p:grpSpPr>
          <a:xfrm>
            <a:off x="3098208" y="2551680"/>
            <a:ext cx="3868920" cy="1215360"/>
            <a:chOff x="3098208" y="2551680"/>
            <a:chExt cx="3868920" cy="12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9277E0-17C5-42DF-B566-0C6C41D0F5CF}"/>
                    </a:ext>
                  </a:extLst>
                </p14:cNvPr>
                <p14:cNvContentPartPr/>
                <p14:nvPr/>
              </p14:nvContentPartPr>
              <p14:xfrm>
                <a:off x="3098208" y="2818800"/>
                <a:ext cx="1813680" cy="948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9277E0-17C5-42DF-B566-0C6C41D0F5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9208" y="2810160"/>
                  <a:ext cx="183132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BCFB99-1127-450C-8099-A09ABA397F71}"/>
                    </a:ext>
                  </a:extLst>
                </p14:cNvPr>
                <p14:cNvContentPartPr/>
                <p14:nvPr/>
              </p14:nvContentPartPr>
              <p14:xfrm>
                <a:off x="3391248" y="3157560"/>
                <a:ext cx="496080" cy="355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BCFB99-1127-450C-8099-A09ABA397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2248" y="3148920"/>
                  <a:ext cx="513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1C88C3-4F82-4B92-A229-9697834AD133}"/>
                    </a:ext>
                  </a:extLst>
                </p14:cNvPr>
                <p14:cNvContentPartPr/>
                <p14:nvPr/>
              </p14:nvContentPartPr>
              <p14:xfrm>
                <a:off x="4001088" y="3159720"/>
                <a:ext cx="140040" cy="25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1C88C3-4F82-4B92-A229-9697834AD1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2088" y="3151080"/>
                  <a:ext cx="157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4A3268-6035-468D-8342-C3396B123538}"/>
                    </a:ext>
                  </a:extLst>
                </p14:cNvPr>
                <p14:cNvContentPartPr/>
                <p14:nvPr/>
              </p14:nvContentPartPr>
              <p14:xfrm>
                <a:off x="4156608" y="3215880"/>
                <a:ext cx="95400" cy="18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4A3268-6035-468D-8342-C3396B1235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7968" y="3206880"/>
                  <a:ext cx="113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DF0AA5-E7D7-497F-A23B-14A0AC3D4DA4}"/>
                    </a:ext>
                  </a:extLst>
                </p14:cNvPr>
                <p14:cNvContentPartPr/>
                <p14:nvPr/>
              </p14:nvContentPartPr>
              <p14:xfrm>
                <a:off x="4375488" y="3175920"/>
                <a:ext cx="11520" cy="22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DF0AA5-E7D7-497F-A23B-14A0AC3D4D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6848" y="3167280"/>
                  <a:ext cx="29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C2CA6E-77B9-4BD9-B4C0-93DB610C6A46}"/>
                    </a:ext>
                  </a:extLst>
                </p14:cNvPr>
                <p14:cNvContentPartPr/>
                <p14:nvPr/>
              </p14:nvContentPartPr>
              <p14:xfrm>
                <a:off x="4263888" y="3179520"/>
                <a:ext cx="100440" cy="90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C2CA6E-77B9-4BD9-B4C0-93DB610C6A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54888" y="3170520"/>
                  <a:ext cx="118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83160D-42C0-4F45-A30D-EAEEFA16ED18}"/>
                    </a:ext>
                  </a:extLst>
                </p14:cNvPr>
                <p14:cNvContentPartPr/>
                <p14:nvPr/>
              </p14:nvContentPartPr>
              <p14:xfrm>
                <a:off x="4474488" y="3146400"/>
                <a:ext cx="119520" cy="19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83160D-42C0-4F45-A30D-EAEEFA16ED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5848" y="3137760"/>
                  <a:ext cx="137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72CAB1-60E8-4893-B863-21F7F128097E}"/>
                    </a:ext>
                  </a:extLst>
                </p14:cNvPr>
                <p14:cNvContentPartPr/>
                <p14:nvPr/>
              </p14:nvContentPartPr>
              <p14:xfrm>
                <a:off x="4462968" y="3074760"/>
                <a:ext cx="76320" cy="131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72CAB1-60E8-4893-B863-21F7F12809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54328" y="3065760"/>
                  <a:ext cx="93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3602D6-0CD2-4CE3-B694-210DD1CF2721}"/>
                    </a:ext>
                  </a:extLst>
                </p14:cNvPr>
                <p14:cNvContentPartPr/>
                <p14:nvPr/>
              </p14:nvContentPartPr>
              <p14:xfrm>
                <a:off x="4573848" y="3070080"/>
                <a:ext cx="155880" cy="261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3602D6-0CD2-4CE3-B694-210DD1CF27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4848" y="3061440"/>
                  <a:ext cx="173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C86205-9C75-44DA-8182-E54572181D35}"/>
                    </a:ext>
                  </a:extLst>
                </p14:cNvPr>
                <p14:cNvContentPartPr/>
                <p14:nvPr/>
              </p14:nvContentPartPr>
              <p14:xfrm>
                <a:off x="4594368" y="3052800"/>
                <a:ext cx="106200" cy="13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C86205-9C75-44DA-8182-E54572181D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5728" y="3044160"/>
                  <a:ext cx="123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000D33-0BA1-4A4E-AAA3-6B8C9876CF23}"/>
                    </a:ext>
                  </a:extLst>
                </p14:cNvPr>
                <p14:cNvContentPartPr/>
                <p14:nvPr/>
              </p14:nvContentPartPr>
              <p14:xfrm>
                <a:off x="4899648" y="3257280"/>
                <a:ext cx="104040" cy="4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000D33-0BA1-4A4E-AAA3-6B8C9876CF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1008" y="3248280"/>
                  <a:ext cx="121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0D215D-A670-4462-A7C6-CE8588199CAB}"/>
                    </a:ext>
                  </a:extLst>
                </p14:cNvPr>
                <p14:cNvContentPartPr/>
                <p14:nvPr/>
              </p14:nvContentPartPr>
              <p14:xfrm>
                <a:off x="5099088" y="3202200"/>
                <a:ext cx="9936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0D215D-A670-4462-A7C6-CE8588199C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90088" y="3193560"/>
                  <a:ext cx="117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B37828-1F4A-4EB4-B955-6E4D6CE84A4F}"/>
                    </a:ext>
                  </a:extLst>
                </p14:cNvPr>
                <p14:cNvContentPartPr/>
                <p14:nvPr/>
              </p14:nvContentPartPr>
              <p14:xfrm>
                <a:off x="5240568" y="3150360"/>
                <a:ext cx="186840" cy="4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B37828-1F4A-4EB4-B955-6E4D6CE84A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1928" y="3141720"/>
                  <a:ext cx="204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AA0435-5BC9-4779-BC32-5CA572DA5D4F}"/>
                    </a:ext>
                  </a:extLst>
                </p14:cNvPr>
                <p14:cNvContentPartPr/>
                <p14:nvPr/>
              </p14:nvContentPartPr>
              <p14:xfrm>
                <a:off x="5498688" y="3091320"/>
                <a:ext cx="82080" cy="40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AA0435-5BC9-4779-BC32-5CA572DA5D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0048" y="3082680"/>
                  <a:ext cx="99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89645B-97AA-47B9-B82B-311BA591F360}"/>
                    </a:ext>
                  </a:extLst>
                </p14:cNvPr>
                <p14:cNvContentPartPr/>
                <p14:nvPr/>
              </p14:nvContentPartPr>
              <p14:xfrm>
                <a:off x="5701008" y="2551680"/>
                <a:ext cx="1266120" cy="68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89645B-97AA-47B9-B82B-311BA591F3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92368" y="2542680"/>
                  <a:ext cx="128376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35B1EF-C0BD-4D79-9DEB-BF4EB4880802}"/>
                    </a:ext>
                  </a:extLst>
                </p14:cNvPr>
                <p14:cNvContentPartPr/>
                <p14:nvPr/>
              </p14:nvContentPartPr>
              <p14:xfrm>
                <a:off x="5872368" y="2952360"/>
                <a:ext cx="136080" cy="25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35B1EF-C0BD-4D79-9DEB-BF4EB48808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3728" y="2943720"/>
                  <a:ext cx="153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3A40D2-8B23-414C-A96F-76CBBE794166}"/>
                    </a:ext>
                  </a:extLst>
                </p14:cNvPr>
                <p14:cNvContentPartPr/>
                <p14:nvPr/>
              </p14:nvContentPartPr>
              <p14:xfrm>
                <a:off x="5975688" y="2693520"/>
                <a:ext cx="635040" cy="28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3A40D2-8B23-414C-A96F-76CBBE7941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66688" y="2684880"/>
                  <a:ext cx="652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75B983-992A-4618-96E5-195AC24BEDF0}"/>
                    </a:ext>
                  </a:extLst>
                </p14:cNvPr>
                <p14:cNvContentPartPr/>
                <p14:nvPr/>
              </p14:nvContentPartPr>
              <p14:xfrm>
                <a:off x="6139848" y="3027240"/>
                <a:ext cx="80640" cy="99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75B983-992A-4618-96E5-195AC24BED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31208" y="3018240"/>
                  <a:ext cx="98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4051AF-8131-4F6A-B4FB-9B5F73436495}"/>
                    </a:ext>
                  </a:extLst>
                </p14:cNvPr>
                <p14:cNvContentPartPr/>
                <p14:nvPr/>
              </p14:nvContentPartPr>
              <p14:xfrm>
                <a:off x="6265128" y="2766240"/>
                <a:ext cx="558000" cy="291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4051AF-8131-4F6A-B4FB-9B5F734364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6128" y="2757240"/>
                  <a:ext cx="575640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22F6704-3B54-48AD-B233-5C7BB91EEE63}"/>
                  </a:ext>
                </a:extLst>
              </p14:cNvPr>
              <p14:cNvContentPartPr/>
              <p14:nvPr/>
            </p14:nvContentPartPr>
            <p14:xfrm>
              <a:off x="2761608" y="4028400"/>
              <a:ext cx="46800" cy="25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22F6704-3B54-48AD-B233-5C7BB91EEE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52968" y="4019760"/>
                <a:ext cx="644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B2C09A0-E883-45D8-8323-FEE8FA41E411}"/>
              </a:ext>
            </a:extLst>
          </p:cNvPr>
          <p:cNvGrpSpPr/>
          <p:nvPr/>
        </p:nvGrpSpPr>
        <p:grpSpPr>
          <a:xfrm>
            <a:off x="2609688" y="3133800"/>
            <a:ext cx="100440" cy="694080"/>
            <a:chOff x="2609688" y="3133800"/>
            <a:chExt cx="10044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E960C8-26D7-4F70-B5EF-8EA764911BD5}"/>
                    </a:ext>
                  </a:extLst>
                </p14:cNvPr>
                <p14:cNvContentPartPr/>
                <p14:nvPr/>
              </p14:nvContentPartPr>
              <p14:xfrm>
                <a:off x="2634888" y="3793320"/>
                <a:ext cx="46440" cy="3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E960C8-26D7-4F70-B5EF-8EA764911B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26248" y="3784320"/>
                  <a:ext cx="64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A4254D-5E75-44E9-8033-E00E41013EAF}"/>
                    </a:ext>
                  </a:extLst>
                </p14:cNvPr>
                <p14:cNvContentPartPr/>
                <p14:nvPr/>
              </p14:nvContentPartPr>
              <p14:xfrm>
                <a:off x="2609688" y="3133800"/>
                <a:ext cx="100440" cy="58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A4254D-5E75-44E9-8033-E00E41013E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00688" y="3125160"/>
                  <a:ext cx="118080" cy="60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4C902-11F1-4B43-982E-756483DB9F70}"/>
              </a:ext>
            </a:extLst>
          </p:cNvPr>
          <p:cNvGrpSpPr/>
          <p:nvPr/>
        </p:nvGrpSpPr>
        <p:grpSpPr>
          <a:xfrm>
            <a:off x="2806608" y="2683800"/>
            <a:ext cx="502920" cy="288720"/>
            <a:chOff x="2806608" y="2683800"/>
            <a:chExt cx="50292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D4E413-0640-412E-8343-1D9740EDAE6B}"/>
                    </a:ext>
                  </a:extLst>
                </p14:cNvPr>
                <p14:cNvContentPartPr/>
                <p14:nvPr/>
              </p14:nvContentPartPr>
              <p14:xfrm>
                <a:off x="2806608" y="2747160"/>
                <a:ext cx="344880" cy="22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D4E413-0640-412E-8343-1D9740EDAE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97968" y="2738160"/>
                  <a:ext cx="362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3AAF2B-9749-4C67-B242-7CD262B3805F}"/>
                    </a:ext>
                  </a:extLst>
                </p14:cNvPr>
                <p14:cNvContentPartPr/>
                <p14:nvPr/>
              </p14:nvContentPartPr>
              <p14:xfrm>
                <a:off x="3276768" y="2683800"/>
                <a:ext cx="32760" cy="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3AAF2B-9749-4C67-B242-7CD262B380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67768" y="2675160"/>
                  <a:ext cx="50400" cy="2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33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 R in E/R: Relationships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2331712" y="1369219"/>
            <a:ext cx="6309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between two entities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31"/>
          <p:cNvGrpSpPr/>
          <p:nvPr/>
        </p:nvGrpSpPr>
        <p:grpSpPr>
          <a:xfrm>
            <a:off x="2987301" y="2348775"/>
            <a:ext cx="2407158" cy="980694"/>
            <a:chOff x="1824318" y="3048000"/>
            <a:chExt cx="4114800" cy="1676400"/>
          </a:xfrm>
        </p:grpSpPr>
        <p:sp>
          <p:nvSpPr>
            <p:cNvPr id="289" name="Google Shape;289;p31"/>
            <p:cNvSpPr/>
            <p:nvPr/>
          </p:nvSpPr>
          <p:spPr>
            <a:xfrm>
              <a:off x="4034118" y="4191000"/>
              <a:ext cx="1219200" cy="5334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891118" y="30480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491318" y="3124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824318" y="36576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  <a:endParaRPr/>
            </a:p>
          </p:txBody>
        </p:sp>
        <p:cxnSp>
          <p:nvCxnSpPr>
            <p:cNvPr id="293" name="Google Shape;293;p31"/>
            <p:cNvCxnSpPr>
              <a:stCxn id="292" idx="5"/>
              <a:endCxn id="289" idx="1"/>
            </p:cNvCxnSpPr>
            <p:nvPr/>
          </p:nvCxnSpPr>
          <p:spPr>
            <a:xfrm>
              <a:off x="3060093" y="4242967"/>
              <a:ext cx="974100" cy="2148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31"/>
            <p:cNvCxnSpPr>
              <a:stCxn id="290" idx="5"/>
              <a:endCxn id="289" idx="0"/>
            </p:cNvCxnSpPr>
            <p:nvPr/>
          </p:nvCxnSpPr>
          <p:spPr>
            <a:xfrm>
              <a:off x="4126893" y="3633367"/>
              <a:ext cx="516900" cy="5577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p31"/>
            <p:cNvCxnSpPr>
              <a:stCxn id="291" idx="4"/>
              <a:endCxn id="289" idx="0"/>
            </p:cNvCxnSpPr>
            <p:nvPr/>
          </p:nvCxnSpPr>
          <p:spPr>
            <a:xfrm flipH="1">
              <a:off x="4643718" y="3810000"/>
              <a:ext cx="571500" cy="3810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6820919" y="2290023"/>
            <a:ext cx="1069848" cy="1058753"/>
            <a:chOff x="8377518" y="2947566"/>
            <a:chExt cx="1828800" cy="1809834"/>
          </a:xfrm>
        </p:grpSpPr>
        <p:sp>
          <p:nvSpPr>
            <p:cNvPr id="297" name="Google Shape;297;p31"/>
            <p:cNvSpPr/>
            <p:nvPr/>
          </p:nvSpPr>
          <p:spPr>
            <a:xfrm>
              <a:off x="8377518" y="4191000"/>
              <a:ext cx="1642200" cy="5664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</a:t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8758518" y="2947566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cxnSp>
          <p:nvCxnSpPr>
            <p:cNvPr id="299" name="Google Shape;299;p31"/>
            <p:cNvCxnSpPr>
              <a:stCxn id="298" idx="4"/>
              <a:endCxn id="297" idx="0"/>
            </p:cNvCxnSpPr>
            <p:nvPr/>
          </p:nvCxnSpPr>
          <p:spPr>
            <a:xfrm flipH="1">
              <a:off x="9198618" y="3633366"/>
              <a:ext cx="283800" cy="5577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00" name="Google Shape;300;p31"/>
          <p:cNvGrpSpPr/>
          <p:nvPr/>
        </p:nvGrpSpPr>
        <p:grpSpPr>
          <a:xfrm>
            <a:off x="4993266" y="2972854"/>
            <a:ext cx="1827664" cy="401193"/>
            <a:chOff x="5253306" y="4114800"/>
            <a:chExt cx="3124212" cy="685800"/>
          </a:xfrm>
        </p:grpSpPr>
        <p:sp>
          <p:nvSpPr>
            <p:cNvPr id="301" name="Google Shape;301;p31"/>
            <p:cNvSpPr/>
            <p:nvPr/>
          </p:nvSpPr>
          <p:spPr>
            <a:xfrm>
              <a:off x="5939118" y="4114800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Makes</a:t>
              </a:r>
              <a:endParaRPr/>
            </a:p>
          </p:txBody>
        </p:sp>
        <p:cxnSp>
          <p:nvCxnSpPr>
            <p:cNvPr id="302" name="Google Shape;302;p31"/>
            <p:cNvCxnSpPr>
              <a:stCxn id="289" idx="3"/>
              <a:endCxn id="301" idx="1"/>
            </p:cNvCxnSpPr>
            <p:nvPr/>
          </p:nvCxnSpPr>
          <p:spPr>
            <a:xfrm>
              <a:off x="5253306" y="4457698"/>
              <a:ext cx="685800" cy="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p31"/>
            <p:cNvCxnSpPr>
              <a:stCxn id="301" idx="3"/>
              <a:endCxn id="297" idx="1"/>
            </p:cNvCxnSpPr>
            <p:nvPr/>
          </p:nvCxnSpPr>
          <p:spPr>
            <a:xfrm>
              <a:off x="7767918" y="4457700"/>
              <a:ext cx="609600" cy="165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B8DE0B-C238-4F91-8F3B-144159774225}"/>
              </a:ext>
            </a:extLst>
          </p:cNvPr>
          <p:cNvGrpSpPr/>
          <p:nvPr/>
        </p:nvGrpSpPr>
        <p:grpSpPr>
          <a:xfrm>
            <a:off x="2128368" y="3695400"/>
            <a:ext cx="5647320" cy="1214640"/>
            <a:chOff x="2128368" y="3695400"/>
            <a:chExt cx="5647320" cy="12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016A987-35A4-44CB-A456-554C9435F12A}"/>
                    </a:ext>
                  </a:extLst>
                </p14:cNvPr>
                <p14:cNvContentPartPr/>
                <p14:nvPr/>
              </p14:nvContentPartPr>
              <p14:xfrm>
                <a:off x="2761968" y="3934440"/>
                <a:ext cx="133560" cy="301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016A987-35A4-44CB-A456-554C9435F1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52968" y="3925800"/>
                  <a:ext cx="151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DF1FD33-4C83-46A1-85C8-37C710F10AD9}"/>
                    </a:ext>
                  </a:extLst>
                </p14:cNvPr>
                <p14:cNvContentPartPr/>
                <p14:nvPr/>
              </p14:nvContentPartPr>
              <p14:xfrm>
                <a:off x="2931888" y="3954960"/>
                <a:ext cx="200160" cy="44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DF1FD33-4C83-46A1-85C8-37C710F10A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3248" y="3946320"/>
                  <a:ext cx="217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A27843-9C3D-44D5-AD65-F8E080514B47}"/>
                    </a:ext>
                  </a:extLst>
                </p14:cNvPr>
                <p14:cNvContentPartPr/>
                <p14:nvPr/>
              </p14:nvContentPartPr>
              <p14:xfrm>
                <a:off x="3053208" y="4011120"/>
                <a:ext cx="34920" cy="226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A27843-9C3D-44D5-AD65-F8E080514B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44208" y="4002480"/>
                  <a:ext cx="52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546D70-9001-4044-87E0-F6ABF38AD056}"/>
                    </a:ext>
                  </a:extLst>
                </p14:cNvPr>
                <p14:cNvContentPartPr/>
                <p14:nvPr/>
              </p14:nvContentPartPr>
              <p14:xfrm>
                <a:off x="3151488" y="3966480"/>
                <a:ext cx="143280" cy="2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546D70-9001-4044-87E0-F6ABF38AD0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42488" y="3957480"/>
                  <a:ext cx="160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E4840A-FEC6-4F06-9C52-10FCB31F0A12}"/>
                    </a:ext>
                  </a:extLst>
                </p14:cNvPr>
                <p14:cNvContentPartPr/>
                <p14:nvPr/>
              </p14:nvContentPartPr>
              <p14:xfrm>
                <a:off x="3378288" y="3954960"/>
                <a:ext cx="100440" cy="191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E4840A-FEC6-4F06-9C52-10FCB31F0A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69648" y="3945960"/>
                  <a:ext cx="118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021DD0-244A-4873-816E-C471B7708C81}"/>
                    </a:ext>
                  </a:extLst>
                </p14:cNvPr>
                <p14:cNvContentPartPr/>
                <p14:nvPr/>
              </p14:nvContentPartPr>
              <p14:xfrm>
                <a:off x="3556128" y="3944520"/>
                <a:ext cx="146880" cy="214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021DD0-244A-4873-816E-C471B7708C8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47488" y="3935880"/>
                  <a:ext cx="164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91B5F1-0895-498F-9034-4529E462D10A}"/>
                    </a:ext>
                  </a:extLst>
                </p14:cNvPr>
                <p14:cNvContentPartPr/>
                <p14:nvPr/>
              </p14:nvContentPartPr>
              <p14:xfrm>
                <a:off x="3554688" y="3885480"/>
                <a:ext cx="115200" cy="147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91B5F1-0895-498F-9034-4529E462D1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46048" y="3876480"/>
                  <a:ext cx="132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AA4B30-05DB-418D-A0C5-F6F2D0AAD1E5}"/>
                    </a:ext>
                  </a:extLst>
                </p14:cNvPr>
                <p14:cNvContentPartPr/>
                <p14:nvPr/>
              </p14:nvContentPartPr>
              <p14:xfrm>
                <a:off x="3777528" y="3882240"/>
                <a:ext cx="9288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AA4B30-05DB-418D-A0C5-F6F2D0AAD1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68528" y="3873600"/>
                  <a:ext cx="110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20ED4F-121A-4109-A309-D46D394C81E9}"/>
                    </a:ext>
                  </a:extLst>
                </p14:cNvPr>
                <p14:cNvContentPartPr/>
                <p14:nvPr/>
              </p14:nvContentPartPr>
              <p14:xfrm>
                <a:off x="3930888" y="3858480"/>
                <a:ext cx="209520" cy="4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20ED4F-121A-4109-A309-D46D394C81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22248" y="3849840"/>
                  <a:ext cx="227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50BFEE-785C-4907-8231-AC59BFC9CD82}"/>
                    </a:ext>
                  </a:extLst>
                </p14:cNvPr>
                <p14:cNvContentPartPr/>
                <p14:nvPr/>
              </p14:nvContentPartPr>
              <p14:xfrm>
                <a:off x="4078128" y="3845880"/>
                <a:ext cx="36360" cy="27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50BFEE-785C-4907-8231-AC59BFC9CD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69488" y="3837240"/>
                  <a:ext cx="54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30D48C-1189-411C-ADB4-AC45CD180283}"/>
                    </a:ext>
                  </a:extLst>
                </p14:cNvPr>
                <p14:cNvContentPartPr/>
                <p14:nvPr/>
              </p14:nvContentPartPr>
              <p14:xfrm>
                <a:off x="4565568" y="3877200"/>
                <a:ext cx="122400" cy="263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30D48C-1189-411C-ADB4-AC45CD18028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56928" y="3868560"/>
                  <a:ext cx="140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E1698B-83CD-4C70-BCDA-756619681CDF}"/>
                    </a:ext>
                  </a:extLst>
                </p14:cNvPr>
                <p14:cNvContentPartPr/>
                <p14:nvPr/>
              </p14:nvContentPartPr>
              <p14:xfrm>
                <a:off x="4526328" y="3942360"/>
                <a:ext cx="336600" cy="156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E1698B-83CD-4C70-BCDA-756619681C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17688" y="3933360"/>
                  <a:ext cx="354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D931C8-5D03-4069-A451-E6D50D42CA96}"/>
                    </a:ext>
                  </a:extLst>
                </p14:cNvPr>
                <p14:cNvContentPartPr/>
                <p14:nvPr/>
              </p14:nvContentPartPr>
              <p14:xfrm>
                <a:off x="4919088" y="3851640"/>
                <a:ext cx="98640" cy="221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D931C8-5D03-4069-A451-E6D50D42CA9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10088" y="3842640"/>
                  <a:ext cx="116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BDE40F-0663-40BD-A571-53C7B4CBB0E2}"/>
                    </a:ext>
                  </a:extLst>
                </p14:cNvPr>
                <p14:cNvContentPartPr/>
                <p14:nvPr/>
              </p14:nvContentPartPr>
              <p14:xfrm>
                <a:off x="4989288" y="3918600"/>
                <a:ext cx="333000" cy="15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BDE40F-0663-40BD-A571-53C7B4CBB0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80288" y="3909960"/>
                  <a:ext cx="350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012C66-A299-4E4C-9630-FEACAA7D620E}"/>
                    </a:ext>
                  </a:extLst>
                </p14:cNvPr>
                <p14:cNvContentPartPr/>
                <p14:nvPr/>
              </p14:nvContentPartPr>
              <p14:xfrm>
                <a:off x="5551248" y="3915000"/>
                <a:ext cx="195480" cy="13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012C66-A299-4E4C-9630-FEACAA7D62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42248" y="3906000"/>
                  <a:ext cx="213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4849A3-E3F6-4A5D-A0E3-2987647A05E9}"/>
                    </a:ext>
                  </a:extLst>
                </p14:cNvPr>
                <p14:cNvContentPartPr/>
                <p14:nvPr/>
              </p14:nvContentPartPr>
              <p14:xfrm>
                <a:off x="5995488" y="3806640"/>
                <a:ext cx="183240" cy="19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4849A3-E3F6-4A5D-A0E3-2987647A05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86848" y="3797640"/>
                  <a:ext cx="200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984E03-17CC-4F2B-B61D-2E717AF36E7A}"/>
                    </a:ext>
                  </a:extLst>
                </p14:cNvPr>
                <p14:cNvContentPartPr/>
                <p14:nvPr/>
              </p14:nvContentPartPr>
              <p14:xfrm>
                <a:off x="6222288" y="3745800"/>
                <a:ext cx="161640" cy="20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984E03-17CC-4F2B-B61D-2E717AF36E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13288" y="3737160"/>
                  <a:ext cx="179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A8D139-21AC-41BA-A660-965F90F4C30E}"/>
                    </a:ext>
                  </a:extLst>
                </p14:cNvPr>
                <p14:cNvContentPartPr/>
                <p14:nvPr/>
              </p14:nvContentPartPr>
              <p14:xfrm>
                <a:off x="6418848" y="3732120"/>
                <a:ext cx="141480" cy="23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A8D139-21AC-41BA-A660-965F90F4C3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10208" y="3723480"/>
                  <a:ext cx="159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453F0D-E25B-4EEC-B5E6-798894376D55}"/>
                    </a:ext>
                  </a:extLst>
                </p14:cNvPr>
                <p14:cNvContentPartPr/>
                <p14:nvPr/>
              </p14:nvContentPartPr>
              <p14:xfrm>
                <a:off x="6461688" y="3860640"/>
                <a:ext cx="117720" cy="3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453F0D-E25B-4EEC-B5E6-798894376D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53048" y="3851640"/>
                  <a:ext cx="135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1BD98D-434C-45EF-B22A-0D77881911FF}"/>
                    </a:ext>
                  </a:extLst>
                </p14:cNvPr>
                <p14:cNvContentPartPr/>
                <p14:nvPr/>
              </p14:nvContentPartPr>
              <p14:xfrm>
                <a:off x="6685608" y="3731040"/>
                <a:ext cx="55800" cy="192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1BD98D-434C-45EF-B22A-0D77881911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76608" y="3722040"/>
                  <a:ext cx="73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C093A8-AFC3-4404-BAAD-2ED12FCC2ADE}"/>
                    </a:ext>
                  </a:extLst>
                </p14:cNvPr>
                <p14:cNvContentPartPr/>
                <p14:nvPr/>
              </p14:nvContentPartPr>
              <p14:xfrm>
                <a:off x="6784608" y="3695400"/>
                <a:ext cx="8100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C093A8-AFC3-4404-BAAD-2ED12FCC2A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75608" y="3686760"/>
                  <a:ext cx="98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ECB441-EB68-4A02-9C7D-34D935AA94A4}"/>
                    </a:ext>
                  </a:extLst>
                </p14:cNvPr>
                <p14:cNvContentPartPr/>
                <p14:nvPr/>
              </p14:nvContentPartPr>
              <p14:xfrm>
                <a:off x="7019328" y="3897360"/>
                <a:ext cx="76320" cy="33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ECB441-EB68-4A02-9C7D-34D935AA94A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10328" y="3888360"/>
                  <a:ext cx="93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4EAFF4-025C-4837-BD89-34C058347A63}"/>
                    </a:ext>
                  </a:extLst>
                </p14:cNvPr>
                <p14:cNvContentPartPr/>
                <p14:nvPr/>
              </p14:nvContentPartPr>
              <p14:xfrm>
                <a:off x="2926488" y="4393440"/>
                <a:ext cx="111240" cy="338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4EAFF4-025C-4837-BD89-34C058347A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17488" y="4384440"/>
                  <a:ext cx="1288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E3ACF0-6D44-473D-8159-16D25A8CE7C2}"/>
                    </a:ext>
                  </a:extLst>
                </p14:cNvPr>
                <p14:cNvContentPartPr/>
                <p14:nvPr/>
              </p14:nvContentPartPr>
              <p14:xfrm>
                <a:off x="3100728" y="4397040"/>
                <a:ext cx="18000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E3ACF0-6D44-473D-8159-16D25A8CE7C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91728" y="4388400"/>
                  <a:ext cx="1976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42FB6A-9DFB-4B2A-AEF6-A1CCC22E6C3C}"/>
                    </a:ext>
                  </a:extLst>
                </p14:cNvPr>
                <p14:cNvContentPartPr/>
                <p14:nvPr/>
              </p14:nvContentPartPr>
              <p14:xfrm>
                <a:off x="3284688" y="4499640"/>
                <a:ext cx="140760" cy="218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42FB6A-9DFB-4B2A-AEF6-A1CCC22E6C3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75688" y="4490640"/>
                  <a:ext cx="158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46F733-F7B5-4970-80BC-9C7B07731388}"/>
                    </a:ext>
                  </a:extLst>
                </p14:cNvPr>
                <p14:cNvContentPartPr/>
                <p14:nvPr/>
              </p14:nvContentPartPr>
              <p14:xfrm>
                <a:off x="3442368" y="4483800"/>
                <a:ext cx="55800" cy="22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46F733-F7B5-4970-80BC-9C7B077313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33728" y="4474800"/>
                  <a:ext cx="73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F3284A-37C2-4E00-B360-C58DF459CF37}"/>
                    </a:ext>
                  </a:extLst>
                </p14:cNvPr>
                <p14:cNvContentPartPr/>
                <p14:nvPr/>
              </p14:nvContentPartPr>
              <p14:xfrm>
                <a:off x="3441288" y="4430160"/>
                <a:ext cx="159480" cy="206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F3284A-37C2-4E00-B360-C58DF459CF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32648" y="4421520"/>
                  <a:ext cx="177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7BF3C5-44EA-4995-A7C6-5799B72FF345}"/>
                    </a:ext>
                  </a:extLst>
                </p14:cNvPr>
                <p14:cNvContentPartPr/>
                <p14:nvPr/>
              </p14:nvContentPartPr>
              <p14:xfrm>
                <a:off x="3622728" y="4496040"/>
                <a:ext cx="219600" cy="185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7BF3C5-44EA-4995-A7C6-5799B72FF3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13728" y="4487400"/>
                  <a:ext cx="237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A8C23E-52EF-4AC5-8BC4-027DA728D988}"/>
                    </a:ext>
                  </a:extLst>
                </p14:cNvPr>
                <p14:cNvContentPartPr/>
                <p14:nvPr/>
              </p14:nvContentPartPr>
              <p14:xfrm>
                <a:off x="3621648" y="4411440"/>
                <a:ext cx="15516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A8C23E-52EF-4AC5-8BC4-027DA728D98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13008" y="4402440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80A87A-3A1E-4317-8A80-C86EA659EB27}"/>
                    </a:ext>
                  </a:extLst>
                </p14:cNvPr>
                <p14:cNvContentPartPr/>
                <p14:nvPr/>
              </p14:nvContentPartPr>
              <p14:xfrm>
                <a:off x="3807048" y="4418280"/>
                <a:ext cx="93960" cy="26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80A87A-3A1E-4317-8A80-C86EA659EB2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98048" y="4409640"/>
                  <a:ext cx="111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A32621-0823-471F-9DF0-469A43557208}"/>
                    </a:ext>
                  </a:extLst>
                </p14:cNvPr>
                <p14:cNvContentPartPr/>
                <p14:nvPr/>
              </p14:nvContentPartPr>
              <p14:xfrm>
                <a:off x="3946008" y="4377960"/>
                <a:ext cx="85320" cy="284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A32621-0823-471F-9DF0-469A4355720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37008" y="4368960"/>
                  <a:ext cx="102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D3FF621-5A2B-42AA-A7FB-C0CC4D8B45A7}"/>
                    </a:ext>
                  </a:extLst>
                </p14:cNvPr>
                <p14:cNvContentPartPr/>
                <p14:nvPr/>
              </p14:nvContentPartPr>
              <p14:xfrm>
                <a:off x="4103688" y="4430160"/>
                <a:ext cx="102600" cy="196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D3FF621-5A2B-42AA-A7FB-C0CC4D8B45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95048" y="4421520"/>
                  <a:ext cx="120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FD5335-2102-4365-B3C6-F2D7F3928F4F}"/>
                    </a:ext>
                  </a:extLst>
                </p14:cNvPr>
                <p14:cNvContentPartPr/>
                <p14:nvPr/>
              </p14:nvContentPartPr>
              <p14:xfrm>
                <a:off x="4340928" y="4334040"/>
                <a:ext cx="159840" cy="267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FD5335-2102-4365-B3C6-F2D7F3928F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32288" y="4325040"/>
                  <a:ext cx="177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1743D2-7794-45FF-BB13-48BE40C229B9}"/>
                    </a:ext>
                  </a:extLst>
                </p14:cNvPr>
                <p14:cNvContentPartPr/>
                <p14:nvPr/>
              </p14:nvContentPartPr>
              <p14:xfrm>
                <a:off x="4834848" y="4275720"/>
                <a:ext cx="129600" cy="346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1743D2-7794-45FF-BB13-48BE40C229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26208" y="4267080"/>
                  <a:ext cx="147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D18667-0DAD-4E3D-A793-69B6C53893FD}"/>
                    </a:ext>
                  </a:extLst>
                </p14:cNvPr>
                <p14:cNvContentPartPr/>
                <p14:nvPr/>
              </p14:nvContentPartPr>
              <p14:xfrm>
                <a:off x="4839888" y="4417920"/>
                <a:ext cx="140760" cy="59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D18667-0DAD-4E3D-A793-69B6C53893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30888" y="4409280"/>
                  <a:ext cx="158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DB88EF-DA94-4CDE-AAC6-16AC891F037A}"/>
                    </a:ext>
                  </a:extLst>
                </p14:cNvPr>
                <p14:cNvContentPartPr/>
                <p14:nvPr/>
              </p14:nvContentPartPr>
              <p14:xfrm>
                <a:off x="5028888" y="4435200"/>
                <a:ext cx="315000" cy="158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DB88EF-DA94-4CDE-AAC6-16AC891F037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019888" y="4426200"/>
                  <a:ext cx="332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D98569-AB6E-457B-B95E-2EB9AB24C87E}"/>
                    </a:ext>
                  </a:extLst>
                </p14:cNvPr>
                <p14:cNvContentPartPr/>
                <p14:nvPr/>
              </p14:nvContentPartPr>
              <p14:xfrm>
                <a:off x="5389968" y="4391640"/>
                <a:ext cx="159840" cy="17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D98569-AB6E-457B-B95E-2EB9AB24C87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81328" y="4382640"/>
                  <a:ext cx="177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8E984E-53D0-474D-BF53-1521F0C68289}"/>
                    </a:ext>
                  </a:extLst>
                </p14:cNvPr>
                <p14:cNvContentPartPr/>
                <p14:nvPr/>
              </p14:nvContentPartPr>
              <p14:xfrm>
                <a:off x="5530008" y="4289400"/>
                <a:ext cx="487800" cy="24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8E984E-53D0-474D-BF53-1521F0C6828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21008" y="4280760"/>
                  <a:ext cx="505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3C4457-E1B7-412F-A03C-6C65CDF4DDCE}"/>
                    </a:ext>
                  </a:extLst>
                </p14:cNvPr>
                <p14:cNvContentPartPr/>
                <p14:nvPr/>
              </p14:nvContentPartPr>
              <p14:xfrm>
                <a:off x="6221928" y="4371840"/>
                <a:ext cx="203400" cy="157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3C4457-E1B7-412F-A03C-6C65CDF4DDC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12928" y="4362840"/>
                  <a:ext cx="221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096917-A125-4D99-9827-7B82780988A5}"/>
                    </a:ext>
                  </a:extLst>
                </p14:cNvPr>
                <p14:cNvContentPartPr/>
                <p14:nvPr/>
              </p14:nvContentPartPr>
              <p14:xfrm>
                <a:off x="6726288" y="4264920"/>
                <a:ext cx="266760" cy="24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096917-A125-4D99-9827-7B82780988A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17288" y="4256280"/>
                  <a:ext cx="284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3B0007-3A54-4E2A-8268-98AD796D9D01}"/>
                    </a:ext>
                  </a:extLst>
                </p14:cNvPr>
                <p14:cNvContentPartPr/>
                <p14:nvPr/>
              </p14:nvContentPartPr>
              <p14:xfrm>
                <a:off x="7009968" y="4216680"/>
                <a:ext cx="243360" cy="262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3B0007-3A54-4E2A-8268-98AD796D9D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01328" y="4207680"/>
                  <a:ext cx="261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458863-E07B-4E18-9A5D-DFCD8E35E30B}"/>
                    </a:ext>
                  </a:extLst>
                </p14:cNvPr>
                <p14:cNvContentPartPr/>
                <p14:nvPr/>
              </p14:nvContentPartPr>
              <p14:xfrm>
                <a:off x="7231008" y="4184640"/>
                <a:ext cx="178920" cy="277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458863-E07B-4E18-9A5D-DFCD8E35E30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22368" y="4176000"/>
                  <a:ext cx="196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CD35D1-7E64-416B-A169-544812D168C7}"/>
                    </a:ext>
                  </a:extLst>
                </p14:cNvPr>
                <p14:cNvContentPartPr/>
                <p14:nvPr/>
              </p14:nvContentPartPr>
              <p14:xfrm>
                <a:off x="7322088" y="4259880"/>
                <a:ext cx="176760" cy="69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CD35D1-7E64-416B-A169-544812D168C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13448" y="4250880"/>
                  <a:ext cx="194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E574DD-439D-43BF-B6E7-83E11A592009}"/>
                    </a:ext>
                  </a:extLst>
                </p14:cNvPr>
                <p14:cNvContentPartPr/>
                <p14:nvPr/>
              </p14:nvContentPartPr>
              <p14:xfrm>
                <a:off x="7502448" y="4172760"/>
                <a:ext cx="100080" cy="27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E574DD-439D-43BF-B6E7-83E11A5920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93808" y="4164120"/>
                  <a:ext cx="117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6298FD-7911-4086-8ECA-B6134EDF1770}"/>
                    </a:ext>
                  </a:extLst>
                </p14:cNvPr>
                <p14:cNvContentPartPr/>
                <p14:nvPr/>
              </p14:nvContentPartPr>
              <p14:xfrm>
                <a:off x="7666608" y="4106520"/>
                <a:ext cx="109080" cy="294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6298FD-7911-4086-8ECA-B6134EDF17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57968" y="4097520"/>
                  <a:ext cx="1267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8ACDAA-851F-477D-80AC-B643764C24CB}"/>
                    </a:ext>
                  </a:extLst>
                </p14:cNvPr>
                <p14:cNvContentPartPr/>
                <p14:nvPr/>
              </p14:nvContentPartPr>
              <p14:xfrm>
                <a:off x="2287128" y="3995640"/>
                <a:ext cx="237240" cy="201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8ACDAA-851F-477D-80AC-B643764C24C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78128" y="3986640"/>
                  <a:ext cx="254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0277A6-52C5-445E-A115-839A92C9154C}"/>
                    </a:ext>
                  </a:extLst>
                </p14:cNvPr>
                <p14:cNvContentPartPr/>
                <p14:nvPr/>
              </p14:nvContentPartPr>
              <p14:xfrm>
                <a:off x="2128368" y="3799080"/>
                <a:ext cx="581040" cy="562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0277A6-52C5-445E-A115-839A92C9154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19368" y="3790080"/>
                  <a:ext cx="598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1DB083-F14D-4F84-A6BF-D2398D53A79C}"/>
                    </a:ext>
                  </a:extLst>
                </p14:cNvPr>
                <p14:cNvContentPartPr/>
                <p14:nvPr/>
              </p14:nvContentPartPr>
              <p14:xfrm>
                <a:off x="2235648" y="4377600"/>
                <a:ext cx="676440" cy="532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1DB083-F14D-4F84-A6BF-D2398D53A79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27008" y="4368960"/>
                  <a:ext cx="694080" cy="55008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2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2"/>
          <p:cNvSpPr txBox="1"/>
          <p:nvPr/>
        </p:nvSpPr>
        <p:spPr>
          <a:xfrm>
            <a:off x="3015893" y="895897"/>
            <a:ext cx="4547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7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8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32"/>
          <p:cNvGrpSpPr/>
          <p:nvPr/>
        </p:nvGrpSpPr>
        <p:grpSpPr>
          <a:xfrm>
            <a:off x="4397724" y="1832012"/>
            <a:ext cx="2005965" cy="802386"/>
            <a:chOff x="4495800" y="1600200"/>
            <a:chExt cx="3429000" cy="1371600"/>
          </a:xfrm>
        </p:grpSpPr>
        <p:sp>
          <p:nvSpPr>
            <p:cNvPr id="311" name="Google Shape;311;p32"/>
            <p:cNvSpPr/>
            <p:nvPr/>
          </p:nvSpPr>
          <p:spPr>
            <a:xfrm>
              <a:off x="5181600" y="1600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makes</a:t>
              </a:r>
              <a:endParaRPr/>
            </a:p>
          </p:txBody>
        </p:sp>
        <p:cxnSp>
          <p:nvCxnSpPr>
            <p:cNvPr id="312" name="Google Shape;312;p32"/>
            <p:cNvCxnSpPr/>
            <p:nvPr/>
          </p:nvCxnSpPr>
          <p:spPr>
            <a:xfrm>
              <a:off x="6705600" y="2286000"/>
              <a:ext cx="121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313" name="Google Shape;313;p32"/>
            <p:cNvCxnSpPr/>
            <p:nvPr/>
          </p:nvCxnSpPr>
          <p:spPr>
            <a:xfrm flipH="1">
              <a:off x="4495800" y="2286000"/>
              <a:ext cx="6858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4" name="Google Shape;314;p32"/>
          <p:cNvGrpSpPr/>
          <p:nvPr/>
        </p:nvGrpSpPr>
        <p:grpSpPr>
          <a:xfrm>
            <a:off x="3461607" y="2678975"/>
            <a:ext cx="1025271" cy="1248156"/>
            <a:chOff x="2895600" y="3048000"/>
            <a:chExt cx="1752600" cy="2133600"/>
          </a:xfrm>
        </p:grpSpPr>
        <p:sp>
          <p:nvSpPr>
            <p:cNvPr id="315" name="Google Shape;315;p32"/>
            <p:cNvSpPr/>
            <p:nvPr/>
          </p:nvSpPr>
          <p:spPr>
            <a:xfrm>
              <a:off x="2895600" y="3505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buys</a:t>
              </a:r>
              <a:endParaRPr/>
            </a:p>
          </p:txBody>
        </p:sp>
        <p:cxnSp>
          <p:nvCxnSpPr>
            <p:cNvPr id="316" name="Google Shape;316;p32"/>
            <p:cNvCxnSpPr/>
            <p:nvPr/>
          </p:nvCxnSpPr>
          <p:spPr>
            <a:xfrm rot="10800000">
              <a:off x="3657600" y="3048000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32"/>
            <p:cNvCxnSpPr/>
            <p:nvPr/>
          </p:nvCxnSpPr>
          <p:spPr>
            <a:xfrm>
              <a:off x="3657600" y="4876800"/>
              <a:ext cx="9906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8" name="Google Shape;318;p32"/>
          <p:cNvGrpSpPr/>
          <p:nvPr/>
        </p:nvGrpSpPr>
        <p:grpSpPr>
          <a:xfrm>
            <a:off x="5957918" y="2456099"/>
            <a:ext cx="1328701" cy="1426455"/>
            <a:chOff x="7162800" y="2667016"/>
            <a:chExt cx="2271283" cy="2438384"/>
          </a:xfrm>
        </p:grpSpPr>
        <p:sp>
          <p:nvSpPr>
            <p:cNvPr id="319" name="Google Shape;319;p32"/>
            <p:cNvSpPr/>
            <p:nvPr/>
          </p:nvSpPr>
          <p:spPr>
            <a:xfrm>
              <a:off x="7772383" y="3657616"/>
              <a:ext cx="1661700" cy="13716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employs</a:t>
              </a:r>
              <a:endParaRPr/>
            </a:p>
          </p:txBody>
        </p:sp>
        <p:cxnSp>
          <p:nvCxnSpPr>
            <p:cNvPr id="320" name="Google Shape;320;p32"/>
            <p:cNvCxnSpPr/>
            <p:nvPr/>
          </p:nvCxnSpPr>
          <p:spPr>
            <a:xfrm flipH="1">
              <a:off x="7162800" y="4343400"/>
              <a:ext cx="6096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32"/>
            <p:cNvCxnSpPr>
              <a:stCxn id="319" idx="0"/>
              <a:endCxn id="322" idx="2"/>
            </p:cNvCxnSpPr>
            <p:nvPr/>
          </p:nvCxnSpPr>
          <p:spPr>
            <a:xfrm rot="10800000" flipH="1">
              <a:off x="8603233" y="2667016"/>
              <a:ext cx="426600" cy="99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32"/>
          <p:cNvGrpSpPr/>
          <p:nvPr/>
        </p:nvGrpSpPr>
        <p:grpSpPr>
          <a:xfrm>
            <a:off x="2748375" y="1391963"/>
            <a:ext cx="2351437" cy="1287015"/>
            <a:chOff x="1676400" y="847975"/>
            <a:chExt cx="4019550" cy="2200025"/>
          </a:xfrm>
        </p:grpSpPr>
        <p:sp>
          <p:nvSpPr>
            <p:cNvPr id="324" name="Google Shape;324;p32"/>
            <p:cNvSpPr/>
            <p:nvPr/>
          </p:nvSpPr>
          <p:spPr>
            <a:xfrm>
              <a:off x="2362200" y="2286000"/>
              <a:ext cx="2133600" cy="762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/>
            </a:p>
          </p:txBody>
        </p:sp>
        <p:grpSp>
          <p:nvGrpSpPr>
            <p:cNvPr id="325" name="Google Shape;325;p32"/>
            <p:cNvGrpSpPr/>
            <p:nvPr/>
          </p:nvGrpSpPr>
          <p:grpSpPr>
            <a:xfrm>
              <a:off x="1676400" y="847975"/>
              <a:ext cx="4019550" cy="1438025"/>
              <a:chOff x="96" y="534"/>
              <a:chExt cx="2532" cy="906"/>
            </a:xfrm>
          </p:grpSpPr>
          <p:sp>
            <p:nvSpPr>
              <p:cNvPr id="326" name="Google Shape;326;p32"/>
              <p:cNvSpPr/>
              <p:nvPr/>
            </p:nvSpPr>
            <p:spPr>
              <a:xfrm>
                <a:off x="720" y="53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sng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1728" y="53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category</a:t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96" y="86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price</a:t>
                </a:r>
                <a:endParaRPr/>
              </a:p>
            </p:txBody>
          </p:sp>
          <p:cxnSp>
            <p:nvCxnSpPr>
              <p:cNvPr id="329" name="Google Shape;329;p32"/>
              <p:cNvCxnSpPr/>
              <p:nvPr/>
            </p:nvCxnSpPr>
            <p:spPr>
              <a:xfrm rot="10800000">
                <a:off x="612" y="1140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2"/>
              <p:cNvCxnSpPr/>
              <p:nvPr/>
            </p:nvCxnSpPr>
            <p:spPr>
              <a:xfrm rot="10800000">
                <a:off x="1200" y="840"/>
                <a:ext cx="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32"/>
              <p:cNvCxnSpPr/>
              <p:nvPr/>
            </p:nvCxnSpPr>
            <p:spPr>
              <a:xfrm rot="10800000" flipH="1">
                <a:off x="1584" y="840"/>
                <a:ext cx="6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32" name="Google Shape;332;p32"/>
          <p:cNvGrpSpPr/>
          <p:nvPr/>
        </p:nvGrpSpPr>
        <p:grpSpPr>
          <a:xfrm>
            <a:off x="3417030" y="3659669"/>
            <a:ext cx="3911632" cy="1036415"/>
            <a:chOff x="2819400" y="4724400"/>
            <a:chExt cx="6686550" cy="1771650"/>
          </a:xfrm>
        </p:grpSpPr>
        <p:sp>
          <p:nvSpPr>
            <p:cNvPr id="333" name="Google Shape;333;p32"/>
            <p:cNvSpPr/>
            <p:nvPr/>
          </p:nvSpPr>
          <p:spPr>
            <a:xfrm>
              <a:off x="4648200" y="4724400"/>
              <a:ext cx="2514600" cy="762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/>
            </a:p>
          </p:txBody>
        </p:sp>
        <p:grpSp>
          <p:nvGrpSpPr>
            <p:cNvPr id="334" name="Google Shape;334;p32"/>
            <p:cNvGrpSpPr/>
            <p:nvPr/>
          </p:nvGrpSpPr>
          <p:grpSpPr>
            <a:xfrm>
              <a:off x="2819400" y="5486400"/>
              <a:ext cx="6686550" cy="1009650"/>
              <a:chOff x="816" y="3456"/>
              <a:chExt cx="4212" cy="636"/>
            </a:xfrm>
          </p:grpSpPr>
          <p:sp>
            <p:nvSpPr>
              <p:cNvPr id="335" name="Google Shape;335;p32"/>
              <p:cNvSpPr/>
              <p:nvPr/>
            </p:nvSpPr>
            <p:spPr>
              <a:xfrm>
                <a:off x="816" y="3792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address</a:t>
                </a: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2448" y="374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128" y="374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sng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ssn</a:t>
                </a:r>
                <a:endParaRPr/>
              </a:p>
            </p:txBody>
          </p:sp>
          <p:cxnSp>
            <p:nvCxnSpPr>
              <p:cNvPr id="338" name="Google Shape;338;p32"/>
              <p:cNvCxnSpPr/>
              <p:nvPr/>
            </p:nvCxnSpPr>
            <p:spPr>
              <a:xfrm flipH="1">
                <a:off x="1488" y="3456"/>
                <a:ext cx="1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32"/>
              <p:cNvCxnSpPr/>
              <p:nvPr/>
            </p:nvCxnSpPr>
            <p:spPr>
              <a:xfrm>
                <a:off x="2688" y="3456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32"/>
              <p:cNvCxnSpPr/>
              <p:nvPr/>
            </p:nvCxnSpPr>
            <p:spPr>
              <a:xfrm>
                <a:off x="3168" y="3456"/>
                <a:ext cx="12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1" name="Google Shape;341;p32"/>
          <p:cNvGrpSpPr/>
          <p:nvPr/>
        </p:nvGrpSpPr>
        <p:grpSpPr>
          <a:xfrm>
            <a:off x="6403692" y="1449491"/>
            <a:ext cx="1656876" cy="1539715"/>
            <a:chOff x="7924800" y="946317"/>
            <a:chExt cx="2832267" cy="2631992"/>
          </a:xfrm>
        </p:grpSpPr>
        <p:sp>
          <p:nvSpPr>
            <p:cNvPr id="322" name="Google Shape;322;p32"/>
            <p:cNvSpPr/>
            <p:nvPr/>
          </p:nvSpPr>
          <p:spPr>
            <a:xfrm>
              <a:off x="7924800" y="1905000"/>
              <a:ext cx="2209800" cy="762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</a:t>
              </a:r>
              <a:endParaRPr/>
            </a:p>
          </p:txBody>
        </p:sp>
        <p:grpSp>
          <p:nvGrpSpPr>
            <p:cNvPr id="342" name="Google Shape;342;p32"/>
            <p:cNvGrpSpPr/>
            <p:nvPr/>
          </p:nvGrpSpPr>
          <p:grpSpPr>
            <a:xfrm>
              <a:off x="8654883" y="946317"/>
              <a:ext cx="2102183" cy="2631992"/>
              <a:chOff x="4492" y="596"/>
              <a:chExt cx="1324" cy="1658"/>
            </a:xfrm>
          </p:grpSpPr>
          <p:sp>
            <p:nvSpPr>
              <p:cNvPr id="343" name="Google Shape;343;p32"/>
              <p:cNvSpPr/>
              <p:nvPr/>
            </p:nvSpPr>
            <p:spPr>
              <a:xfrm>
                <a:off x="4916" y="1954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stockprice</a:t>
                </a: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492" y="596"/>
                <a:ext cx="900" cy="3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0" i="0" u="sng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name</a:t>
                </a:r>
                <a:endParaRPr/>
              </a:p>
            </p:txBody>
          </p:sp>
          <p:cxnSp>
            <p:nvCxnSpPr>
              <p:cNvPr id="345" name="Google Shape;345;p32"/>
              <p:cNvCxnSpPr/>
              <p:nvPr/>
            </p:nvCxnSpPr>
            <p:spPr>
              <a:xfrm rot="10800000">
                <a:off x="4896" y="900"/>
                <a:ext cx="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32"/>
              <p:cNvCxnSpPr>
                <a:stCxn id="322" idx="2"/>
                <a:endCxn id="343" idx="0"/>
              </p:cNvCxnSpPr>
              <p:nvPr/>
            </p:nvCxnSpPr>
            <p:spPr>
              <a:xfrm>
                <a:off x="4728" y="1680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47" name="Google Shape;347;p32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 R in E/R: Relationships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7C0F-D901-49C5-A492-C87EFA61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0DCF7-44D1-4F72-A0EC-BFE3B3CE5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  <a:p>
            <a:r>
              <a:rPr lang="en-US" dirty="0"/>
              <a:t>Connectivity: Relationship classification (1:1, 1:M and M:N)</a:t>
            </a:r>
          </a:p>
          <a:p>
            <a:r>
              <a:rPr lang="en-US" dirty="0"/>
              <a:t>Cardinality: Minimum and Maximum number of entity occurrences associated with one occurrence of related entity</a:t>
            </a:r>
          </a:p>
        </p:txBody>
      </p:sp>
    </p:spTree>
    <p:extLst>
      <p:ext uri="{BB962C8B-B14F-4D97-AF65-F5344CB8AC3E}">
        <p14:creationId xmlns:p14="http://schemas.microsoft.com/office/powerpoint/2010/main" val="2371913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201B-CF3E-46F5-8D77-1346DB3F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47225-C8CA-4432-B686-439A10BB3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Connectivity and Cardinality</a:t>
            </a:r>
          </a:p>
          <a:p>
            <a:r>
              <a:rPr lang="en-US" dirty="0"/>
              <a:t>More on relationships and entities</a:t>
            </a:r>
          </a:p>
        </p:txBody>
      </p:sp>
    </p:spTree>
    <p:extLst>
      <p:ext uri="{BB962C8B-B14F-4D97-AF65-F5344CB8AC3E}">
        <p14:creationId xmlns:p14="http://schemas.microsoft.com/office/powerpoint/2010/main" val="196328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8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/>
          <p:nvPr/>
        </p:nvSpPr>
        <p:spPr>
          <a:xfrm>
            <a:off x="2333683" y="1369219"/>
            <a:ext cx="61518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design: Why do we need it?</a:t>
            </a:r>
            <a:endParaRPr dirty="0"/>
          </a:p>
          <a:p>
            <a:pPr marL="465137" marR="0" lvl="1" indent="-233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Agree on structure of the database before deciding on a particular implementation</a:t>
            </a:r>
            <a:endParaRPr dirty="0"/>
          </a:p>
          <a:p>
            <a:pPr marL="231775" marR="0" lvl="1" indent="-117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issues such as:</a:t>
            </a:r>
            <a:endParaRPr dirty="0"/>
          </a:p>
          <a:p>
            <a:pPr marL="465137" marR="0" lvl="1" indent="-233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entities to model</a:t>
            </a:r>
            <a:endParaRPr dirty="0"/>
          </a:p>
          <a:p>
            <a:pPr marL="465137" marR="0" lvl="1" indent="-233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entities are related</a:t>
            </a:r>
            <a:endParaRPr dirty="0"/>
          </a:p>
          <a:p>
            <a:pPr marL="465137" marR="0" lvl="1" indent="-233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constraints exist in the domain</a:t>
            </a:r>
            <a:endParaRPr dirty="0"/>
          </a:p>
          <a:p>
            <a:pPr marL="465137" marR="0" lvl="1" indent="-233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achieve </a:t>
            </a:r>
            <a:r>
              <a:rPr lang="en" sz="16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designs</a:t>
            </a:r>
            <a:endParaRPr dirty="0"/>
          </a:p>
          <a:p>
            <a:pPr marL="231775" marR="0" lvl="1" indent="-117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formalisms exist</a:t>
            </a:r>
            <a:endParaRPr dirty="0"/>
          </a:p>
          <a:p>
            <a:pPr marL="465137" marR="0" lvl="1" indent="-2333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discuss few flavors of E/R diagrams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1550" y="0"/>
            <a:ext cx="1892451" cy="15621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464175" y="2204350"/>
            <a:ext cx="83751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E/R Basics: Entities &amp; Relations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body" idx="2"/>
          </p:nvPr>
        </p:nvSpPr>
        <p:spPr>
          <a:xfrm>
            <a:off x="2751500" y="613725"/>
            <a:ext cx="5578800" cy="4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High-level motivation for the E/R model</a:t>
            </a:r>
            <a:endParaRPr dirty="0"/>
          </a:p>
          <a:p>
            <a:pPr marL="584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endParaRPr dirty="0"/>
          </a:p>
          <a:p>
            <a:pPr marL="584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 dirty="0"/>
          </a:p>
          <a:p>
            <a: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7425" y="1590625"/>
            <a:ext cx="1917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000">
                <a:solidFill>
                  <a:srgbClr val="434343"/>
                </a:solidFill>
              </a:rPr>
              <a:t>I</a:t>
            </a:r>
            <a:r>
              <a:rPr lang="en" sz="2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 this section</a:t>
            </a:r>
            <a:endParaRPr sz="20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 Process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2334723" y="2046607"/>
            <a:ext cx="6062700" cy="24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0894" marR="0" lvl="0" indent="-3008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analysis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1" indent="-193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going to be stored? </a:t>
            </a:r>
            <a:endParaRPr/>
          </a:p>
          <a:p>
            <a:pPr marL="461962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1" indent="-193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it going to be used?</a:t>
            </a:r>
            <a:endParaRPr/>
          </a:p>
          <a:p>
            <a:pPr marL="461962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1" indent="-193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we going to do with the data?</a:t>
            </a:r>
            <a:endParaRPr/>
          </a:p>
          <a:p>
            <a:pPr marL="461962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1" indent="-193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should access the data?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6142293" y="2046607"/>
            <a:ext cx="2006100" cy="64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and non-technical people are involved</a:t>
            </a:r>
            <a:endParaRPr/>
          </a:p>
        </p:txBody>
      </p:sp>
      <p:sp>
        <p:nvSpPr>
          <p:cNvPr id="97" name="Google Shape;97;p21"/>
          <p:cNvSpPr/>
          <p:nvPr/>
        </p:nvSpPr>
        <p:spPr>
          <a:xfrm>
            <a:off x="2334723" y="1390650"/>
            <a:ext cx="1995600" cy="410100"/>
          </a:xfrm>
          <a:prstGeom prst="homePlate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Requirements Analysis</a:t>
            </a:r>
            <a:endParaRPr/>
          </a:p>
        </p:txBody>
      </p:sp>
      <p:sp>
        <p:nvSpPr>
          <p:cNvPr id="98" name="Google Shape;98;p21"/>
          <p:cNvSpPr/>
          <p:nvPr/>
        </p:nvSpPr>
        <p:spPr>
          <a:xfrm>
            <a:off x="4243663" y="1390650"/>
            <a:ext cx="1995600" cy="4101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Conceptual Design </a:t>
            </a:r>
            <a:endParaRPr/>
          </a:p>
        </p:txBody>
      </p:sp>
      <p:sp>
        <p:nvSpPr>
          <p:cNvPr id="99" name="Google Shape;99;p21"/>
          <p:cNvSpPr/>
          <p:nvPr/>
        </p:nvSpPr>
        <p:spPr>
          <a:xfrm>
            <a:off x="6152604" y="1390650"/>
            <a:ext cx="1995600" cy="4101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Logical, Physical, Security, etc.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 Process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2338348" y="2013620"/>
            <a:ext cx="6196200" cy="2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Conceptual Design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3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description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database</a:t>
            </a:r>
            <a:endParaRPr/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Sufficiently </a:t>
            </a:r>
            <a:r>
              <a:rPr lang="en" sz="1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precise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technical people can </a:t>
            </a:r>
            <a:r>
              <a:rPr lang="en" sz="1600"/>
              <a:t>reason about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</a:t>
            </a:r>
            <a:endParaRPr/>
          </a:p>
          <a:p>
            <a:pPr marL="4572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But, </a:t>
            </a:r>
            <a:r>
              <a:rPr lang="en" sz="1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so precise that non-technical people can’t participate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3816666" y="4334477"/>
            <a:ext cx="3106200" cy="344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where E/R fits in.</a:t>
            </a:r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2338348" y="1390650"/>
            <a:ext cx="1995600" cy="410100"/>
          </a:xfrm>
          <a:prstGeom prst="homePlat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Requirements Analysis</a:t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4247288" y="1390650"/>
            <a:ext cx="1995600" cy="410100"/>
          </a:xfrm>
          <a:prstGeom prst="chevron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Conceptual Design </a:t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6156229" y="1390650"/>
            <a:ext cx="1995600" cy="4101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Logical, Physical, Security, etc.</a:t>
            </a:r>
            <a:endParaRPr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 Process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/>
          <p:nvPr/>
        </p:nvSpPr>
        <p:spPr>
          <a:xfrm>
            <a:off x="2338348" y="1390650"/>
            <a:ext cx="1995600" cy="410100"/>
          </a:xfrm>
          <a:prstGeom prst="homePlat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Requirements Analysis</a:t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4247288" y="1390650"/>
            <a:ext cx="1995600" cy="4101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Conceptual Design </a:t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6156229" y="1390650"/>
            <a:ext cx="1995600" cy="410100"/>
          </a:xfrm>
          <a:prstGeom prst="chevron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Logical, Physical, Security, etc.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2338348" y="2046607"/>
            <a:ext cx="6062700" cy="24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475" tIns="26725" rIns="53475" bIns="2672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	More: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543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Arial"/>
              <a:buNone/>
            </a:pPr>
            <a:endParaRPr sz="11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Database Design</a:t>
            </a:r>
            <a:endParaRPr/>
          </a:p>
          <a:p>
            <a:pPr marL="571500" marR="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Database Design</a:t>
            </a:r>
            <a:endParaRPr/>
          </a:p>
          <a:p>
            <a:pPr marL="571500" marR="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Design</a:t>
            </a:r>
            <a:endParaRPr/>
          </a:p>
          <a:p>
            <a:pPr marL="568356" marR="0" lvl="1" indent="-211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24" marR="0" lvl="1" indent="-211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0894" marR="0" lvl="0" indent="-19688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38"/>
              <a:buFont typeface="Arial"/>
              <a:buNone/>
            </a:pPr>
            <a:endParaRPr sz="163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394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 idx="4294967295"/>
          </p:nvPr>
        </p:nvSpPr>
        <p:spPr>
          <a:xfrm>
            <a:off x="2239025" y="257075"/>
            <a:ext cx="668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" sz="2800" b="1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Database Design Process</a:t>
            </a:r>
            <a:endParaRPr sz="2800" b="1" i="0" u="none" strike="noStrike" cap="non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7355958" y="2017137"/>
            <a:ext cx="1292700" cy="64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is iterated </a:t>
            </a: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times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2572061" y="3699080"/>
            <a:ext cx="5595300" cy="52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E/R is a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syntax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DB design which is </a:t>
            </a: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precise enough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technical points, but </a:t>
            </a: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abstracted enough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non-technical people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2338348" y="1390650"/>
            <a:ext cx="1995600" cy="410100"/>
          </a:xfrm>
          <a:prstGeom prst="homePlate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Requirements Analysis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4247288" y="1390650"/>
            <a:ext cx="1995600" cy="410100"/>
          </a:xfrm>
          <a:prstGeom prst="chevron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Conceptual Design 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6156229" y="1390650"/>
            <a:ext cx="1995600" cy="410100"/>
          </a:xfrm>
          <a:prstGeom prst="chevron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Logical, Physical, Security, etc.</a:t>
            </a:r>
            <a:endParaRPr/>
          </a:p>
        </p:txBody>
      </p:sp>
      <p:grpSp>
        <p:nvGrpSpPr>
          <p:cNvPr id="132" name="Google Shape;132;p24"/>
          <p:cNvGrpSpPr/>
          <p:nvPr/>
        </p:nvGrpSpPr>
        <p:grpSpPr>
          <a:xfrm>
            <a:off x="3706750" y="2497993"/>
            <a:ext cx="3325724" cy="867600"/>
            <a:chOff x="3408827" y="3320627"/>
            <a:chExt cx="5374474" cy="1402068"/>
          </a:xfrm>
        </p:grpSpPr>
        <p:sp>
          <p:nvSpPr>
            <p:cNvPr id="133" name="Google Shape;133;p24"/>
            <p:cNvSpPr/>
            <p:nvPr/>
          </p:nvSpPr>
          <p:spPr>
            <a:xfrm>
              <a:off x="5932432" y="4208562"/>
              <a:ext cx="1121700" cy="4206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Makes</a:t>
              </a:r>
              <a:endParaRPr sz="600"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4764096" y="4255295"/>
              <a:ext cx="747600" cy="327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4063095" y="3554294"/>
              <a:ext cx="888000" cy="4206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5044497" y="3601027"/>
              <a:ext cx="888000" cy="4206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endParaRPr sz="600"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3408827" y="3928161"/>
              <a:ext cx="888000" cy="4206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</a:t>
              </a:r>
              <a:endParaRPr/>
            </a:p>
          </p:txBody>
        </p:sp>
        <p:cxnSp>
          <p:nvCxnSpPr>
            <p:cNvPr id="138" name="Google Shape;138;p24"/>
            <p:cNvCxnSpPr>
              <a:stCxn id="133" idx="3"/>
              <a:endCxn id="139" idx="1"/>
            </p:cNvCxnSpPr>
            <p:nvPr/>
          </p:nvCxnSpPr>
          <p:spPr>
            <a:xfrm>
              <a:off x="7054132" y="4418862"/>
              <a:ext cx="373800" cy="702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24"/>
            <p:cNvCxnSpPr>
              <a:stCxn id="135" idx="4"/>
              <a:endCxn id="140" idx="0"/>
            </p:cNvCxnSpPr>
            <p:nvPr/>
          </p:nvCxnSpPr>
          <p:spPr>
            <a:xfrm>
              <a:off x="4507095" y="3974894"/>
              <a:ext cx="631200" cy="2802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24"/>
            <p:cNvCxnSpPr>
              <a:stCxn id="139" idx="4"/>
              <a:endCxn id="140" idx="0"/>
            </p:cNvCxnSpPr>
            <p:nvPr/>
          </p:nvCxnSpPr>
          <p:spPr>
            <a:xfrm flipH="1">
              <a:off x="5138064" y="4021628"/>
              <a:ext cx="350400" cy="2337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Google Shape;139;p24"/>
            <p:cNvSpPr/>
            <p:nvPr/>
          </p:nvSpPr>
          <p:spPr>
            <a:xfrm>
              <a:off x="7427901" y="4255295"/>
              <a:ext cx="1355400" cy="4674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</a:t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7661568" y="3320627"/>
              <a:ext cx="888000" cy="4206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cxnSp>
          <p:nvCxnSpPr>
            <p:cNvPr id="143" name="Google Shape;143;p24"/>
            <p:cNvCxnSpPr>
              <a:stCxn id="142" idx="4"/>
            </p:cNvCxnSpPr>
            <p:nvPr/>
          </p:nvCxnSpPr>
          <p:spPr>
            <a:xfrm>
              <a:off x="8105568" y="3741227"/>
              <a:ext cx="0" cy="5139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24"/>
            <p:cNvCxnSpPr>
              <a:stCxn id="137" idx="4"/>
              <a:endCxn id="134" idx="1"/>
            </p:cNvCxnSpPr>
            <p:nvPr/>
          </p:nvCxnSpPr>
          <p:spPr>
            <a:xfrm>
              <a:off x="3852827" y="4348761"/>
              <a:ext cx="911400" cy="699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24"/>
            <p:cNvCxnSpPr>
              <a:stCxn id="136" idx="3"/>
            </p:cNvCxnSpPr>
            <p:nvPr/>
          </p:nvCxnSpPr>
          <p:spPr>
            <a:xfrm>
              <a:off x="5174541" y="3960032"/>
              <a:ext cx="373800" cy="70200"/>
            </a:xfrm>
            <a:prstGeom prst="straightConnector1">
              <a:avLst/>
            </a:prstGeom>
            <a:solidFill>
              <a:srgbClr val="C0C0C0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6" name="Google Shape;146;p24"/>
          <p:cNvSpPr/>
          <p:nvPr/>
        </p:nvSpPr>
        <p:spPr>
          <a:xfrm rot="5400000">
            <a:off x="4537186" y="-156010"/>
            <a:ext cx="283200" cy="4291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7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3811678" y="2138044"/>
            <a:ext cx="1843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E/R Model &amp; Diagrams used</a:t>
            </a:r>
            <a:endParaRPr/>
          </a:p>
        </p:txBody>
      </p:sp>
      <p:cxnSp>
        <p:nvCxnSpPr>
          <p:cNvPr id="148" name="Google Shape;148;p24"/>
          <p:cNvCxnSpPr>
            <a:stCxn id="134" idx="3"/>
            <a:endCxn id="133" idx="1"/>
          </p:cNvCxnSpPr>
          <p:nvPr/>
        </p:nvCxnSpPr>
        <p:spPr>
          <a:xfrm>
            <a:off x="5008006" y="3177540"/>
            <a:ext cx="260400" cy="0"/>
          </a:xfrm>
          <a:prstGeom prst="straightConnector1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.5|32.9|1|0.8|2.1|26.2|20.5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.5|11|8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6|0.8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5|0.7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5.6|1.2|10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9|14.8|0.7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0.9|8.3|47.3|8.3|18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|6.3|1.1|45.7|1.2|4.1|1.5|47.6|3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3.7|3.1|8.8|0.8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|4.6|1.6|4.8|1.4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986</Words>
  <Application>Microsoft Office PowerPoint</Application>
  <PresentationFormat>On-screen Show (16:9)</PresentationFormat>
  <Paragraphs>220</Paragraphs>
  <Slides>25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Montserrat</vt:lpstr>
      <vt:lpstr>Times New Roman</vt:lpstr>
      <vt:lpstr>Arial</vt:lpstr>
      <vt:lpstr>Simple Light</vt:lpstr>
      <vt:lpstr>DB Design:       E/R Model</vt:lpstr>
      <vt:lpstr>Today’s Lecture</vt:lpstr>
      <vt:lpstr>Database Design</vt:lpstr>
      <vt:lpstr>1. E/R Basics: Entities &amp; Relations</vt:lpstr>
      <vt:lpstr>In this section</vt:lpstr>
      <vt:lpstr>Database Design Process</vt:lpstr>
      <vt:lpstr>Database Design Process</vt:lpstr>
      <vt:lpstr>Database Design Process</vt:lpstr>
      <vt:lpstr>Database Design Process</vt:lpstr>
      <vt:lpstr>Interlude: Impact of the ER model</vt:lpstr>
      <vt:lpstr>An example E/R diagram</vt:lpstr>
      <vt:lpstr>Entities and Entity Sets</vt:lpstr>
      <vt:lpstr>PowerPoint Presentation</vt:lpstr>
      <vt:lpstr>More on Attributes   </vt:lpstr>
      <vt:lpstr>Entities and Entity Sets</vt:lpstr>
      <vt:lpstr>Entities vs. Entity Sets</vt:lpstr>
      <vt:lpstr>Keys</vt:lpstr>
      <vt:lpstr>Simple and Composite Attributes</vt:lpstr>
      <vt:lpstr>Single and Multi-valued Attributes</vt:lpstr>
      <vt:lpstr>PowerPoint Presentation</vt:lpstr>
      <vt:lpstr>Derived Attribute/Computed Attribute</vt:lpstr>
      <vt:lpstr>The R in E/R: Relationships</vt:lpstr>
      <vt:lpstr>The R in E/R: Relationships</vt:lpstr>
      <vt:lpstr>Relationships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Design:       E/R Model</dc:title>
  <dc:creator>Sahar Waqar</dc:creator>
  <cp:lastModifiedBy>Samyan Wahla</cp:lastModifiedBy>
  <cp:revision>8</cp:revision>
  <dcterms:modified xsi:type="dcterms:W3CDTF">2023-02-27T05:32:56Z</dcterms:modified>
</cp:coreProperties>
</file>