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5/17/16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 Graphics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457200" y="6165451"/>
            <a:ext cx="8305800" cy="423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Sabbir Ahmad | Dept. of CSE, BUET</a:t>
            </a:r>
          </a:p>
        </p:txBody>
      </p:sp>
    </p:spTree>
    <p:extLst>
      <p:ext uri="{BB962C8B-B14F-4D97-AF65-F5344CB8AC3E}">
        <p14:creationId xmlns:p14="http://schemas.microsoft.com/office/powerpoint/2010/main" val="234389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640*480 resolution</a:t>
            </a:r>
          </a:p>
          <a:p>
            <a:r>
              <a:rPr lang="en-US" dirty="0" smtClean="0"/>
              <a:t>Can generate 64 levels of R, G, B</a:t>
            </a:r>
          </a:p>
          <a:p>
            <a:r>
              <a:rPr lang="en-US" dirty="0" smtClean="0"/>
              <a:t>64^3=256K different colors</a:t>
            </a:r>
          </a:p>
          <a:p>
            <a:r>
              <a:rPr lang="en-US" dirty="0" smtClean="0"/>
              <a:t>256 colors can be displayed at a time</a:t>
            </a:r>
          </a:p>
          <a:p>
            <a:r>
              <a:rPr lang="en-US" dirty="0" smtClean="0"/>
              <a:t>Needs an analog monitor</a:t>
            </a:r>
          </a:p>
          <a:p>
            <a:r>
              <a:rPr lang="en-US" dirty="0" smtClean="0"/>
              <a:t>Can emulate CGA and EGA modes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96118"/>
          </a:xfrm>
        </p:spPr>
        <p:txBody>
          <a:bodyPr>
            <a:normAutofit/>
          </a:bodyPr>
          <a:lstStyle/>
          <a:p>
            <a:r>
              <a:rPr lang="en-US" dirty="0" smtClean="0"/>
              <a:t>Screen display is divided into columns and rows</a:t>
            </a:r>
          </a:p>
          <a:p>
            <a:r>
              <a:rPr lang="en-US" dirty="0" smtClean="0"/>
              <a:t>Each position is called a pixel</a:t>
            </a:r>
          </a:p>
          <a:p>
            <a:r>
              <a:rPr lang="en-US" dirty="0" smtClean="0"/>
              <a:t>Pixel</a:t>
            </a:r>
          </a:p>
          <a:p>
            <a:pPr lvl="1">
              <a:buFontTx/>
              <a:buChar char="-"/>
            </a:pPr>
            <a:r>
              <a:rPr lang="en-US" dirty="0" smtClean="0"/>
              <a:t>Specified by column and row</a:t>
            </a:r>
          </a:p>
          <a:p>
            <a:pPr lvl="1">
              <a:buFontTx/>
              <a:buChar char="-"/>
            </a:pPr>
            <a:r>
              <a:rPr lang="en-US" dirty="0" smtClean="0"/>
              <a:t>Columns: numbered form left to right starting with 0</a:t>
            </a:r>
          </a:p>
          <a:p>
            <a:pPr lvl="1">
              <a:buFontTx/>
              <a:buChar char="-"/>
            </a:pPr>
            <a:r>
              <a:rPr lang="en-US" dirty="0" smtClean="0"/>
              <a:t>Rows: form top to bottom staring with 0</a:t>
            </a:r>
          </a:p>
          <a:p>
            <a:pPr lvl="1">
              <a:buFontTx/>
              <a:buChar char="-"/>
            </a:pPr>
            <a:r>
              <a:rPr lang="en-US" dirty="0" smtClean="0"/>
              <a:t>Pixel may contain one or more dots (depends on mapping of rows and columns into scan line)</a:t>
            </a:r>
          </a:p>
          <a:p>
            <a:endParaRPr lang="en-US" dirty="0" smtClean="0"/>
          </a:p>
          <a:p>
            <a:r>
              <a:rPr lang="en-US" dirty="0" smtClean="0"/>
              <a:t>APA (all points addressable) graphics mode if a pixel is mapped to only one dot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set to text mode</a:t>
            </a:r>
          </a:p>
          <a:p>
            <a:r>
              <a:rPr lang="en-US" dirty="0" smtClean="0"/>
              <a:t>For color graphics, first set the graphics mode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marL="365760" lvl="1" indent="0">
              <a:buNone/>
            </a:pPr>
            <a:r>
              <a:rPr lang="en-US" dirty="0" smtClean="0"/>
              <a:t>AH = 0h</a:t>
            </a:r>
          </a:p>
          <a:p>
            <a:pPr marL="365760" lvl="1" indent="0">
              <a:buNone/>
            </a:pPr>
            <a:r>
              <a:rPr lang="en-US" dirty="0" smtClean="0"/>
              <a:t>AL = 06h</a:t>
            </a:r>
          </a:p>
          <a:p>
            <a:pPr marL="365760" lvl="1" indent="0">
              <a:buNone/>
            </a:pPr>
            <a:r>
              <a:rPr lang="en-US" dirty="0" smtClean="0"/>
              <a:t>INT 10h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2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resolutions</a:t>
            </a:r>
          </a:p>
          <a:p>
            <a:pPr lvl="1">
              <a:buFontTx/>
              <a:buChar char="-"/>
            </a:pPr>
            <a:r>
              <a:rPr lang="en-US" dirty="0" smtClean="0"/>
              <a:t>low: 160x100</a:t>
            </a:r>
          </a:p>
          <a:p>
            <a:pPr lvl="1">
              <a:buFontTx/>
              <a:buChar char="-"/>
            </a:pPr>
            <a:r>
              <a:rPr lang="en-US" dirty="0" smtClean="0"/>
              <a:t>Medium: 320x200</a:t>
            </a:r>
          </a:p>
          <a:p>
            <a:pPr lvl="1">
              <a:buFontTx/>
              <a:buChar char="-"/>
            </a:pPr>
            <a:r>
              <a:rPr lang="en-US" dirty="0" smtClean="0"/>
              <a:t>High: 640x200</a:t>
            </a:r>
          </a:p>
          <a:p>
            <a:r>
              <a:rPr lang="en-US" dirty="0" smtClean="0"/>
              <a:t>BIOS INT 10h only supports medium and high resolutions</a:t>
            </a:r>
          </a:p>
          <a:p>
            <a:r>
              <a:rPr lang="en-US" dirty="0" smtClean="0"/>
              <a:t>16KB of display memory located in segment B800h</a:t>
            </a:r>
          </a:p>
          <a:p>
            <a:r>
              <a:rPr lang="en-US" dirty="0" smtClean="0"/>
              <a:t>Each pixel is represented by one or more bits</a:t>
            </a:r>
          </a:p>
          <a:p>
            <a:pPr lvl="1">
              <a:buFontTx/>
              <a:buChar char="-"/>
            </a:pPr>
            <a:r>
              <a:rPr lang="en-US" dirty="0" smtClean="0"/>
              <a:t>High resolution: 1 bit for 1 pixel</a:t>
            </a:r>
          </a:p>
          <a:p>
            <a:pPr lvl="1">
              <a:buFontTx/>
              <a:buChar char="-"/>
            </a:pPr>
            <a:r>
              <a:rPr lang="en-US" dirty="0" smtClean="0"/>
              <a:t>Medium resolution: 2 bits for 1 pixe</a:t>
            </a:r>
            <a:r>
              <a:rPr lang="en-US" dirty="0"/>
              <a:t>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display 16 colors</a:t>
            </a:r>
          </a:p>
          <a:p>
            <a:r>
              <a:rPr lang="en-US" dirty="0" smtClean="0"/>
              <a:t>Four colors can be displayed at one time because of limited size of display memory</a:t>
            </a:r>
          </a:p>
          <a:p>
            <a:r>
              <a:rPr lang="en-US" dirty="0" smtClean="0"/>
              <a:t>Resolution 320*200</a:t>
            </a:r>
            <a:r>
              <a:rPr lang="en-US" dirty="0"/>
              <a:t> </a:t>
            </a:r>
            <a:r>
              <a:rPr lang="en-US" dirty="0" smtClean="0"/>
              <a:t>= 64000 pixels</a:t>
            </a:r>
          </a:p>
          <a:p>
            <a:r>
              <a:rPr lang="en-US" dirty="0" smtClean="0"/>
              <a:t>So, memory requirement=64000*2 bits = 16000 bytes</a:t>
            </a:r>
          </a:p>
          <a:p>
            <a:r>
              <a:rPr lang="en-US" dirty="0" smtClean="0"/>
              <a:t>Palettes: </a:t>
            </a:r>
          </a:p>
          <a:p>
            <a:pPr lvl="1">
              <a:buFontTx/>
              <a:buChar char="-"/>
            </a:pPr>
            <a:r>
              <a:rPr lang="en-US" dirty="0" smtClean="0"/>
              <a:t>Set of colors that can be displayed at the same time</a:t>
            </a:r>
          </a:p>
          <a:p>
            <a:pPr lvl="1">
              <a:buFontTx/>
              <a:buChar char="-"/>
            </a:pPr>
            <a:r>
              <a:rPr lang="en-US" dirty="0" smtClean="0"/>
              <a:t>Each contains 3 fixed colors and a background color to be selected form 16 colors</a:t>
            </a:r>
          </a:p>
          <a:p>
            <a:pPr lvl="1">
              <a:buFontTx/>
              <a:buChar char="-"/>
            </a:pPr>
            <a:r>
              <a:rPr lang="en-US" dirty="0" smtClean="0"/>
              <a:t>Background color is the default color of all pixels</a:t>
            </a:r>
          </a:p>
          <a:p>
            <a:pPr lvl="1">
              <a:buFontTx/>
              <a:buChar char="-"/>
            </a:pPr>
            <a:r>
              <a:rPr lang="en-US" dirty="0" smtClean="0"/>
              <a:t>See example from book!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CGA: Medium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display two colors</a:t>
            </a:r>
          </a:p>
          <a:p>
            <a:r>
              <a:rPr lang="en-US" dirty="0" smtClean="0"/>
              <a:t>Pixel is 0 or 1. o for black, 1 for white</a:t>
            </a:r>
          </a:p>
          <a:p>
            <a:r>
              <a:rPr lang="en-US" dirty="0" smtClean="0"/>
              <a:t>Possible to select background color</a:t>
            </a:r>
          </a:p>
          <a:p>
            <a:pPr lvl="1">
              <a:buFontTx/>
              <a:buChar char="-"/>
            </a:pPr>
            <a:r>
              <a:rPr lang="en-US" dirty="0" smtClean="0"/>
              <a:t>If selected, then 0 pixel value is background color</a:t>
            </a:r>
          </a:p>
          <a:p>
            <a:pPr lvl="1">
              <a:buFontTx/>
              <a:buChar char="-"/>
            </a:pPr>
            <a:r>
              <a:rPr lang="en-US" dirty="0" smtClean="0"/>
              <a:t>Pixel value 1 is white </a:t>
            </a:r>
          </a:p>
          <a:p>
            <a:endParaRPr lang="en-US" dirty="0"/>
          </a:p>
          <a:p>
            <a:r>
              <a:rPr lang="en-US" dirty="0" smtClean="0"/>
              <a:t>See example from book!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CGA: High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fast screen update, bypass BIOS routines and write directly to display memory</a:t>
            </a:r>
          </a:p>
          <a:p>
            <a:endParaRPr lang="en-US" dirty="0" smtClean="0"/>
          </a:p>
          <a:p>
            <a:r>
              <a:rPr lang="en-US" dirty="0" smtClean="0"/>
              <a:t>16 KB memory is divided into two halves</a:t>
            </a:r>
          </a:p>
          <a:p>
            <a:pPr lvl="1">
              <a:buFontTx/>
              <a:buChar char="-"/>
            </a:pPr>
            <a:r>
              <a:rPr lang="en-US" dirty="0" smtClean="0"/>
              <a:t>Pixels in even numbered rows in first 8KB</a:t>
            </a:r>
          </a:p>
          <a:p>
            <a:pPr lvl="1">
              <a:buFontTx/>
              <a:buChar char="-"/>
            </a:pPr>
            <a:r>
              <a:rPr lang="en-US" dirty="0"/>
              <a:t>Pixels in </a:t>
            </a:r>
            <a:r>
              <a:rPr lang="en-US" dirty="0" smtClean="0"/>
              <a:t>odd </a:t>
            </a:r>
            <a:r>
              <a:rPr lang="en-US" dirty="0"/>
              <a:t>numbered rows in </a:t>
            </a:r>
            <a:r>
              <a:rPr lang="en-US" dirty="0" smtClean="0"/>
              <a:t>second 8KB</a:t>
            </a:r>
          </a:p>
          <a:p>
            <a:pPr lvl="1">
              <a:buFontTx/>
              <a:buChar char="-"/>
            </a:pPr>
            <a:r>
              <a:rPr lang="en-US" dirty="0" smtClean="0"/>
              <a:t>Each row is represented by 50 bytes</a:t>
            </a:r>
          </a:p>
          <a:p>
            <a:endParaRPr lang="en-US" dirty="0" smtClean="0"/>
          </a:p>
          <a:p>
            <a:r>
              <a:rPr lang="en-US" dirty="0" smtClean="0"/>
              <a:t>Before write a pixel value, we must read the byte! WHY?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Directly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3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generated from character generator circuits </a:t>
            </a:r>
          </a:p>
          <a:p>
            <a:r>
              <a:rPr lang="en-US" dirty="0" smtClean="0"/>
              <a:t>Characters are </a:t>
            </a:r>
            <a:r>
              <a:rPr lang="en-US" smtClean="0"/>
              <a:t>selected </a:t>
            </a:r>
            <a:r>
              <a:rPr lang="en-US" smtClean="0"/>
              <a:t>from </a:t>
            </a:r>
            <a:r>
              <a:rPr lang="en-US" dirty="0" smtClean="0"/>
              <a:t>character fonts stored in memory</a:t>
            </a:r>
          </a:p>
          <a:p>
            <a:r>
              <a:rPr lang="en-US" dirty="0" smtClean="0"/>
              <a:t>In 320*200 resolution, there are 40 text columns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example from book!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Text in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7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ECD (enhanced color display) monitor needed</a:t>
            </a:r>
          </a:p>
          <a:p>
            <a:r>
              <a:rPr lang="en-US" dirty="0" smtClean="0"/>
              <a:t>16 palette registers</a:t>
            </a:r>
          </a:p>
          <a:p>
            <a:r>
              <a:rPr lang="en-US" dirty="0" smtClean="0"/>
              <a:t>16 color at the same time out of 64 colors</a:t>
            </a:r>
          </a:p>
          <a:p>
            <a:r>
              <a:rPr lang="en-US" dirty="0" smtClean="0"/>
              <a:t>Can emulate CGA graphics</a:t>
            </a:r>
          </a:p>
          <a:p>
            <a:r>
              <a:rPr lang="en-US" dirty="0" smtClean="0"/>
              <a:t>EGA uses four modules of 64KB each, called bit planes</a:t>
            </a:r>
          </a:p>
          <a:p>
            <a:r>
              <a:rPr lang="en-US" dirty="0" smtClean="0"/>
              <a:t>So, total of 256KB</a:t>
            </a:r>
          </a:p>
          <a:p>
            <a:r>
              <a:rPr lang="en-US" dirty="0" smtClean="0"/>
              <a:t>8086 cannot directly access bit planes, must go through EGA registers</a:t>
            </a:r>
          </a:p>
          <a:p>
            <a:r>
              <a:rPr lang="en-US" dirty="0" smtClean="0"/>
              <a:t>8 display pages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EGA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61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175</TotalTime>
  <Words>498</Words>
  <Application>Microsoft Macintosh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Color Graphics</vt:lpstr>
      <vt:lpstr>Graphics</vt:lpstr>
      <vt:lpstr>Graphics Mode</vt:lpstr>
      <vt:lpstr>CGA Graphics</vt:lpstr>
      <vt:lpstr>CGA: Medium Resolution</vt:lpstr>
      <vt:lpstr>CGA: High Resolution</vt:lpstr>
      <vt:lpstr>Writing Directly to Memory</vt:lpstr>
      <vt:lpstr>Displaying Text in Graphics</vt:lpstr>
      <vt:lpstr>EGA Graphics</vt:lpstr>
      <vt:lpstr>VGA Graphics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Graphics</dc:title>
  <dc:creator>Sabbir Ahmad</dc:creator>
  <cp:lastModifiedBy>Sabbir Ahmad</cp:lastModifiedBy>
  <cp:revision>45</cp:revision>
  <dcterms:created xsi:type="dcterms:W3CDTF">2016-05-13T20:05:51Z</dcterms:created>
  <dcterms:modified xsi:type="dcterms:W3CDTF">2016-05-17T16:07:58Z</dcterms:modified>
</cp:coreProperties>
</file>