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Healthcare Analytics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Insights from Patient Health Data</a:t>
            </a:r>
          </a:p>
          <a:p>
            <a:r>
              <a:t>Presented by: [</a:t>
            </a:r>
            <a:r>
              <a:rPr lang="en-US"/>
              <a:t>SAQIB ALI</a:t>
            </a:r>
            <a:r>
              <a:t>]</a:t>
            </a:r>
          </a:p>
          <a:p>
            <a:r>
              <a:t>Date: [</a:t>
            </a:r>
            <a:r>
              <a:rPr lang="en-US"/>
              <a:t>27/06/2025</a:t>
            </a:r>
            <a: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Weight by </a:t>
            </a:r>
            <a:r>
              <a:rPr lang="en-US"/>
              <a:t>Race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FUNNEL </a:t>
            </a:r>
            <a:r>
              <a:t>chart showing average weight grouped by occupation.</a:t>
            </a:r>
            <a:br/>
            <a:b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330" y="2911475"/>
            <a:ext cx="6802755" cy="3308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COUNT OF HEALTH RISK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Stacked bar chart for overweight patients based on race.</a:t>
            </a:r>
            <a:b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855" y="3192145"/>
            <a:ext cx="5826760" cy="32499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Normal Health</a:t>
            </a:r>
            <a:r>
              <a:rPr lang="en-US"/>
              <a:t> WEIGHT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TREEMAP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0" y="2873375"/>
            <a:ext cx="691261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each metric and its operational implication</a:t>
            </a:r>
          </a:p>
          <a:p>
            <a:r>
              <a:t>- Example: High smoking risk → Targeted cessation programs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Tools Used: Power BI, DAX, Excel</a:t>
            </a:r>
          </a:p>
          <a:p>
            <a:r>
              <a:t>- ETL Steps: Data cleaning, transformations, normalization</a:t>
            </a:r>
          </a:p>
          <a:p>
            <a:r>
              <a:t>- Visual Design: Filters, KPI cards, slicers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Encourage exercise in at-risk groups</a:t>
            </a:r>
          </a:p>
          <a:p>
            <a:r>
              <a:t>- Promote targeted smoking cessation</a:t>
            </a:r>
          </a:p>
          <a:p>
            <a:r>
              <a:t>- Monitor race/occupation-linked risks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floor for questions and feedback.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Introduction &amp; Objectives</a:t>
            </a:r>
          </a:p>
          <a:p>
            <a:r>
              <a:t>- Dashboard Overview</a:t>
            </a:r>
          </a:p>
          <a:p>
            <a:r>
              <a:t>- Detailed Analytics (1–10)</a:t>
            </a:r>
          </a:p>
          <a:p>
            <a:r>
              <a:t>- Key Insights &amp; Recommendations</a:t>
            </a:r>
          </a:p>
          <a:p>
            <a:r>
              <a:t>- Technical Approach</a:t>
            </a:r>
          </a:p>
          <a:p>
            <a:r>
              <a:t>-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Introduction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 patient data to extract meaningful insights</a:t>
            </a:r>
          </a:p>
          <a:p>
            <a:r>
              <a:t>- Identify health risk patterns</a:t>
            </a:r>
          </a:p>
          <a:p>
            <a:r>
              <a:t>- Support hospital decision-making using data analytics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Dashboard includes metrics on health risk, lifestyle, demographics, and medical history</a:t>
            </a:r>
          </a:p>
          <a:p>
            <a:r>
              <a:t>- Visual insights for decision-makers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Number of Diagnoses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Displays total diagnoses from the dataset using KPI cards.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047115" y="342836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3249295"/>
            <a:ext cx="7838440" cy="2412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Percentage with Heart Attack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Shows % of patients with heart attack history using pie/donut charts.</a:t>
            </a:r>
            <a:b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455" y="3140710"/>
            <a:ext cx="6410325" cy="3147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Percentage with Stroke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Shows % of patients with stroke history using pie/donut charts.</a:t>
            </a:r>
            <a:b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590" y="3429000"/>
            <a:ext cx="6529070" cy="3232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COUNT OF HEALTHRISK  AGEGROUP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Bar chart to count non-overweight female patients.</a:t>
            </a:r>
            <a:br/>
            <a:b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385" y="3051810"/>
            <a:ext cx="6175375" cy="34556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Risk Distribution</a:t>
            </a:r>
            <a:r>
              <a:rPr lang="en-US"/>
              <a:t> BY HEALTH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CLUSTERED </a:t>
            </a:r>
            <a:r>
              <a:t> chart to show health risk categories.</a:t>
            </a:r>
            <a:b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900" y="2397125"/>
            <a:ext cx="7200900" cy="4096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1655</Words>
  <Application>WPS Presentation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Communications and Dialogues</vt:lpstr>
      <vt:lpstr>Healthcare Analytics Dashboard</vt:lpstr>
      <vt:lpstr>Agenda</vt:lpstr>
      <vt:lpstr>Project Introduction &amp; Objectives</vt:lpstr>
      <vt:lpstr>Dashboard Overview</vt:lpstr>
      <vt:lpstr>Total Number of Diagnoses</vt:lpstr>
      <vt:lpstr>Percentage with Heart Attack History</vt:lpstr>
      <vt:lpstr>Percentage with Stroke History</vt:lpstr>
      <vt:lpstr>Female Patients Not Overweight</vt:lpstr>
      <vt:lpstr>Health Risk Distribution</vt:lpstr>
      <vt:lpstr>Average Weight by Occupation</vt:lpstr>
      <vt:lpstr>Overweight Patients by Race</vt:lpstr>
      <vt:lpstr>Normal Health by Age Group</vt:lpstr>
      <vt:lpstr>Summary of Key Insights</vt:lpstr>
      <vt:lpstr>Technical Approach</vt:lpstr>
      <vt:lpstr>Recommendations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Saqib Aly</cp:lastModifiedBy>
  <cp:revision>3</cp:revision>
  <dcterms:created xsi:type="dcterms:W3CDTF">2013-01-27T09:14:00Z</dcterms:created>
  <dcterms:modified xsi:type="dcterms:W3CDTF">2025-06-27T01:40:20Z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C319CFC52DA440BEAD0FA3A44DC93C19_13</vt:lpwstr>
  </property>
  <property fmtid="{D5CDD505-2E9C-101B-9397-08002B2CF9AE}" pid="3" name="KSOProductBuildVer">
    <vt:lpwstr>1033-12.2.0.21546</vt:lpwstr>
  </property>
</Properties>
</file>