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5C12"/>
    <a:srgbClr val="FEFAF6"/>
    <a:srgbClr val="82181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AF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6782-678C-4FCB-9EA6-EBC750BF72BF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55B1-6359-4627-9078-390653D6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PZLsDThR3A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42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6114" y="4754880"/>
            <a:ext cx="5725886" cy="1711234"/>
          </a:xfrm>
          <a:prstGeom prst="rect">
            <a:avLst/>
          </a:prstGeom>
          <a:solidFill>
            <a:srgbClr val="8218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6114" y="4754880"/>
            <a:ext cx="572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latin typeface="Copperplate Gothic Bold" panose="020E0705020206020404" pitchFamily="34" charset="0"/>
              </a:rPr>
              <a:t>3.5`` Touchscreen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114" y="5538651"/>
            <a:ext cx="572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/>
              <a:t>Made by:</a:t>
            </a:r>
            <a:r>
              <a:rPr lang="en-CA" sz="2800" dirty="0" smtClean="0"/>
              <a:t>	Saqib Jaweed Syed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	N01152429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87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5C12"/>
            </a:gs>
            <a:gs pos="9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2159" y="0"/>
            <a:ext cx="45683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6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5" y="1107996"/>
            <a:ext cx="7115175" cy="4777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5530" y="2065501"/>
            <a:ext cx="4946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Touch Screen for Raspberry Pi 3 Model B</a:t>
            </a:r>
          </a:p>
          <a:p>
            <a:endParaRPr lang="en-CA" dirty="0"/>
          </a:p>
          <a:p>
            <a:r>
              <a:rPr lang="en-CA" dirty="0" smtClean="0"/>
              <a:t>Screen Size is 3.5`` made by </a:t>
            </a:r>
            <a:r>
              <a:rPr lang="en-CA" dirty="0" err="1" smtClean="0"/>
              <a:t>Adafruit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Purpose is to display and take user’s input</a:t>
            </a:r>
          </a:p>
          <a:p>
            <a:endParaRPr lang="en-CA" dirty="0"/>
          </a:p>
          <a:p>
            <a:r>
              <a:rPr lang="en-CA" dirty="0" smtClean="0"/>
              <a:t>Used </a:t>
            </a:r>
            <a:r>
              <a:rPr lang="en-CA" dirty="0" err="1" smtClean="0"/>
              <a:t>Github</a:t>
            </a:r>
            <a:r>
              <a:rPr lang="en-CA" dirty="0" smtClean="0"/>
              <a:t> to keep all project material together.</a:t>
            </a:r>
          </a:p>
          <a:p>
            <a:endParaRPr lang="en-CA" dirty="0" smtClean="0"/>
          </a:p>
          <a:p>
            <a:r>
              <a:rPr lang="en-CA" dirty="0" smtClean="0"/>
              <a:t>Acquired materials from Kijiji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7121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5C12"/>
            </a:gs>
            <a:gs pos="9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0301" y="0"/>
            <a:ext cx="267207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66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</a:t>
            </a:r>
            <a:endParaRPr lang="en-US" sz="6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" y="1298801"/>
            <a:ext cx="6866155" cy="51673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201783"/>
            <a:ext cx="7171509" cy="5455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1679" y="1298801"/>
            <a:ext cx="521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 ended up using only ¼ of my proposed budget.</a:t>
            </a:r>
          </a:p>
          <a:p>
            <a:endParaRPr lang="en-CA" dirty="0"/>
          </a:p>
          <a:p>
            <a:r>
              <a:rPr lang="en-CA" dirty="0" smtClean="0"/>
              <a:t>Raspberry </a:t>
            </a:r>
            <a:r>
              <a:rPr lang="en-CA" dirty="0"/>
              <a:t>Pi 3 Module B Kit $</a:t>
            </a:r>
            <a:r>
              <a:rPr lang="en-CA" b="1" dirty="0"/>
              <a:t>30.00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3.5</a:t>
            </a:r>
            <a:r>
              <a:rPr lang="en-CA" dirty="0"/>
              <a:t>’’ Touch Screen Module </a:t>
            </a:r>
            <a:r>
              <a:rPr lang="en-CA" dirty="0" smtClean="0"/>
              <a:t>for </a:t>
            </a:r>
            <a:r>
              <a:rPr lang="en-CA" dirty="0"/>
              <a:t>$</a:t>
            </a:r>
            <a:r>
              <a:rPr lang="en-CA" b="1" dirty="0"/>
              <a:t>20.00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58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5C12"/>
            </a:gs>
            <a:gs pos="9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5434" y="0"/>
            <a:ext cx="33618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</a:t>
            </a:r>
            <a:endParaRPr lang="en-US" sz="6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/>
        </p:blipFill>
        <p:spPr>
          <a:xfrm>
            <a:off x="130630" y="1237070"/>
            <a:ext cx="7811588" cy="4984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42218" y="2713782"/>
            <a:ext cx="4249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Ahead of schedule due to strike</a:t>
            </a:r>
          </a:p>
          <a:p>
            <a:endParaRPr lang="en-CA" dirty="0"/>
          </a:p>
          <a:p>
            <a:r>
              <a:rPr lang="en-CA" dirty="0" smtClean="0"/>
              <a:t>All testing complete</a:t>
            </a:r>
          </a:p>
          <a:p>
            <a:endParaRPr lang="en-CA" dirty="0" smtClean="0"/>
          </a:p>
          <a:p>
            <a:r>
              <a:rPr lang="en-CA" dirty="0" smtClean="0"/>
              <a:t>Build instructions also coming soon</a:t>
            </a:r>
          </a:p>
          <a:p>
            <a:endParaRPr lang="en-CA" dirty="0"/>
          </a:p>
          <a:p>
            <a:r>
              <a:rPr lang="en-CA" dirty="0" smtClean="0"/>
              <a:t>Needs 2 hours to build with all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52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5C12"/>
            </a:gs>
            <a:gs pos="9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7433" y="0"/>
            <a:ext cx="42178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Video</a:t>
            </a:r>
            <a:endParaRPr lang="en-US" sz="6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5817" y="3105835"/>
            <a:ext cx="668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>
                <a:hlinkClick r:id="rId2"/>
              </a:rPr>
              <a:t>www.youtube.com/watch?v=JPZLsDThR3A&amp;feature=youtu.be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5C12"/>
            </a:gs>
            <a:gs pos="9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2155" y="0"/>
            <a:ext cx="95483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Knowledge Utilized</a:t>
            </a:r>
            <a:endParaRPr lang="en-US" sz="6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02058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 smtClean="0">
                <a:latin typeface="Algerian" panose="04020705040A02060702" pitchFamily="82" charset="0"/>
              </a:rPr>
              <a:t>Previous Courses</a:t>
            </a:r>
            <a:r>
              <a:rPr lang="en-CA" u="sng" dirty="0" smtClean="0"/>
              <a:t>:</a:t>
            </a:r>
          </a:p>
          <a:p>
            <a:endParaRPr lang="en-CA" dirty="0"/>
          </a:p>
          <a:p>
            <a:r>
              <a:rPr lang="en-CA" sz="2000" b="1" dirty="0" smtClean="0"/>
              <a:t>Intro to Software Engineering:</a:t>
            </a:r>
          </a:p>
          <a:p>
            <a:r>
              <a:rPr lang="en-CA" sz="2000" b="1" dirty="0"/>
              <a:t>	</a:t>
            </a:r>
            <a:r>
              <a:rPr lang="en-CA" sz="2000" b="1" dirty="0" smtClean="0"/>
              <a:t>		        </a:t>
            </a:r>
            <a:r>
              <a:rPr lang="en-CA" sz="2000" dirty="0" smtClean="0"/>
              <a:t>Learned to create Gantt Charts for better scheduling and prioritizing tasks</a:t>
            </a:r>
          </a:p>
          <a:p>
            <a:endParaRPr lang="en-CA" sz="2000" dirty="0"/>
          </a:p>
          <a:p>
            <a:r>
              <a:rPr lang="en-CA" sz="2000" b="1" dirty="0" smtClean="0"/>
              <a:t>Technical C:</a:t>
            </a:r>
          </a:p>
          <a:p>
            <a:r>
              <a:rPr lang="en-CA" sz="2000" b="1" dirty="0"/>
              <a:t>	 </a:t>
            </a:r>
            <a:r>
              <a:rPr lang="en-CA" sz="2000" b="1" dirty="0" smtClean="0"/>
              <a:t>     </a:t>
            </a:r>
            <a:r>
              <a:rPr lang="en-CA" dirty="0" smtClean="0"/>
              <a:t>We were taught how to get started with Raspberry Pi and how to use and configure </a:t>
            </a:r>
            <a:r>
              <a:rPr lang="en-CA" smtClean="0"/>
              <a:t>GPIO pins.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sz="2400" b="1" u="sng" dirty="0" smtClean="0">
                <a:latin typeface="Algerian" panose="04020705040A02060702" pitchFamily="82" charset="0"/>
              </a:rPr>
              <a:t>This Course:</a:t>
            </a:r>
          </a:p>
          <a:p>
            <a:r>
              <a:rPr lang="en-CA" dirty="0" smtClean="0"/>
              <a:t>		This </a:t>
            </a:r>
            <a:r>
              <a:rPr lang="en-CA" dirty="0"/>
              <a:t>was the only course which gave us an insight on how to play-around with Raspberry Pi and modify system settings to incorporate out sensors code into the </a:t>
            </a:r>
            <a:r>
              <a:rPr lang="en-CA" dirty="0" err="1"/>
              <a:t>Raspbian</a:t>
            </a:r>
            <a:r>
              <a:rPr lang="en-CA" dirty="0"/>
              <a:t> OS. Another very important skill we learned in this course was using </a:t>
            </a:r>
            <a:r>
              <a:rPr lang="en-CA" dirty="0" err="1"/>
              <a:t>Github</a:t>
            </a:r>
            <a:r>
              <a:rPr lang="en-CA" dirty="0"/>
              <a:t> effectively.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SAQIB JAWEED</dc:creator>
  <cp:lastModifiedBy>SAQIB JAWEED</cp:lastModifiedBy>
  <cp:revision>17</cp:revision>
  <dcterms:created xsi:type="dcterms:W3CDTF">2018-01-14T18:38:44Z</dcterms:created>
  <dcterms:modified xsi:type="dcterms:W3CDTF">2018-01-14T22:44:45Z</dcterms:modified>
</cp:coreProperties>
</file>