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606" r:id="rId2"/>
    <p:sldId id="608" r:id="rId3"/>
    <p:sldId id="612" r:id="rId4"/>
    <p:sldId id="617" r:id="rId5"/>
    <p:sldId id="618" r:id="rId6"/>
    <p:sldId id="620" r:id="rId7"/>
    <p:sldId id="624" r:id="rId8"/>
    <p:sldId id="625" r:id="rId9"/>
    <p:sldId id="626" r:id="rId10"/>
    <p:sldId id="627" r:id="rId11"/>
    <p:sldId id="621" r:id="rId12"/>
    <p:sldId id="630" r:id="rId13"/>
    <p:sldId id="622" r:id="rId14"/>
    <p:sldId id="629" r:id="rId15"/>
    <p:sldId id="631" r:id="rId16"/>
    <p:sldId id="633" r:id="rId17"/>
    <p:sldId id="634" r:id="rId18"/>
    <p:sldId id="635" r:id="rId19"/>
    <p:sldId id="636" r:id="rId20"/>
    <p:sldId id="638" r:id="rId21"/>
    <p:sldId id="639" r:id="rId22"/>
    <p:sldId id="640" r:id="rId23"/>
  </p:sldIdLst>
  <p:sldSz cx="12192000" cy="6858000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Configs" id="{47A289A2-1389-4483-91EC-4BD41F7F3F8B}">
          <p14:sldIdLst>
            <p14:sldId id="606"/>
            <p14:sldId id="608"/>
            <p14:sldId id="612"/>
          </p14:sldIdLst>
        </p14:section>
        <p14:section name="Root Configs" id="{3057E11A-F802-42DF-8DE2-88075D678A91}">
          <p14:sldIdLst>
            <p14:sldId id="617"/>
            <p14:sldId id="618"/>
            <p14:sldId id="620"/>
          </p14:sldIdLst>
        </p14:section>
        <p14:section name="Full Network Diagram" id="{B83245C4-3807-4596-8BB7-2E6206B190E6}">
          <p14:sldIdLst>
            <p14:sldId id="624"/>
            <p14:sldId id="625"/>
            <p14:sldId id="626"/>
            <p14:sldId id="627"/>
            <p14:sldId id="621"/>
            <p14:sldId id="630"/>
            <p14:sldId id="622"/>
            <p14:sldId id="629"/>
          </p14:sldIdLst>
        </p14:section>
        <p14:section name="Without Featuremaps" id="{EB34CCEE-BE7E-4EEA-B963-0B00AB9FC0C2}">
          <p14:sldIdLst>
            <p14:sldId id="631"/>
            <p14:sldId id="633"/>
            <p14:sldId id="634"/>
            <p14:sldId id="635"/>
            <p14:sldId id="636"/>
            <p14:sldId id="638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4DAB4"/>
    <a:srgbClr val="CC00FF"/>
    <a:srgbClr val="FAFAFA"/>
    <a:srgbClr val="F8AEAE"/>
    <a:srgbClr val="E27878"/>
    <a:srgbClr val="700000"/>
    <a:srgbClr val="9A0000"/>
    <a:srgbClr val="CAA990"/>
    <a:srgbClr val="BCB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0" autoAdjust="0"/>
    <p:restoredTop sz="96387" autoAdjust="0"/>
  </p:normalViewPr>
  <p:slideViewPr>
    <p:cSldViewPr snapToGrid="0">
      <p:cViewPr varScale="1">
        <p:scale>
          <a:sx n="80" d="100"/>
          <a:sy n="80" d="100"/>
        </p:scale>
        <p:origin x="78" y="246"/>
      </p:cViewPr>
      <p:guideLst>
        <p:guide orient="horz" pos="2047"/>
        <p:guide pos="395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8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5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4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4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11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28/09/2017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be 22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5528" y="3397620"/>
            <a:ext cx="3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29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32" name="Cube 31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35" name="TextBox 34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39" name="TextBox 3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1" name="Cube 40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2" name="Group 41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44" name="TextBox 4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195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839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4553363" y="2988420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Cube 44"/>
          <p:cNvSpPr/>
          <p:nvPr/>
        </p:nvSpPr>
        <p:spPr>
          <a:xfrm>
            <a:off x="4268161" y="3276660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Cube 39"/>
          <p:cNvSpPr/>
          <p:nvPr/>
        </p:nvSpPr>
        <p:spPr>
          <a:xfrm>
            <a:off x="4560844" y="2321587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Cube 41"/>
          <p:cNvSpPr/>
          <p:nvPr/>
        </p:nvSpPr>
        <p:spPr>
          <a:xfrm>
            <a:off x="4267253" y="2618216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20339" y="4684951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Root-2 Unit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505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65" name="Cube 64"/>
          <p:cNvSpPr/>
          <p:nvPr/>
        </p:nvSpPr>
        <p:spPr>
          <a:xfrm>
            <a:off x="4710078" y="231303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Cube 65"/>
          <p:cNvSpPr/>
          <p:nvPr/>
        </p:nvSpPr>
        <p:spPr>
          <a:xfrm>
            <a:off x="4561560" y="2457812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Cube 66"/>
          <p:cNvSpPr/>
          <p:nvPr/>
        </p:nvSpPr>
        <p:spPr>
          <a:xfrm>
            <a:off x="4411838" y="2608330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ube 67"/>
          <p:cNvSpPr/>
          <p:nvPr/>
        </p:nvSpPr>
        <p:spPr>
          <a:xfrm>
            <a:off x="4270364" y="275884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Cube 68"/>
          <p:cNvSpPr/>
          <p:nvPr/>
        </p:nvSpPr>
        <p:spPr>
          <a:xfrm>
            <a:off x="4710078" y="298135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Cube 69"/>
          <p:cNvSpPr/>
          <p:nvPr/>
        </p:nvSpPr>
        <p:spPr>
          <a:xfrm>
            <a:off x="4561560" y="3126132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Cube 70"/>
          <p:cNvSpPr/>
          <p:nvPr/>
        </p:nvSpPr>
        <p:spPr>
          <a:xfrm>
            <a:off x="4411838" y="3276650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Cube 71"/>
          <p:cNvSpPr/>
          <p:nvPr/>
        </p:nvSpPr>
        <p:spPr>
          <a:xfrm>
            <a:off x="4270364" y="342716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4" name="Picture 7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78" name="Cube 77"/>
          <p:cNvSpPr/>
          <p:nvPr/>
        </p:nvSpPr>
        <p:spPr>
          <a:xfrm>
            <a:off x="4705943" y="365941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Cube 78"/>
          <p:cNvSpPr/>
          <p:nvPr/>
        </p:nvSpPr>
        <p:spPr>
          <a:xfrm>
            <a:off x="4557425" y="381258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Cube 79"/>
          <p:cNvSpPr/>
          <p:nvPr/>
        </p:nvSpPr>
        <p:spPr>
          <a:xfrm>
            <a:off x="4407703" y="3963106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Cube 80"/>
          <p:cNvSpPr/>
          <p:nvPr/>
        </p:nvSpPr>
        <p:spPr>
          <a:xfrm>
            <a:off x="4266229" y="411362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Cube 81"/>
          <p:cNvSpPr/>
          <p:nvPr/>
        </p:nvSpPr>
        <p:spPr>
          <a:xfrm>
            <a:off x="4722838" y="1651468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Cube 82"/>
          <p:cNvSpPr/>
          <p:nvPr/>
        </p:nvSpPr>
        <p:spPr>
          <a:xfrm>
            <a:off x="4574320" y="1796249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Cube 83"/>
          <p:cNvSpPr/>
          <p:nvPr/>
        </p:nvSpPr>
        <p:spPr>
          <a:xfrm>
            <a:off x="4424598" y="1946767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ube 84"/>
          <p:cNvSpPr/>
          <p:nvPr/>
        </p:nvSpPr>
        <p:spPr>
          <a:xfrm>
            <a:off x="4274735" y="2097285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494591" y="2335248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56630" y="2349894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06782" y="2917339"/>
            <a:ext cx="1069494" cy="147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76276" y="2945458"/>
            <a:ext cx="1" cy="10077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520339" y="4684951"/>
            <a:ext cx="901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Root-4 Unit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504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2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44" name="Cube 43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6" name="Cube 45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Cube 47"/>
          <p:cNvSpPr/>
          <p:nvPr/>
        </p:nvSpPr>
        <p:spPr>
          <a:xfrm>
            <a:off x="10283165" y="2646815"/>
            <a:ext cx="1270282" cy="1074334"/>
          </a:xfrm>
          <a:prstGeom prst="cube">
            <a:avLst>
              <a:gd name="adj" fmla="val 1477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3776232" y="3988023"/>
            <a:ext cx="1414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Convolutional</a:t>
            </a:r>
            <a:r>
              <a:rPr kumimoji="0" lang="en-GB" sz="1200" b="0" i="1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 Layer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55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be 42"/>
          <p:cNvSpPr/>
          <p:nvPr/>
        </p:nvSpPr>
        <p:spPr>
          <a:xfrm>
            <a:off x="4930877" y="2390783"/>
            <a:ext cx="1270282" cy="1074334"/>
          </a:xfrm>
          <a:prstGeom prst="cube">
            <a:avLst>
              <a:gd name="adj" fmla="val 147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Cube 43"/>
          <p:cNvSpPr/>
          <p:nvPr/>
        </p:nvSpPr>
        <p:spPr>
          <a:xfrm>
            <a:off x="4516349" y="2847983"/>
            <a:ext cx="1270282" cy="1074334"/>
          </a:xfrm>
          <a:prstGeom prst="cube">
            <a:avLst>
              <a:gd name="adj" fmla="val 147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21" y="3199308"/>
            <a:ext cx="114300" cy="13258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 rot="8117367">
            <a:off x="5216533" y="2642254"/>
            <a:ext cx="50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47" name="Cube 46"/>
          <p:cNvSpPr/>
          <p:nvPr/>
        </p:nvSpPr>
        <p:spPr>
          <a:xfrm>
            <a:off x="6639083" y="2608888"/>
            <a:ext cx="1301891" cy="1313429"/>
          </a:xfrm>
          <a:prstGeom prst="cube">
            <a:avLst>
              <a:gd name="adj" fmla="val 9429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ight Arrow 101"/>
          <p:cNvSpPr/>
          <p:nvPr/>
        </p:nvSpPr>
        <p:spPr>
          <a:xfrm>
            <a:off x="6473724" y="311910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6316041" y="3321102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73115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88464" y="2520598"/>
            <a:ext cx="1636674" cy="1465914"/>
          </a:xfrm>
          <a:prstGeom prst="cube">
            <a:avLst>
              <a:gd name="adj" fmla="val 5442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Right Arrow 146"/>
          <p:cNvSpPr/>
          <p:nvPr/>
        </p:nvSpPr>
        <p:spPr>
          <a:xfrm>
            <a:off x="4524727" y="311689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68" y="3185731"/>
            <a:ext cx="114300" cy="13258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68173" y="3298559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3858" y="2755416"/>
            <a:ext cx="452633" cy="989848"/>
            <a:chOff x="4430098" y="2679216"/>
            <a:chExt cx="452633" cy="989848"/>
          </a:xfrm>
        </p:grpSpPr>
        <p:sp>
          <p:nvSpPr>
            <p:cNvPr id="163" name="TextBox 162"/>
            <p:cNvSpPr txBox="1"/>
            <p:nvPr/>
          </p:nvSpPr>
          <p:spPr>
            <a:xfrm rot="5400000">
              <a:off x="4527082" y="2961893"/>
              <a:ext cx="31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67" name="Cube 166"/>
            <p:cNvSpPr>
              <a:spLocks noChangeAspect="1"/>
            </p:cNvSpPr>
            <p:nvPr/>
          </p:nvSpPr>
          <p:spPr>
            <a:xfrm>
              <a:off x="4438295" y="3317541"/>
              <a:ext cx="349563" cy="351523"/>
            </a:xfrm>
            <a:prstGeom prst="cube">
              <a:avLst>
                <a:gd name="adj" fmla="val 2078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Cube 47"/>
            <p:cNvSpPr>
              <a:spLocks noChangeAspect="1"/>
            </p:cNvSpPr>
            <p:nvPr/>
          </p:nvSpPr>
          <p:spPr>
            <a:xfrm>
              <a:off x="4430098" y="2679216"/>
              <a:ext cx="349563" cy="351523"/>
            </a:xfrm>
            <a:prstGeom prst="cube">
              <a:avLst>
                <a:gd name="adj" fmla="val 2078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29261" y="3370124"/>
            <a:ext cx="955174" cy="681423"/>
            <a:chOff x="3183121" y="3190126"/>
            <a:chExt cx="955174" cy="681423"/>
          </a:xfrm>
        </p:grpSpPr>
        <p:sp>
          <p:nvSpPr>
            <p:cNvPr id="50" name="TextBox 4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0" lang="en-GB" sz="11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6233" y="350221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kumimoji="0" lang="en-GB" sz="11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45294" y="3813666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GB" sz="11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4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5204094" y="3113890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88" y="3185731"/>
            <a:ext cx="114300" cy="132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268795" y="2502029"/>
            <a:ext cx="848892" cy="1502163"/>
            <a:chOff x="4268795" y="2334389"/>
            <a:chExt cx="848892" cy="1502163"/>
          </a:xfrm>
        </p:grpSpPr>
        <p:sp>
          <p:nvSpPr>
            <p:cNvPr id="157" name="Cube 156"/>
            <p:cNvSpPr>
              <a:spLocks noChangeAspect="1"/>
            </p:cNvSpPr>
            <p:nvPr/>
          </p:nvSpPr>
          <p:spPr>
            <a:xfrm>
              <a:off x="4268795" y="2992606"/>
              <a:ext cx="839239" cy="843946"/>
            </a:xfrm>
            <a:prstGeom prst="cube">
              <a:avLst>
                <a:gd name="adj" fmla="val 6708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5400000">
              <a:off x="4582384" y="3041971"/>
              <a:ext cx="311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67" name="Cube 166"/>
            <p:cNvSpPr>
              <a:spLocks noChangeAspect="1"/>
            </p:cNvSpPr>
            <p:nvPr/>
          </p:nvSpPr>
          <p:spPr>
            <a:xfrm>
              <a:off x="4278448" y="2334389"/>
              <a:ext cx="839239" cy="843946"/>
            </a:xfrm>
            <a:prstGeom prst="cube">
              <a:avLst>
                <a:gd name="adj" fmla="val 6708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047540" y="3295558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584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84" y="3189108"/>
            <a:ext cx="114300" cy="132588"/>
          </a:xfrm>
          <a:prstGeom prst="rect">
            <a:avLst/>
          </a:prstGeom>
        </p:spPr>
      </p:pic>
      <p:sp>
        <p:nvSpPr>
          <p:cNvPr id="102" name="Right Arrow 101"/>
          <p:cNvSpPr/>
          <p:nvPr/>
        </p:nvSpPr>
        <p:spPr>
          <a:xfrm>
            <a:off x="9539271" y="3133656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Cube 99"/>
          <p:cNvSpPr/>
          <p:nvPr/>
        </p:nvSpPr>
        <p:spPr>
          <a:xfrm>
            <a:off x="8237380" y="276395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02057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30" name="Cube 129"/>
          <p:cNvSpPr/>
          <p:nvPr/>
        </p:nvSpPr>
        <p:spPr>
          <a:xfrm>
            <a:off x="8240157" y="225292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381588" y="3335657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56328" y="4017858"/>
            <a:ext cx="26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30156" y="3893732"/>
            <a:ext cx="26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784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67253" y="2435887"/>
            <a:ext cx="845608" cy="1514606"/>
            <a:chOff x="4267253" y="2321587"/>
            <a:chExt cx="845608" cy="1514606"/>
          </a:xfrm>
        </p:grpSpPr>
        <p:sp>
          <p:nvSpPr>
            <p:cNvPr id="44" name="Cube 43"/>
            <p:cNvSpPr/>
            <p:nvPr/>
          </p:nvSpPr>
          <p:spPr>
            <a:xfrm>
              <a:off x="4553363" y="2988420"/>
              <a:ext cx="552017" cy="559533"/>
            </a:xfrm>
            <a:prstGeom prst="cube">
              <a:avLst>
                <a:gd name="adj" fmla="val 53367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Cube 44"/>
            <p:cNvSpPr/>
            <p:nvPr/>
          </p:nvSpPr>
          <p:spPr>
            <a:xfrm>
              <a:off x="4268161" y="3276660"/>
              <a:ext cx="552017" cy="559533"/>
            </a:xfrm>
            <a:prstGeom prst="cube">
              <a:avLst>
                <a:gd name="adj" fmla="val 533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4560844" y="2321587"/>
              <a:ext cx="552017" cy="559533"/>
            </a:xfrm>
            <a:prstGeom prst="cube">
              <a:avLst>
                <a:gd name="adj" fmla="val 533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ube 41"/>
            <p:cNvSpPr/>
            <p:nvPr/>
          </p:nvSpPr>
          <p:spPr>
            <a:xfrm>
              <a:off x="4267253" y="2618216"/>
              <a:ext cx="552017" cy="559533"/>
            </a:xfrm>
            <a:prstGeom prst="cube">
              <a:avLst>
                <a:gd name="adj" fmla="val 53367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3" name="Picture 1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48" y="3132391"/>
            <a:ext cx="114300" cy="132588"/>
          </a:xfrm>
          <a:prstGeom prst="rect">
            <a:avLst/>
          </a:prstGeom>
        </p:spPr>
      </p:pic>
      <p:sp>
        <p:nvSpPr>
          <p:cNvPr id="32" name="Right Arrow 101"/>
          <p:cNvSpPr/>
          <p:nvPr/>
        </p:nvSpPr>
        <p:spPr>
          <a:xfrm>
            <a:off x="5267188" y="3026004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17125" y="3228005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394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6229" y="1742908"/>
            <a:ext cx="864361" cy="2881267"/>
            <a:chOff x="4266229" y="1651468"/>
            <a:chExt cx="864361" cy="2881267"/>
          </a:xfrm>
        </p:grpSpPr>
        <p:sp>
          <p:nvSpPr>
            <p:cNvPr id="65" name="Cube 64"/>
            <p:cNvSpPr/>
            <p:nvPr/>
          </p:nvSpPr>
          <p:spPr>
            <a:xfrm>
              <a:off x="4710078" y="2313031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4561560" y="2457812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4411838" y="2608330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4270364" y="275884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Cube 68"/>
            <p:cNvSpPr/>
            <p:nvPr/>
          </p:nvSpPr>
          <p:spPr>
            <a:xfrm>
              <a:off x="4710078" y="2981351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4561560" y="3126132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Cube 70"/>
            <p:cNvSpPr/>
            <p:nvPr/>
          </p:nvSpPr>
          <p:spPr>
            <a:xfrm>
              <a:off x="4411838" y="3276650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Cube 71"/>
            <p:cNvSpPr/>
            <p:nvPr/>
          </p:nvSpPr>
          <p:spPr>
            <a:xfrm>
              <a:off x="4270364" y="342716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ube 77"/>
            <p:cNvSpPr/>
            <p:nvPr/>
          </p:nvSpPr>
          <p:spPr>
            <a:xfrm>
              <a:off x="4705943" y="365941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ube 78"/>
            <p:cNvSpPr/>
            <p:nvPr/>
          </p:nvSpPr>
          <p:spPr>
            <a:xfrm>
              <a:off x="4557425" y="3812588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ube 79"/>
            <p:cNvSpPr/>
            <p:nvPr/>
          </p:nvSpPr>
          <p:spPr>
            <a:xfrm>
              <a:off x="4407703" y="3963106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Cube 80"/>
            <p:cNvSpPr/>
            <p:nvPr/>
          </p:nvSpPr>
          <p:spPr>
            <a:xfrm>
              <a:off x="4266229" y="4113624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Cube 81"/>
            <p:cNvSpPr/>
            <p:nvPr/>
          </p:nvSpPr>
          <p:spPr>
            <a:xfrm>
              <a:off x="4722838" y="1651468"/>
              <a:ext cx="407752" cy="419111"/>
            </a:xfrm>
            <a:prstGeom prst="cube">
              <a:avLst>
                <a:gd name="adj" fmla="val 362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Cube 82"/>
            <p:cNvSpPr/>
            <p:nvPr/>
          </p:nvSpPr>
          <p:spPr>
            <a:xfrm>
              <a:off x="4574320" y="1796249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Cube 83"/>
            <p:cNvSpPr/>
            <p:nvPr/>
          </p:nvSpPr>
          <p:spPr>
            <a:xfrm>
              <a:off x="4424598" y="1946767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Cube 84"/>
            <p:cNvSpPr/>
            <p:nvPr/>
          </p:nvSpPr>
          <p:spPr>
            <a:xfrm>
              <a:off x="4274735" y="2097285"/>
              <a:ext cx="407752" cy="419111"/>
            </a:xfrm>
            <a:prstGeom prst="cube">
              <a:avLst>
                <a:gd name="adj" fmla="val 36253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1" name="Right Arrow 146"/>
          <p:cNvSpPr/>
          <p:nvPr/>
        </p:nvSpPr>
        <p:spPr>
          <a:xfrm>
            <a:off x="5255447" y="3043026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98893" y="3224694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48" y="3132391"/>
            <a:ext cx="114300" cy="1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be 63"/>
          <p:cNvSpPr/>
          <p:nvPr/>
        </p:nvSpPr>
        <p:spPr>
          <a:xfrm>
            <a:off x="4553363" y="2988420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Cube 64"/>
          <p:cNvSpPr/>
          <p:nvPr/>
        </p:nvSpPr>
        <p:spPr>
          <a:xfrm>
            <a:off x="4268161" y="3276660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Cube 65"/>
          <p:cNvSpPr/>
          <p:nvPr/>
        </p:nvSpPr>
        <p:spPr>
          <a:xfrm>
            <a:off x="4560844" y="2321587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Cube 66"/>
          <p:cNvSpPr/>
          <p:nvPr/>
        </p:nvSpPr>
        <p:spPr>
          <a:xfrm>
            <a:off x="4267253" y="2618216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ube 67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pic>
        <p:nvPicPr>
          <p:cNvPr id="73" name="Picture 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78" name="TextBox 77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2" name="TextBox 81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4" name="Cube 83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5" name="Group 84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86" name="TextBox 8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blipFill>
                <a:blip r:embed="rId4"/>
                <a:stretch>
                  <a:fillRect l="-3883" t="-116327" r="-60194" b="-18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blipFill>
                <a:blip r:embed="rId5"/>
                <a:stretch>
                  <a:fillRect l="-102273" t="-139394" r="-222727" b="-21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blipFill>
                <a:blip r:embed="rId6"/>
                <a:stretch>
                  <a:fillRect l="-17308" t="-116327" r="-45192" b="-18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75224" y="2796209"/>
            <a:ext cx="0" cy="8681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311952" y="2796209"/>
            <a:ext cx="106327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009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01" y="3199308"/>
            <a:ext cx="114300" cy="132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16349" y="2489843"/>
            <a:ext cx="1684810" cy="1531534"/>
            <a:chOff x="4516349" y="2390783"/>
            <a:chExt cx="1684810" cy="1531534"/>
          </a:xfrm>
        </p:grpSpPr>
        <p:sp>
          <p:nvSpPr>
            <p:cNvPr id="43" name="Cube 42"/>
            <p:cNvSpPr/>
            <p:nvPr/>
          </p:nvSpPr>
          <p:spPr>
            <a:xfrm>
              <a:off x="4930877" y="2390783"/>
              <a:ext cx="1270282" cy="1074334"/>
            </a:xfrm>
            <a:prstGeom prst="cube">
              <a:avLst>
                <a:gd name="adj" fmla="val 1477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4516349" y="2847983"/>
              <a:ext cx="1270282" cy="1074334"/>
            </a:xfrm>
            <a:prstGeom prst="cube">
              <a:avLst>
                <a:gd name="adj" fmla="val 1477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8117367">
              <a:off x="5216533" y="2642254"/>
              <a:ext cx="505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</a:t>
              </a:r>
            </a:p>
          </p:txBody>
        </p:sp>
      </p:grpSp>
      <p:sp>
        <p:nvSpPr>
          <p:cNvPr id="47" name="Cube 46"/>
          <p:cNvSpPr/>
          <p:nvPr/>
        </p:nvSpPr>
        <p:spPr>
          <a:xfrm>
            <a:off x="6357143" y="2601268"/>
            <a:ext cx="1301891" cy="1313429"/>
          </a:xfrm>
          <a:prstGeom prst="cube">
            <a:avLst>
              <a:gd name="adj" fmla="val 9429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ight Arrow 101"/>
          <p:cNvSpPr/>
          <p:nvPr/>
        </p:nvSpPr>
        <p:spPr>
          <a:xfrm>
            <a:off x="6260413" y="311658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02730" y="3318589"/>
            <a:ext cx="5581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217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be 99"/>
          <p:cNvSpPr/>
          <p:nvPr/>
        </p:nvSpPr>
        <p:spPr>
          <a:xfrm>
            <a:off x="580495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724171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29905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1872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93" y="3132391"/>
            <a:ext cx="114300" cy="132588"/>
          </a:xfrm>
          <a:prstGeom prst="rect">
            <a:avLst/>
          </a:prstGeom>
        </p:spPr>
      </p:pic>
      <p:sp>
        <p:nvSpPr>
          <p:cNvPr id="129" name="Cube 128"/>
          <p:cNvSpPr/>
          <p:nvPr/>
        </p:nvSpPr>
        <p:spPr>
          <a:xfrm>
            <a:off x="756643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580772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708402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2724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E6BCC593-C368-49D6-9DFD-8E502AD0BD88}"/>
              </a:ext>
            </a:extLst>
          </p:cNvPr>
          <p:cNvSpPr/>
          <p:nvPr/>
        </p:nvSpPr>
        <p:spPr>
          <a:xfrm>
            <a:off x="3122438" y="2253223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7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be 99"/>
          <p:cNvSpPr/>
          <p:nvPr/>
        </p:nvSpPr>
        <p:spPr>
          <a:xfrm>
            <a:off x="580495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724171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29905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1872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ube 128"/>
          <p:cNvSpPr/>
          <p:nvPr/>
        </p:nvSpPr>
        <p:spPr>
          <a:xfrm>
            <a:off x="756643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580772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708402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2724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889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be 54"/>
          <p:cNvSpPr/>
          <p:nvPr/>
        </p:nvSpPr>
        <p:spPr>
          <a:xfrm>
            <a:off x="3253343" y="2616637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8" y="3301860"/>
            <a:ext cx="114300" cy="132588"/>
          </a:xfrm>
          <a:prstGeom prst="rect">
            <a:avLst/>
          </a:prstGeom>
        </p:spPr>
      </p:pic>
      <p:sp>
        <p:nvSpPr>
          <p:cNvPr id="59" name="Cube 58"/>
          <p:cNvSpPr/>
          <p:nvPr/>
        </p:nvSpPr>
        <p:spPr>
          <a:xfrm>
            <a:off x="5593427" y="2931083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Cube 59"/>
          <p:cNvSpPr/>
          <p:nvPr/>
        </p:nvSpPr>
        <p:spPr>
          <a:xfrm>
            <a:off x="5593427" y="2698032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Cube 61"/>
          <p:cNvSpPr/>
          <p:nvPr/>
        </p:nvSpPr>
        <p:spPr>
          <a:xfrm>
            <a:off x="6948486" y="2827671"/>
            <a:ext cx="1230348" cy="1040560"/>
          </a:xfrm>
          <a:prstGeom prst="cube">
            <a:avLst>
              <a:gd name="adj" fmla="val 1477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ight Arrow 62"/>
          <p:cNvSpPr/>
          <p:nvPr/>
        </p:nvSpPr>
        <p:spPr>
          <a:xfrm>
            <a:off x="6394435" y="323706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18533" y="3491120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6878142" y="3225268"/>
            <a:ext cx="785177" cy="698323"/>
            <a:chOff x="3183121" y="3190126"/>
            <a:chExt cx="785177" cy="698323"/>
          </a:xfrm>
        </p:grpSpPr>
        <p:sp>
          <p:nvSpPr>
            <p:cNvPr id="72" name="TextBox 71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9686" y="3442928"/>
            <a:ext cx="785177" cy="698323"/>
            <a:chOff x="3183121" y="3190126"/>
            <a:chExt cx="785177" cy="698323"/>
          </a:xfrm>
        </p:grpSpPr>
        <p:sp>
          <p:nvSpPr>
            <p:cNvPr id="75" name="TextBox 74"/>
            <p:cNvSpPr txBox="1"/>
            <p:nvPr/>
          </p:nvSpPr>
          <p:spPr>
            <a:xfrm>
              <a:off x="3183121" y="319012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2538" y="351911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67755" y="3645278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29793" y="3711245"/>
            <a:ext cx="2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82423" y="2344455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80" name="Cube 79"/>
          <p:cNvSpPr/>
          <p:nvPr/>
        </p:nvSpPr>
        <p:spPr>
          <a:xfrm>
            <a:off x="5582423" y="3569619"/>
            <a:ext cx="643752" cy="649457"/>
          </a:xfrm>
          <a:prstGeom prst="cube">
            <a:avLst>
              <a:gd name="adj" fmla="val 89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5853199" y="3785167"/>
            <a:ext cx="2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82195" y="406312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90452" y="418287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380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84744" y="3561738"/>
            <a:ext cx="4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65528" y="3397620"/>
            <a:ext cx="33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66" name="TextBox 6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14153" y="3501427"/>
            <a:ext cx="3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960215" y="3305263"/>
            <a:ext cx="955174" cy="673803"/>
            <a:chOff x="3183121" y="3190126"/>
            <a:chExt cx="955174" cy="673803"/>
          </a:xfrm>
        </p:grpSpPr>
        <p:sp>
          <p:nvSpPr>
            <p:cNvPr id="80" name="TextBox 7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74" name="TextBox 7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8574087" y="2466298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68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be 43"/>
          <p:cNvSpPr/>
          <p:nvPr/>
        </p:nvSpPr>
        <p:spPr>
          <a:xfrm>
            <a:off x="4553363" y="2988420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Cube 44"/>
          <p:cNvSpPr/>
          <p:nvPr/>
        </p:nvSpPr>
        <p:spPr>
          <a:xfrm>
            <a:off x="4268161" y="3276660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Cube 39"/>
          <p:cNvSpPr/>
          <p:nvPr/>
        </p:nvSpPr>
        <p:spPr>
          <a:xfrm>
            <a:off x="4560844" y="2321587"/>
            <a:ext cx="552017" cy="559533"/>
          </a:xfrm>
          <a:prstGeom prst="cube">
            <a:avLst>
              <a:gd name="adj" fmla="val 533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Cube 41"/>
          <p:cNvSpPr/>
          <p:nvPr/>
        </p:nvSpPr>
        <p:spPr>
          <a:xfrm>
            <a:off x="4267253" y="2618216"/>
            <a:ext cx="552017" cy="559533"/>
          </a:xfrm>
          <a:prstGeom prst="cube">
            <a:avLst>
              <a:gd name="adj" fmla="val 533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979761" y="233335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3994251" y="3652104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21466" y="3784571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66" name="TextBox 6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14153" y="3501427"/>
            <a:ext cx="3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960215" y="3305263"/>
            <a:ext cx="955174" cy="673803"/>
            <a:chOff x="3183121" y="3190126"/>
            <a:chExt cx="955174" cy="673803"/>
          </a:xfrm>
        </p:grpSpPr>
        <p:sp>
          <p:nvSpPr>
            <p:cNvPr id="80" name="TextBox 7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74" name="TextBox 7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4" y="2316812"/>
                <a:ext cx="629260" cy="300852"/>
              </a:xfrm>
              <a:prstGeom prst="rect">
                <a:avLst/>
              </a:prstGeom>
              <a:blipFill>
                <a:blip r:embed="rId5"/>
                <a:stretch>
                  <a:fillRect l="-3883" t="-116327" r="-60194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1" y="3655711"/>
                <a:ext cx="268431" cy="407099"/>
              </a:xfrm>
              <a:prstGeom prst="rect">
                <a:avLst/>
              </a:prstGeom>
              <a:blipFill>
                <a:blip r:embed="rId6"/>
                <a:stretch>
                  <a:fillRect l="-102273" t="-139394" r="-222727" b="-2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884744" y="3561738"/>
            <a:ext cx="4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8" y="3345387"/>
                <a:ext cx="629260" cy="300852"/>
              </a:xfrm>
              <a:prstGeom prst="rect">
                <a:avLst/>
              </a:prstGeom>
              <a:blipFill>
                <a:blip r:embed="rId7"/>
                <a:stretch>
                  <a:fillRect l="-17308" t="-116327" r="-45192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75224" y="2796209"/>
            <a:ext cx="0" cy="8681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11952" y="2796209"/>
            <a:ext cx="106327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74087" y="2466298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664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be 75"/>
          <p:cNvSpPr/>
          <p:nvPr/>
        </p:nvSpPr>
        <p:spPr>
          <a:xfrm>
            <a:off x="4710078" y="231303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Cube 76"/>
          <p:cNvSpPr/>
          <p:nvPr/>
        </p:nvSpPr>
        <p:spPr>
          <a:xfrm>
            <a:off x="4561560" y="2457812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Cube 77"/>
          <p:cNvSpPr/>
          <p:nvPr/>
        </p:nvSpPr>
        <p:spPr>
          <a:xfrm>
            <a:off x="4411838" y="2608330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Cube 81"/>
          <p:cNvSpPr/>
          <p:nvPr/>
        </p:nvSpPr>
        <p:spPr>
          <a:xfrm>
            <a:off x="4270364" y="275884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Cube 60"/>
          <p:cNvSpPr/>
          <p:nvPr/>
        </p:nvSpPr>
        <p:spPr>
          <a:xfrm>
            <a:off x="4710078" y="2981351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Cube 61"/>
          <p:cNvSpPr/>
          <p:nvPr/>
        </p:nvSpPr>
        <p:spPr>
          <a:xfrm>
            <a:off x="4561560" y="3126132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Cube 62"/>
          <p:cNvSpPr/>
          <p:nvPr/>
        </p:nvSpPr>
        <p:spPr>
          <a:xfrm>
            <a:off x="4411838" y="3276650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Cube 69"/>
          <p:cNvSpPr/>
          <p:nvPr/>
        </p:nvSpPr>
        <p:spPr>
          <a:xfrm>
            <a:off x="4270364" y="342716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936509" y="1696441"/>
            <a:ext cx="82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i="1" dirty="0"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74087" y="2466298"/>
            <a:ext cx="89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3961478" y="4291178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88693" y="4423645"/>
            <a:ext cx="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0550" y="3522793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66" name="TextBox 65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241633" y="3522360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14153" y="3501427"/>
            <a:ext cx="3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9960215" y="3305263"/>
            <a:ext cx="955174" cy="673803"/>
            <a:chOff x="3183121" y="3190126"/>
            <a:chExt cx="955174" cy="673803"/>
          </a:xfrm>
        </p:grpSpPr>
        <p:sp>
          <p:nvSpPr>
            <p:cNvPr id="80" name="TextBox 7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3" name="Group 72"/>
          <p:cNvGrpSpPr/>
          <p:nvPr/>
        </p:nvGrpSpPr>
        <p:grpSpPr>
          <a:xfrm>
            <a:off x="5503670" y="3674595"/>
            <a:ext cx="955174" cy="673803"/>
            <a:chOff x="3183121" y="3190126"/>
            <a:chExt cx="955174" cy="673803"/>
          </a:xfrm>
        </p:grpSpPr>
        <p:sp>
          <p:nvSpPr>
            <p:cNvPr id="74" name="TextBox 73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77747" y="2678025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747" y="2678025"/>
                <a:ext cx="629260" cy="300852"/>
              </a:xfrm>
              <a:prstGeom prst="rect">
                <a:avLst/>
              </a:prstGeom>
              <a:blipFill>
                <a:blip r:embed="rId5"/>
                <a:stretch>
                  <a:fillRect l="-4854" t="-114000" r="-59223" b="-18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05742" y="3375561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42" y="3375561"/>
                <a:ext cx="629260" cy="300852"/>
              </a:xfrm>
              <a:prstGeom prst="rect">
                <a:avLst/>
              </a:prstGeom>
              <a:blipFill>
                <a:blip r:embed="rId6"/>
                <a:stretch>
                  <a:fillRect l="-18447" t="-116327" r="-45631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>
                <a:cs typeface="Times New Roman" panose="02020603050405020304" pitchFamily="18" charset="0"/>
              </a:rPr>
              <a:t>ReLU</a:t>
            </a:r>
            <a:endParaRPr lang="en-GB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884744" y="3561738"/>
            <a:ext cx="42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4705943" y="365941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Cube 55"/>
          <p:cNvSpPr/>
          <p:nvPr/>
        </p:nvSpPr>
        <p:spPr>
          <a:xfrm>
            <a:off x="4557425" y="3812588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Cube 56"/>
          <p:cNvSpPr/>
          <p:nvPr/>
        </p:nvSpPr>
        <p:spPr>
          <a:xfrm>
            <a:off x="4407703" y="3963106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ube 58"/>
          <p:cNvSpPr/>
          <p:nvPr/>
        </p:nvSpPr>
        <p:spPr>
          <a:xfrm>
            <a:off x="4266229" y="4113624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Cube 83"/>
          <p:cNvSpPr/>
          <p:nvPr/>
        </p:nvSpPr>
        <p:spPr>
          <a:xfrm>
            <a:off x="4722838" y="1651468"/>
            <a:ext cx="407752" cy="419111"/>
          </a:xfrm>
          <a:prstGeom prst="cube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ube 84"/>
          <p:cNvSpPr/>
          <p:nvPr/>
        </p:nvSpPr>
        <p:spPr>
          <a:xfrm>
            <a:off x="4574320" y="1796249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Cube 85"/>
          <p:cNvSpPr/>
          <p:nvPr/>
        </p:nvSpPr>
        <p:spPr>
          <a:xfrm>
            <a:off x="4424598" y="1946767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Cube 86"/>
          <p:cNvSpPr/>
          <p:nvPr/>
        </p:nvSpPr>
        <p:spPr>
          <a:xfrm>
            <a:off x="4274735" y="2097285"/>
            <a:ext cx="407752" cy="419111"/>
          </a:xfrm>
          <a:prstGeom prst="cube">
            <a:avLst>
              <a:gd name="adj" fmla="val 3625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077747" y="1655591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1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747" y="1655591"/>
                <a:ext cx="629260" cy="300852"/>
              </a:xfrm>
              <a:prstGeom prst="rect">
                <a:avLst/>
              </a:prstGeom>
              <a:blipFill>
                <a:blip r:embed="rId7"/>
                <a:stretch>
                  <a:fillRect l="-4854" t="-116327" r="-5922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09765" y="4392981"/>
                <a:ext cx="268431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GB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GB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5" y="4392981"/>
                <a:ext cx="268431" cy="407099"/>
              </a:xfrm>
              <a:prstGeom prst="rect">
                <a:avLst/>
              </a:prstGeom>
              <a:blipFill>
                <a:blip r:embed="rId8"/>
                <a:stretch>
                  <a:fillRect l="-104545" t="-139394" r="-220455" b="-21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/>
          <p:nvPr/>
        </p:nvCxnSpPr>
        <p:spPr>
          <a:xfrm flipH="1">
            <a:off x="6206860" y="2623599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81091" y="2626053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494591" y="2335248"/>
            <a:ext cx="1062039" cy="1464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56630" y="2349894"/>
            <a:ext cx="0" cy="10008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906782" y="2917339"/>
            <a:ext cx="1069494" cy="147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976276" y="2945458"/>
            <a:ext cx="1" cy="10077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375224" y="2796209"/>
            <a:ext cx="0" cy="8681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232284" y="2932088"/>
            <a:ext cx="0" cy="88894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170411" y="2945458"/>
            <a:ext cx="10618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515695" y="2655976"/>
            <a:ext cx="0" cy="8663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311952" y="2796209"/>
            <a:ext cx="106327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457022" y="2655976"/>
            <a:ext cx="10586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706310" y="4107604"/>
                <a:ext cx="629260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GB" sz="12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GB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200" dirty="0">
                    <a:cs typeface="Times New Roman" panose="02020603050405020304" pitchFamily="18" charset="0"/>
                  </a:rPr>
                  <a:t>×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10" y="4107604"/>
                <a:ext cx="629260" cy="300852"/>
              </a:xfrm>
              <a:prstGeom prst="rect">
                <a:avLst/>
              </a:prstGeom>
              <a:blipFill>
                <a:blip r:embed="rId6"/>
                <a:stretch>
                  <a:fillRect l="-18447" t="-116327" r="-45631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15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5442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 rot="5400000">
            <a:off x="4527082" y="2961893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438295" y="3317541"/>
            <a:ext cx="349563" cy="351523"/>
          </a:xfrm>
          <a:prstGeom prst="cube">
            <a:avLst>
              <a:gd name="adj" fmla="val 207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25040" y="4006364"/>
            <a:ext cx="936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Input Image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Cube 47"/>
          <p:cNvSpPr>
            <a:spLocks noChangeAspect="1"/>
          </p:cNvSpPr>
          <p:nvPr/>
        </p:nvSpPr>
        <p:spPr>
          <a:xfrm>
            <a:off x="4430098" y="2679216"/>
            <a:ext cx="349563" cy="351523"/>
          </a:xfrm>
          <a:prstGeom prst="cube">
            <a:avLst>
              <a:gd name="adj" fmla="val 2078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53061" y="3370124"/>
            <a:ext cx="955174" cy="673803"/>
            <a:chOff x="3183121" y="3190126"/>
            <a:chExt cx="955174" cy="673803"/>
          </a:xfrm>
        </p:grpSpPr>
        <p:sp>
          <p:nvSpPr>
            <p:cNvPr id="50" name="TextBox 49"/>
            <p:cNvSpPr txBox="1"/>
            <p:nvPr/>
          </p:nvSpPr>
          <p:spPr>
            <a:xfrm>
              <a:off x="3183121" y="3190126"/>
              <a:ext cx="452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6233" y="3494597"/>
              <a:ext cx="55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GB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69094" y="3813666"/>
            <a:ext cx="4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0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/>
          <p:cNvSpPr/>
          <p:nvPr/>
        </p:nvSpPr>
        <p:spPr>
          <a:xfrm>
            <a:off x="2012264" y="2512978"/>
            <a:ext cx="1636674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8" name="Picture 9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44" y="3272928"/>
            <a:ext cx="114300" cy="132588"/>
          </a:xfrm>
          <a:prstGeom prst="rect">
            <a:avLst/>
          </a:prstGeom>
        </p:spPr>
      </p:pic>
      <p:sp>
        <p:nvSpPr>
          <p:cNvPr id="100" name="Cube 99"/>
          <p:cNvSpPr/>
          <p:nvPr/>
        </p:nvSpPr>
        <p:spPr>
          <a:xfrm>
            <a:off x="8237380" y="3045895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9674140" y="3291518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731481" y="3302516"/>
            <a:ext cx="4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51156" y="4304949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9998864" y="2500876"/>
            <a:ext cx="1733281" cy="1465914"/>
          </a:xfrm>
          <a:prstGeom prst="cube">
            <a:avLst>
              <a:gd name="adj" fmla="val 39958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Cube 129"/>
          <p:cNvSpPr/>
          <p:nvPr/>
        </p:nvSpPr>
        <p:spPr>
          <a:xfrm>
            <a:off x="8240157" y="2534868"/>
            <a:ext cx="1301891" cy="1313429"/>
          </a:xfrm>
          <a:prstGeom prst="cube">
            <a:avLst>
              <a:gd name="adj" fmla="val 9429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16457" y="34935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9677" y="4194706"/>
            <a:ext cx="26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71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ight Arrow 146"/>
          <p:cNvSpPr/>
          <p:nvPr/>
        </p:nvSpPr>
        <p:spPr>
          <a:xfrm>
            <a:off x="5202907" y="3292151"/>
            <a:ext cx="208253" cy="2660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3" name="Picture 1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08" y="3132391"/>
            <a:ext cx="114300" cy="132588"/>
          </a:xfrm>
          <a:prstGeom prst="rect">
            <a:avLst/>
          </a:prstGeom>
        </p:spPr>
      </p:pic>
      <p:sp>
        <p:nvSpPr>
          <p:cNvPr id="157" name="Cube 156"/>
          <p:cNvSpPr>
            <a:spLocks noChangeAspect="1"/>
          </p:cNvSpPr>
          <p:nvPr/>
        </p:nvSpPr>
        <p:spPr>
          <a:xfrm>
            <a:off x="4268795" y="2992606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TextBox 162"/>
          <p:cNvSpPr txBox="1"/>
          <p:nvPr/>
        </p:nvSpPr>
        <p:spPr>
          <a:xfrm rot="5400000">
            <a:off x="4582384" y="3041971"/>
            <a:ext cx="311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67" name="Cube 166"/>
          <p:cNvSpPr>
            <a:spLocks noChangeAspect="1"/>
          </p:cNvSpPr>
          <p:nvPr/>
        </p:nvSpPr>
        <p:spPr>
          <a:xfrm>
            <a:off x="4278448" y="2334389"/>
            <a:ext cx="839239" cy="843946"/>
          </a:xfrm>
          <a:prstGeom prst="cube">
            <a:avLst>
              <a:gd name="adj" fmla="val 6708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612224" y="3599370"/>
            <a:ext cx="882367" cy="701032"/>
            <a:chOff x="3065259" y="3191993"/>
            <a:chExt cx="882367" cy="701032"/>
          </a:xfrm>
        </p:grpSpPr>
        <p:sp>
          <p:nvSpPr>
            <p:cNvPr id="89" name="TextBox 88"/>
            <p:cNvSpPr txBox="1"/>
            <p:nvPr/>
          </p:nvSpPr>
          <p:spPr>
            <a:xfrm>
              <a:off x="3065259" y="3191993"/>
              <a:ext cx="49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68470" y="3523693"/>
              <a:ext cx="47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3" name="Cube 52"/>
          <p:cNvSpPr/>
          <p:nvPr/>
        </p:nvSpPr>
        <p:spPr>
          <a:xfrm>
            <a:off x="5560822" y="2103815"/>
            <a:ext cx="2240121" cy="2189921"/>
          </a:xfrm>
          <a:prstGeom prst="cube">
            <a:avLst>
              <a:gd name="adj" fmla="val 5347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046353" y="3473819"/>
            <a:ext cx="502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ReLU</a:t>
            </a:r>
            <a:endParaRPr kumimoji="0" lang="en-GB" sz="12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9341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&#10;\definecolor{mc}{rgb}{0.0, 0.0, 0.0}&#10;&#10;\[&#10;\textcolor{mc}{*}&#10;\]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46493</TotalTime>
  <Words>212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 Light</vt:lpstr>
      <vt:lpstr>Calibri</vt:lpstr>
      <vt:lpstr>Arial</vt:lpstr>
      <vt:lpstr>Times New Roman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Yani Ioannou</cp:lastModifiedBy>
  <cp:revision>1458</cp:revision>
  <dcterms:created xsi:type="dcterms:W3CDTF">2014-07-11T07:49:51Z</dcterms:created>
  <dcterms:modified xsi:type="dcterms:W3CDTF">2017-09-28T00:35:42Z</dcterms:modified>
</cp:coreProperties>
</file>