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617" r:id="rId2"/>
  </p:sldIdLst>
  <p:sldSz cx="14758988" cy="9001125"/>
  <p:notesSz cx="6858000" cy="9144000"/>
  <p:defaultTextStyle>
    <a:defPPr>
      <a:defRPr lang="en-US"/>
    </a:defPPr>
    <a:lvl1pPr marL="0" algn="l" defTabSz="685532" rtl="0" eaLnBrk="1" latinLnBrk="0" hangingPunct="1">
      <a:defRPr sz="1349" kern="1200">
        <a:solidFill>
          <a:schemeClr val="tx1"/>
        </a:solidFill>
        <a:latin typeface="+mn-lt"/>
        <a:ea typeface="+mn-ea"/>
        <a:cs typeface="+mn-cs"/>
      </a:defRPr>
    </a:lvl1pPr>
    <a:lvl2pPr marL="342767" algn="l" defTabSz="685532" rtl="0" eaLnBrk="1" latinLnBrk="0" hangingPunct="1">
      <a:defRPr sz="1349" kern="1200">
        <a:solidFill>
          <a:schemeClr val="tx1"/>
        </a:solidFill>
        <a:latin typeface="+mn-lt"/>
        <a:ea typeface="+mn-ea"/>
        <a:cs typeface="+mn-cs"/>
      </a:defRPr>
    </a:lvl2pPr>
    <a:lvl3pPr marL="685532" algn="l" defTabSz="685532" rtl="0" eaLnBrk="1" latinLnBrk="0" hangingPunct="1">
      <a:defRPr sz="1349" kern="1200">
        <a:solidFill>
          <a:schemeClr val="tx1"/>
        </a:solidFill>
        <a:latin typeface="+mn-lt"/>
        <a:ea typeface="+mn-ea"/>
        <a:cs typeface="+mn-cs"/>
      </a:defRPr>
    </a:lvl3pPr>
    <a:lvl4pPr marL="1028298" algn="l" defTabSz="685532" rtl="0" eaLnBrk="1" latinLnBrk="0" hangingPunct="1">
      <a:defRPr sz="1349" kern="1200">
        <a:solidFill>
          <a:schemeClr val="tx1"/>
        </a:solidFill>
        <a:latin typeface="+mn-lt"/>
        <a:ea typeface="+mn-ea"/>
        <a:cs typeface="+mn-cs"/>
      </a:defRPr>
    </a:lvl4pPr>
    <a:lvl5pPr marL="1371065" algn="l" defTabSz="685532" rtl="0" eaLnBrk="1" latinLnBrk="0" hangingPunct="1">
      <a:defRPr sz="1349" kern="1200">
        <a:solidFill>
          <a:schemeClr val="tx1"/>
        </a:solidFill>
        <a:latin typeface="+mn-lt"/>
        <a:ea typeface="+mn-ea"/>
        <a:cs typeface="+mn-cs"/>
      </a:defRPr>
    </a:lvl5pPr>
    <a:lvl6pPr marL="1713830" algn="l" defTabSz="685532" rtl="0" eaLnBrk="1" latinLnBrk="0" hangingPunct="1">
      <a:defRPr sz="1349" kern="1200">
        <a:solidFill>
          <a:schemeClr val="tx1"/>
        </a:solidFill>
        <a:latin typeface="+mn-lt"/>
        <a:ea typeface="+mn-ea"/>
        <a:cs typeface="+mn-cs"/>
      </a:defRPr>
    </a:lvl6pPr>
    <a:lvl7pPr marL="2056596" algn="l" defTabSz="685532" rtl="0" eaLnBrk="1" latinLnBrk="0" hangingPunct="1">
      <a:defRPr sz="1349" kern="1200">
        <a:solidFill>
          <a:schemeClr val="tx1"/>
        </a:solidFill>
        <a:latin typeface="+mn-lt"/>
        <a:ea typeface="+mn-ea"/>
        <a:cs typeface="+mn-cs"/>
      </a:defRPr>
    </a:lvl7pPr>
    <a:lvl8pPr marL="2399363" algn="l" defTabSz="685532" rtl="0" eaLnBrk="1" latinLnBrk="0" hangingPunct="1">
      <a:defRPr sz="1349" kern="1200">
        <a:solidFill>
          <a:schemeClr val="tx1"/>
        </a:solidFill>
        <a:latin typeface="+mn-lt"/>
        <a:ea typeface="+mn-ea"/>
        <a:cs typeface="+mn-cs"/>
      </a:defRPr>
    </a:lvl8pPr>
    <a:lvl9pPr marL="2742128" algn="l" defTabSz="685532" rtl="0" eaLnBrk="1" latinLnBrk="0" hangingPunct="1">
      <a:defRPr sz="13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5" userDrawn="1">
          <p15:clr>
            <a:srgbClr val="A4A3A4"/>
          </p15:clr>
        </p15:guide>
        <p15:guide id="2" pos="21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DAB4"/>
    <a:srgbClr val="CC00FF"/>
    <a:srgbClr val="FAFAFA"/>
    <a:srgbClr val="F8AEAE"/>
    <a:srgbClr val="E27878"/>
    <a:srgbClr val="700000"/>
    <a:srgbClr val="9A0000"/>
    <a:srgbClr val="CAA990"/>
    <a:srgbClr val="BCB69E"/>
    <a:srgbClr val="EA71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5551" autoAdjust="0"/>
  </p:normalViewPr>
  <p:slideViewPr>
    <p:cSldViewPr>
      <p:cViewPr varScale="1">
        <p:scale>
          <a:sx n="94" d="100"/>
          <a:sy n="94" d="100"/>
        </p:scale>
        <p:origin x="852" y="96"/>
      </p:cViewPr>
      <p:guideLst>
        <p:guide orient="horz" pos="3175"/>
        <p:guide pos="210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280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84DDE-8DD5-4235-9C2C-576BEFBBE3A5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1143000"/>
            <a:ext cx="5060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79865-76BB-4FEF-A712-F6AD498CB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89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53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1pPr>
    <a:lvl2pPr marL="342767" algn="l" defTabSz="68553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2pPr>
    <a:lvl3pPr marL="685532" algn="l" defTabSz="68553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3pPr>
    <a:lvl4pPr marL="1028298" algn="l" defTabSz="68553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4pPr>
    <a:lvl5pPr marL="1371065" algn="l" defTabSz="68553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5pPr>
    <a:lvl6pPr marL="1713830" algn="l" defTabSz="68553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6pPr>
    <a:lvl7pPr marL="2056596" algn="l" defTabSz="68553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7pPr>
    <a:lvl8pPr marL="2399363" algn="l" defTabSz="68553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8pPr>
    <a:lvl9pPr marL="2742128" algn="l" defTabSz="68553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4874" y="1473101"/>
            <a:ext cx="11069241" cy="3133725"/>
          </a:xfrm>
        </p:spPr>
        <p:txBody>
          <a:bodyPr anchor="b"/>
          <a:lstStyle>
            <a:lvl1pPr algn="ctr">
              <a:defRPr sz="72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4874" y="4727675"/>
            <a:ext cx="11069241" cy="2173188"/>
          </a:xfrm>
        </p:spPr>
        <p:txBody>
          <a:bodyPr/>
          <a:lstStyle>
            <a:lvl1pPr marL="0" indent="0" algn="ctr">
              <a:buNone/>
              <a:defRPr sz="2905"/>
            </a:lvl1pPr>
            <a:lvl2pPr marL="553441" indent="0" algn="ctr">
              <a:buNone/>
              <a:defRPr sz="2421"/>
            </a:lvl2pPr>
            <a:lvl3pPr marL="1106881" indent="0" algn="ctr">
              <a:buNone/>
              <a:defRPr sz="2179"/>
            </a:lvl3pPr>
            <a:lvl4pPr marL="1660322" indent="0" algn="ctr">
              <a:buNone/>
              <a:defRPr sz="1937"/>
            </a:lvl4pPr>
            <a:lvl5pPr marL="2213762" indent="0" algn="ctr">
              <a:buNone/>
              <a:defRPr sz="1937"/>
            </a:lvl5pPr>
            <a:lvl6pPr marL="2767203" indent="0" algn="ctr">
              <a:buNone/>
              <a:defRPr sz="1937"/>
            </a:lvl6pPr>
            <a:lvl7pPr marL="3320644" indent="0" algn="ctr">
              <a:buNone/>
              <a:defRPr sz="1937"/>
            </a:lvl7pPr>
            <a:lvl8pPr marL="3874084" indent="0" algn="ctr">
              <a:buNone/>
              <a:defRPr sz="1937"/>
            </a:lvl8pPr>
            <a:lvl9pPr marL="4427525" indent="0" algn="ctr">
              <a:buNone/>
              <a:defRPr sz="193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42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44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1901" y="479227"/>
            <a:ext cx="3182407" cy="7628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4680" y="479227"/>
            <a:ext cx="9362733" cy="7628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35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2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994" y="2244032"/>
            <a:ext cx="12729627" cy="3744217"/>
          </a:xfrm>
        </p:spPr>
        <p:txBody>
          <a:bodyPr anchor="b"/>
          <a:lstStyle>
            <a:lvl1pPr>
              <a:defRPr sz="72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6994" y="6023671"/>
            <a:ext cx="12729627" cy="1968995"/>
          </a:xfrm>
        </p:spPr>
        <p:txBody>
          <a:bodyPr/>
          <a:lstStyle>
            <a:lvl1pPr marL="0" indent="0">
              <a:buNone/>
              <a:defRPr sz="2905">
                <a:solidFill>
                  <a:schemeClr val="tx1">
                    <a:tint val="75000"/>
                  </a:schemeClr>
                </a:solidFill>
              </a:defRPr>
            </a:lvl1pPr>
            <a:lvl2pPr marL="553441" indent="0">
              <a:buNone/>
              <a:defRPr sz="2421">
                <a:solidFill>
                  <a:schemeClr val="tx1">
                    <a:tint val="75000"/>
                  </a:schemeClr>
                </a:solidFill>
              </a:defRPr>
            </a:lvl2pPr>
            <a:lvl3pPr marL="1106881" indent="0">
              <a:buNone/>
              <a:defRPr sz="2179">
                <a:solidFill>
                  <a:schemeClr val="tx1">
                    <a:tint val="75000"/>
                  </a:schemeClr>
                </a:solidFill>
              </a:defRPr>
            </a:lvl3pPr>
            <a:lvl4pPr marL="1660322" indent="0">
              <a:buNone/>
              <a:defRPr sz="1937">
                <a:solidFill>
                  <a:schemeClr val="tx1">
                    <a:tint val="75000"/>
                  </a:schemeClr>
                </a:solidFill>
              </a:defRPr>
            </a:lvl4pPr>
            <a:lvl5pPr marL="2213762" indent="0">
              <a:buNone/>
              <a:defRPr sz="1937">
                <a:solidFill>
                  <a:schemeClr val="tx1">
                    <a:tint val="75000"/>
                  </a:schemeClr>
                </a:solidFill>
              </a:defRPr>
            </a:lvl5pPr>
            <a:lvl6pPr marL="2767203" indent="0">
              <a:buNone/>
              <a:defRPr sz="1937">
                <a:solidFill>
                  <a:schemeClr val="tx1">
                    <a:tint val="75000"/>
                  </a:schemeClr>
                </a:solidFill>
              </a:defRPr>
            </a:lvl6pPr>
            <a:lvl7pPr marL="3320644" indent="0">
              <a:buNone/>
              <a:defRPr sz="1937">
                <a:solidFill>
                  <a:schemeClr val="tx1">
                    <a:tint val="75000"/>
                  </a:schemeClr>
                </a:solidFill>
              </a:defRPr>
            </a:lvl7pPr>
            <a:lvl8pPr marL="3874084" indent="0">
              <a:buNone/>
              <a:defRPr sz="1937">
                <a:solidFill>
                  <a:schemeClr val="tx1">
                    <a:tint val="75000"/>
                  </a:schemeClr>
                </a:solidFill>
              </a:defRPr>
            </a:lvl8pPr>
            <a:lvl9pPr marL="4427525" indent="0">
              <a:buNone/>
              <a:defRPr sz="19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75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4680" y="2396133"/>
            <a:ext cx="6272570" cy="57111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71738" y="2396133"/>
            <a:ext cx="6272570" cy="57111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69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603" y="479227"/>
            <a:ext cx="12729627" cy="17398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603" y="2206526"/>
            <a:ext cx="6243743" cy="1081385"/>
          </a:xfrm>
        </p:spPr>
        <p:txBody>
          <a:bodyPr anchor="b"/>
          <a:lstStyle>
            <a:lvl1pPr marL="0" indent="0">
              <a:buNone/>
              <a:defRPr sz="2905" b="1"/>
            </a:lvl1pPr>
            <a:lvl2pPr marL="553441" indent="0">
              <a:buNone/>
              <a:defRPr sz="2421" b="1"/>
            </a:lvl2pPr>
            <a:lvl3pPr marL="1106881" indent="0">
              <a:buNone/>
              <a:defRPr sz="2179" b="1"/>
            </a:lvl3pPr>
            <a:lvl4pPr marL="1660322" indent="0">
              <a:buNone/>
              <a:defRPr sz="1937" b="1"/>
            </a:lvl4pPr>
            <a:lvl5pPr marL="2213762" indent="0">
              <a:buNone/>
              <a:defRPr sz="1937" b="1"/>
            </a:lvl5pPr>
            <a:lvl6pPr marL="2767203" indent="0">
              <a:buNone/>
              <a:defRPr sz="1937" b="1"/>
            </a:lvl6pPr>
            <a:lvl7pPr marL="3320644" indent="0">
              <a:buNone/>
              <a:defRPr sz="1937" b="1"/>
            </a:lvl7pPr>
            <a:lvl8pPr marL="3874084" indent="0">
              <a:buNone/>
              <a:defRPr sz="1937" b="1"/>
            </a:lvl8pPr>
            <a:lvl9pPr marL="4427525" indent="0">
              <a:buNone/>
              <a:defRPr sz="193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6603" y="3287911"/>
            <a:ext cx="6243743" cy="483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71738" y="2206526"/>
            <a:ext cx="6274492" cy="1081385"/>
          </a:xfrm>
        </p:spPr>
        <p:txBody>
          <a:bodyPr anchor="b"/>
          <a:lstStyle>
            <a:lvl1pPr marL="0" indent="0">
              <a:buNone/>
              <a:defRPr sz="2905" b="1"/>
            </a:lvl1pPr>
            <a:lvl2pPr marL="553441" indent="0">
              <a:buNone/>
              <a:defRPr sz="2421" b="1"/>
            </a:lvl2pPr>
            <a:lvl3pPr marL="1106881" indent="0">
              <a:buNone/>
              <a:defRPr sz="2179" b="1"/>
            </a:lvl3pPr>
            <a:lvl4pPr marL="1660322" indent="0">
              <a:buNone/>
              <a:defRPr sz="1937" b="1"/>
            </a:lvl4pPr>
            <a:lvl5pPr marL="2213762" indent="0">
              <a:buNone/>
              <a:defRPr sz="1937" b="1"/>
            </a:lvl5pPr>
            <a:lvl6pPr marL="2767203" indent="0">
              <a:buNone/>
              <a:defRPr sz="1937" b="1"/>
            </a:lvl6pPr>
            <a:lvl7pPr marL="3320644" indent="0">
              <a:buNone/>
              <a:defRPr sz="1937" b="1"/>
            </a:lvl7pPr>
            <a:lvl8pPr marL="3874084" indent="0">
              <a:buNone/>
              <a:defRPr sz="1937" b="1"/>
            </a:lvl8pPr>
            <a:lvl9pPr marL="4427525" indent="0">
              <a:buNone/>
              <a:defRPr sz="193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71738" y="3287911"/>
            <a:ext cx="6274492" cy="483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21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60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59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604" y="600075"/>
            <a:ext cx="4760157" cy="2100263"/>
          </a:xfrm>
        </p:spPr>
        <p:txBody>
          <a:bodyPr anchor="b"/>
          <a:lstStyle>
            <a:lvl1pPr>
              <a:defRPr sz="387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4492" y="1295996"/>
            <a:ext cx="7471738" cy="6396633"/>
          </a:xfrm>
        </p:spPr>
        <p:txBody>
          <a:bodyPr/>
          <a:lstStyle>
            <a:lvl1pPr>
              <a:defRPr sz="3874"/>
            </a:lvl1pPr>
            <a:lvl2pPr>
              <a:defRPr sz="3389"/>
            </a:lvl2pPr>
            <a:lvl3pPr>
              <a:defRPr sz="2905"/>
            </a:lvl3pPr>
            <a:lvl4pPr>
              <a:defRPr sz="2421"/>
            </a:lvl4pPr>
            <a:lvl5pPr>
              <a:defRPr sz="2421"/>
            </a:lvl5pPr>
            <a:lvl6pPr>
              <a:defRPr sz="2421"/>
            </a:lvl6pPr>
            <a:lvl7pPr>
              <a:defRPr sz="2421"/>
            </a:lvl7pPr>
            <a:lvl8pPr>
              <a:defRPr sz="2421"/>
            </a:lvl8pPr>
            <a:lvl9pPr>
              <a:defRPr sz="242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604" y="2700338"/>
            <a:ext cx="4760157" cy="5002709"/>
          </a:xfrm>
        </p:spPr>
        <p:txBody>
          <a:bodyPr/>
          <a:lstStyle>
            <a:lvl1pPr marL="0" indent="0">
              <a:buNone/>
              <a:defRPr sz="1937"/>
            </a:lvl1pPr>
            <a:lvl2pPr marL="553441" indent="0">
              <a:buNone/>
              <a:defRPr sz="1695"/>
            </a:lvl2pPr>
            <a:lvl3pPr marL="1106881" indent="0">
              <a:buNone/>
              <a:defRPr sz="1453"/>
            </a:lvl3pPr>
            <a:lvl4pPr marL="1660322" indent="0">
              <a:buNone/>
              <a:defRPr sz="1211"/>
            </a:lvl4pPr>
            <a:lvl5pPr marL="2213762" indent="0">
              <a:buNone/>
              <a:defRPr sz="1211"/>
            </a:lvl5pPr>
            <a:lvl6pPr marL="2767203" indent="0">
              <a:buNone/>
              <a:defRPr sz="1211"/>
            </a:lvl6pPr>
            <a:lvl7pPr marL="3320644" indent="0">
              <a:buNone/>
              <a:defRPr sz="1211"/>
            </a:lvl7pPr>
            <a:lvl8pPr marL="3874084" indent="0">
              <a:buNone/>
              <a:defRPr sz="1211"/>
            </a:lvl8pPr>
            <a:lvl9pPr marL="4427525" indent="0">
              <a:buNone/>
              <a:defRPr sz="121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12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604" y="600075"/>
            <a:ext cx="4760157" cy="2100263"/>
          </a:xfrm>
        </p:spPr>
        <p:txBody>
          <a:bodyPr anchor="b"/>
          <a:lstStyle>
            <a:lvl1pPr>
              <a:defRPr sz="387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74492" y="1295996"/>
            <a:ext cx="7471738" cy="6396633"/>
          </a:xfrm>
        </p:spPr>
        <p:txBody>
          <a:bodyPr anchor="t"/>
          <a:lstStyle>
            <a:lvl1pPr marL="0" indent="0">
              <a:buNone/>
              <a:defRPr sz="3874"/>
            </a:lvl1pPr>
            <a:lvl2pPr marL="553441" indent="0">
              <a:buNone/>
              <a:defRPr sz="3389"/>
            </a:lvl2pPr>
            <a:lvl3pPr marL="1106881" indent="0">
              <a:buNone/>
              <a:defRPr sz="2905"/>
            </a:lvl3pPr>
            <a:lvl4pPr marL="1660322" indent="0">
              <a:buNone/>
              <a:defRPr sz="2421"/>
            </a:lvl4pPr>
            <a:lvl5pPr marL="2213762" indent="0">
              <a:buNone/>
              <a:defRPr sz="2421"/>
            </a:lvl5pPr>
            <a:lvl6pPr marL="2767203" indent="0">
              <a:buNone/>
              <a:defRPr sz="2421"/>
            </a:lvl6pPr>
            <a:lvl7pPr marL="3320644" indent="0">
              <a:buNone/>
              <a:defRPr sz="2421"/>
            </a:lvl7pPr>
            <a:lvl8pPr marL="3874084" indent="0">
              <a:buNone/>
              <a:defRPr sz="2421"/>
            </a:lvl8pPr>
            <a:lvl9pPr marL="4427525" indent="0">
              <a:buNone/>
              <a:defRPr sz="242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604" y="2700338"/>
            <a:ext cx="4760157" cy="5002709"/>
          </a:xfrm>
        </p:spPr>
        <p:txBody>
          <a:bodyPr/>
          <a:lstStyle>
            <a:lvl1pPr marL="0" indent="0">
              <a:buNone/>
              <a:defRPr sz="1937"/>
            </a:lvl1pPr>
            <a:lvl2pPr marL="553441" indent="0">
              <a:buNone/>
              <a:defRPr sz="1695"/>
            </a:lvl2pPr>
            <a:lvl3pPr marL="1106881" indent="0">
              <a:buNone/>
              <a:defRPr sz="1453"/>
            </a:lvl3pPr>
            <a:lvl4pPr marL="1660322" indent="0">
              <a:buNone/>
              <a:defRPr sz="1211"/>
            </a:lvl4pPr>
            <a:lvl5pPr marL="2213762" indent="0">
              <a:buNone/>
              <a:defRPr sz="1211"/>
            </a:lvl5pPr>
            <a:lvl6pPr marL="2767203" indent="0">
              <a:buNone/>
              <a:defRPr sz="1211"/>
            </a:lvl6pPr>
            <a:lvl7pPr marL="3320644" indent="0">
              <a:buNone/>
              <a:defRPr sz="1211"/>
            </a:lvl7pPr>
            <a:lvl8pPr marL="3874084" indent="0">
              <a:buNone/>
              <a:defRPr sz="1211"/>
            </a:lvl8pPr>
            <a:lvl9pPr marL="4427525" indent="0">
              <a:buNone/>
              <a:defRPr sz="121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11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4681" y="479227"/>
            <a:ext cx="12729627" cy="1739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4681" y="2396133"/>
            <a:ext cx="12729627" cy="5711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4681" y="8342710"/>
            <a:ext cx="3320772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0E7E4-13DE-445B-9218-4E7CBAC44123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8915" y="8342710"/>
            <a:ext cx="4981158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23535" y="8342710"/>
            <a:ext cx="3320772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72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106881" rtl="0" eaLnBrk="1" latinLnBrk="0" hangingPunct="1">
        <a:lnSpc>
          <a:spcPct val="90000"/>
        </a:lnSpc>
        <a:spcBef>
          <a:spcPct val="0"/>
        </a:spcBef>
        <a:buNone/>
        <a:defRPr sz="53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720" indent="-276720" algn="l" defTabSz="1106881" rtl="0" eaLnBrk="1" latinLnBrk="0" hangingPunct="1">
        <a:lnSpc>
          <a:spcPct val="90000"/>
        </a:lnSpc>
        <a:spcBef>
          <a:spcPts val="1211"/>
        </a:spcBef>
        <a:buFont typeface="Arial" panose="020B0604020202020204" pitchFamily="34" charset="0"/>
        <a:buChar char="•"/>
        <a:defRPr sz="3389" kern="1200">
          <a:solidFill>
            <a:schemeClr val="tx1"/>
          </a:solidFill>
          <a:latin typeface="+mn-lt"/>
          <a:ea typeface="+mn-ea"/>
          <a:cs typeface="+mn-cs"/>
        </a:defRPr>
      </a:lvl1pPr>
      <a:lvl2pPr marL="830161" indent="-276720" algn="l" defTabSz="1106881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905" kern="1200">
          <a:solidFill>
            <a:schemeClr val="tx1"/>
          </a:solidFill>
          <a:latin typeface="+mn-lt"/>
          <a:ea typeface="+mn-ea"/>
          <a:cs typeface="+mn-cs"/>
        </a:defRPr>
      </a:lvl2pPr>
      <a:lvl3pPr marL="1383602" indent="-276720" algn="l" defTabSz="1106881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421" kern="1200">
          <a:solidFill>
            <a:schemeClr val="tx1"/>
          </a:solidFill>
          <a:latin typeface="+mn-lt"/>
          <a:ea typeface="+mn-ea"/>
          <a:cs typeface="+mn-cs"/>
        </a:defRPr>
      </a:lvl3pPr>
      <a:lvl4pPr marL="1937042" indent="-276720" algn="l" defTabSz="1106881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9" kern="1200">
          <a:solidFill>
            <a:schemeClr val="tx1"/>
          </a:solidFill>
          <a:latin typeface="+mn-lt"/>
          <a:ea typeface="+mn-ea"/>
          <a:cs typeface="+mn-cs"/>
        </a:defRPr>
      </a:lvl4pPr>
      <a:lvl5pPr marL="2490483" indent="-276720" algn="l" defTabSz="1106881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9" kern="1200">
          <a:solidFill>
            <a:schemeClr val="tx1"/>
          </a:solidFill>
          <a:latin typeface="+mn-lt"/>
          <a:ea typeface="+mn-ea"/>
          <a:cs typeface="+mn-cs"/>
        </a:defRPr>
      </a:lvl5pPr>
      <a:lvl6pPr marL="3043923" indent="-276720" algn="l" defTabSz="1106881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9" kern="1200">
          <a:solidFill>
            <a:schemeClr val="tx1"/>
          </a:solidFill>
          <a:latin typeface="+mn-lt"/>
          <a:ea typeface="+mn-ea"/>
          <a:cs typeface="+mn-cs"/>
        </a:defRPr>
      </a:lvl6pPr>
      <a:lvl7pPr marL="3597364" indent="-276720" algn="l" defTabSz="1106881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9" kern="1200">
          <a:solidFill>
            <a:schemeClr val="tx1"/>
          </a:solidFill>
          <a:latin typeface="+mn-lt"/>
          <a:ea typeface="+mn-ea"/>
          <a:cs typeface="+mn-cs"/>
        </a:defRPr>
      </a:lvl7pPr>
      <a:lvl8pPr marL="4150805" indent="-276720" algn="l" defTabSz="1106881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9" kern="1200">
          <a:solidFill>
            <a:schemeClr val="tx1"/>
          </a:solidFill>
          <a:latin typeface="+mn-lt"/>
          <a:ea typeface="+mn-ea"/>
          <a:cs typeface="+mn-cs"/>
        </a:defRPr>
      </a:lvl8pPr>
      <a:lvl9pPr marL="4704245" indent="-276720" algn="l" defTabSz="1106881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6881" rtl="0" eaLnBrk="1" latinLnBrk="0" hangingPunct="1">
        <a:defRPr sz="2179" kern="1200">
          <a:solidFill>
            <a:schemeClr val="tx1"/>
          </a:solidFill>
          <a:latin typeface="+mn-lt"/>
          <a:ea typeface="+mn-ea"/>
          <a:cs typeface="+mn-cs"/>
        </a:defRPr>
      </a:lvl1pPr>
      <a:lvl2pPr marL="553441" algn="l" defTabSz="1106881" rtl="0" eaLnBrk="1" latinLnBrk="0" hangingPunct="1">
        <a:defRPr sz="2179" kern="1200">
          <a:solidFill>
            <a:schemeClr val="tx1"/>
          </a:solidFill>
          <a:latin typeface="+mn-lt"/>
          <a:ea typeface="+mn-ea"/>
          <a:cs typeface="+mn-cs"/>
        </a:defRPr>
      </a:lvl2pPr>
      <a:lvl3pPr marL="1106881" algn="l" defTabSz="1106881" rtl="0" eaLnBrk="1" latinLnBrk="0" hangingPunct="1">
        <a:defRPr sz="2179" kern="1200">
          <a:solidFill>
            <a:schemeClr val="tx1"/>
          </a:solidFill>
          <a:latin typeface="+mn-lt"/>
          <a:ea typeface="+mn-ea"/>
          <a:cs typeface="+mn-cs"/>
        </a:defRPr>
      </a:lvl3pPr>
      <a:lvl4pPr marL="1660322" algn="l" defTabSz="1106881" rtl="0" eaLnBrk="1" latinLnBrk="0" hangingPunct="1">
        <a:defRPr sz="2179" kern="1200">
          <a:solidFill>
            <a:schemeClr val="tx1"/>
          </a:solidFill>
          <a:latin typeface="+mn-lt"/>
          <a:ea typeface="+mn-ea"/>
          <a:cs typeface="+mn-cs"/>
        </a:defRPr>
      </a:lvl4pPr>
      <a:lvl5pPr marL="2213762" algn="l" defTabSz="1106881" rtl="0" eaLnBrk="1" latinLnBrk="0" hangingPunct="1">
        <a:defRPr sz="2179" kern="1200">
          <a:solidFill>
            <a:schemeClr val="tx1"/>
          </a:solidFill>
          <a:latin typeface="+mn-lt"/>
          <a:ea typeface="+mn-ea"/>
          <a:cs typeface="+mn-cs"/>
        </a:defRPr>
      </a:lvl5pPr>
      <a:lvl6pPr marL="2767203" algn="l" defTabSz="1106881" rtl="0" eaLnBrk="1" latinLnBrk="0" hangingPunct="1">
        <a:defRPr sz="2179" kern="1200">
          <a:solidFill>
            <a:schemeClr val="tx1"/>
          </a:solidFill>
          <a:latin typeface="+mn-lt"/>
          <a:ea typeface="+mn-ea"/>
          <a:cs typeface="+mn-cs"/>
        </a:defRPr>
      </a:lvl6pPr>
      <a:lvl7pPr marL="3320644" algn="l" defTabSz="1106881" rtl="0" eaLnBrk="1" latinLnBrk="0" hangingPunct="1">
        <a:defRPr sz="2179" kern="1200">
          <a:solidFill>
            <a:schemeClr val="tx1"/>
          </a:solidFill>
          <a:latin typeface="+mn-lt"/>
          <a:ea typeface="+mn-ea"/>
          <a:cs typeface="+mn-cs"/>
        </a:defRPr>
      </a:lvl7pPr>
      <a:lvl8pPr marL="3874084" algn="l" defTabSz="1106881" rtl="0" eaLnBrk="1" latinLnBrk="0" hangingPunct="1">
        <a:defRPr sz="2179" kern="1200">
          <a:solidFill>
            <a:schemeClr val="tx1"/>
          </a:solidFill>
          <a:latin typeface="+mn-lt"/>
          <a:ea typeface="+mn-ea"/>
          <a:cs typeface="+mn-cs"/>
        </a:defRPr>
      </a:lvl8pPr>
      <a:lvl9pPr marL="4427525" algn="l" defTabSz="1106881" rtl="0" eaLnBrk="1" latinLnBrk="0" hangingPunct="1">
        <a:defRPr sz="21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953674" y="1991794"/>
            <a:ext cx="1393768" cy="299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02514" y="3636466"/>
            <a:ext cx="139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cs typeface="Times New Roman" panose="02020603050405020304" pitchFamily="18" charset="0"/>
              </a:defRPr>
            </a:lvl1pPr>
          </a:lstStyle>
          <a:p>
            <a:r>
              <a:rPr lang="en-GB" dirty="0" err="1"/>
              <a:t>concat</a:t>
            </a:r>
            <a:endParaRPr lang="en-GB" dirty="0"/>
          </a:p>
        </p:txBody>
      </p:sp>
      <p:sp>
        <p:nvSpPr>
          <p:cNvPr id="59" name="Cube 58"/>
          <p:cNvSpPr/>
          <p:nvPr/>
        </p:nvSpPr>
        <p:spPr>
          <a:xfrm>
            <a:off x="6498258" y="6516786"/>
            <a:ext cx="1800200" cy="1499818"/>
          </a:xfrm>
          <a:prstGeom prst="cube">
            <a:avLst>
              <a:gd name="adj" fmla="val 1106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60" name="Cube 59"/>
          <p:cNvSpPr/>
          <p:nvPr/>
        </p:nvSpPr>
        <p:spPr>
          <a:xfrm>
            <a:off x="6514264" y="3636466"/>
            <a:ext cx="1800200" cy="1499818"/>
          </a:xfrm>
          <a:prstGeom prst="cube">
            <a:avLst>
              <a:gd name="adj" fmla="val 1106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61" name="Cube 60"/>
          <p:cNvSpPr/>
          <p:nvPr/>
        </p:nvSpPr>
        <p:spPr>
          <a:xfrm>
            <a:off x="6498258" y="972170"/>
            <a:ext cx="1800200" cy="1499818"/>
          </a:xfrm>
          <a:prstGeom prst="cube">
            <a:avLst>
              <a:gd name="adj" fmla="val 1106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62" name="Cube 61"/>
          <p:cNvSpPr/>
          <p:nvPr/>
        </p:nvSpPr>
        <p:spPr>
          <a:xfrm>
            <a:off x="11087509" y="3348434"/>
            <a:ext cx="1800200" cy="1499818"/>
          </a:xfrm>
          <a:prstGeom prst="cube">
            <a:avLst>
              <a:gd name="adj" fmla="val 1106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63" name="Cube 62"/>
          <p:cNvSpPr/>
          <p:nvPr/>
        </p:nvSpPr>
        <p:spPr>
          <a:xfrm>
            <a:off x="10943493" y="3492450"/>
            <a:ext cx="1800200" cy="1499818"/>
          </a:xfrm>
          <a:prstGeom prst="cube">
            <a:avLst>
              <a:gd name="adj" fmla="val 1106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64" name="Cube 63"/>
          <p:cNvSpPr/>
          <p:nvPr/>
        </p:nvSpPr>
        <p:spPr>
          <a:xfrm>
            <a:off x="10351423" y="4428554"/>
            <a:ext cx="1800200" cy="1499818"/>
          </a:xfrm>
          <a:prstGeom prst="cube">
            <a:avLst>
              <a:gd name="adj" fmla="val 1106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46" name="TextBox 45"/>
          <p:cNvSpPr txBox="1"/>
          <p:nvPr/>
        </p:nvSpPr>
        <p:spPr>
          <a:xfrm>
            <a:off x="8144282" y="2175986"/>
            <a:ext cx="2157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GB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lang="en-GB" sz="3200" dirty="0"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185810" y="4819045"/>
            <a:ext cx="2157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GB" sz="3200" dirty="0"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133234" y="7730762"/>
            <a:ext cx="2157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[N]</a:t>
            </a:r>
            <a:endParaRPr lang="en-GB" sz="3200" dirty="0"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 rot="5400000">
            <a:off x="7217927" y="5382209"/>
            <a:ext cx="5165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…</a:t>
            </a:r>
          </a:p>
        </p:txBody>
      </p:sp>
      <p:sp>
        <p:nvSpPr>
          <p:cNvPr id="78" name="TextBox 77"/>
          <p:cNvSpPr txBox="1"/>
          <p:nvPr/>
        </p:nvSpPr>
        <p:spPr>
          <a:xfrm rot="7759279">
            <a:off x="11562549" y="3911342"/>
            <a:ext cx="5165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…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871703" y="5148634"/>
            <a:ext cx="268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60374" y="2207915"/>
            <a:ext cx="994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[1]</a:t>
            </a:r>
            <a:endParaRPr lang="en-GB" sz="32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75478" y="2609483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[1]</a:t>
            </a:r>
            <a:endParaRPr lang="en-GB" sz="32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51782" y="5096946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[2]</a:t>
            </a:r>
            <a:endParaRPr lang="en-GB" sz="32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07086" y="4819962"/>
            <a:ext cx="775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[2]</a:t>
            </a:r>
            <a:endParaRPr lang="en-GB" sz="32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83150" y="8164259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GB" sz="32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GB" sz="32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35078" y="7732211"/>
            <a:ext cx="995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GB" sz="32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GB" sz="32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67126" y="159102"/>
            <a:ext cx="2157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[1]</a:t>
            </a:r>
            <a:r>
              <a:rPr lang="en-GB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cs typeface="Times New Roman" panose="02020603050405020304" pitchFamily="18" charset="0"/>
              </a:rPr>
              <a:t>filters</a:t>
            </a:r>
            <a:endParaRPr lang="en-GB" sz="3200" dirty="0"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67126" y="3204418"/>
            <a:ext cx="1991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[2]</a:t>
            </a:r>
            <a:r>
              <a:rPr lang="en-GB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cs typeface="Times New Roman" panose="02020603050405020304" pitchFamily="18" charset="0"/>
              </a:rPr>
              <a:t>filters</a:t>
            </a:r>
            <a:endParaRPr lang="en-GB" sz="3200" dirty="0"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51757" y="5940722"/>
            <a:ext cx="2012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GB" sz="32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GB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cs typeface="Times New Roman" panose="02020603050405020304" pitchFamily="18" charset="0"/>
              </a:rPr>
              <a:t>filters</a:t>
            </a:r>
            <a:endParaRPr lang="en-GB" sz="3200" dirty="0"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87006" y="3636466"/>
            <a:ext cx="1868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cs typeface="Times New Roman" panose="02020603050405020304" pitchFamily="18" charset="0"/>
              </a:rPr>
              <a:t>split</a:t>
            </a:r>
            <a:endParaRPr lang="en-GB" sz="3200" dirty="0"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31222" y="2237834"/>
            <a:ext cx="268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03230" y="7732211"/>
            <a:ext cx="268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Cube 55"/>
          <p:cNvSpPr/>
          <p:nvPr/>
        </p:nvSpPr>
        <p:spPr>
          <a:xfrm>
            <a:off x="610739" y="3564458"/>
            <a:ext cx="2087714" cy="1787850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57" name="TextBox 56"/>
          <p:cNvSpPr txBox="1"/>
          <p:nvPr/>
        </p:nvSpPr>
        <p:spPr>
          <a:xfrm>
            <a:off x="1097658" y="5244694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8694" y="4342210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ube 64"/>
          <p:cNvSpPr/>
          <p:nvPr/>
        </p:nvSpPr>
        <p:spPr>
          <a:xfrm>
            <a:off x="4426694" y="6463517"/>
            <a:ext cx="802392" cy="824745"/>
          </a:xfrm>
          <a:prstGeom prst="cube">
            <a:avLst>
              <a:gd name="adj" fmla="val 5013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91"/>
          </a:p>
        </p:txBody>
      </p:sp>
      <p:sp>
        <p:nvSpPr>
          <p:cNvPr id="66" name="Cube 65"/>
          <p:cNvSpPr/>
          <p:nvPr/>
        </p:nvSpPr>
        <p:spPr>
          <a:xfrm>
            <a:off x="4426694" y="4644578"/>
            <a:ext cx="773426" cy="539354"/>
          </a:xfrm>
          <a:prstGeom prst="cube">
            <a:avLst>
              <a:gd name="adj" fmla="val 7421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67" name="Cube 66"/>
          <p:cNvSpPr/>
          <p:nvPr/>
        </p:nvSpPr>
        <p:spPr>
          <a:xfrm>
            <a:off x="4427166" y="7399622"/>
            <a:ext cx="802392" cy="824745"/>
          </a:xfrm>
          <a:prstGeom prst="cube">
            <a:avLst>
              <a:gd name="adj" fmla="val 5013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91"/>
          </a:p>
        </p:txBody>
      </p:sp>
      <p:sp>
        <p:nvSpPr>
          <p:cNvPr id="68" name="Cube 67"/>
          <p:cNvSpPr/>
          <p:nvPr/>
        </p:nvSpPr>
        <p:spPr>
          <a:xfrm>
            <a:off x="4606659" y="807174"/>
            <a:ext cx="543456" cy="839394"/>
          </a:xfrm>
          <a:prstGeom prst="cube">
            <a:avLst>
              <a:gd name="adj" fmla="val 7162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69" name="Cube 68"/>
          <p:cNvSpPr/>
          <p:nvPr/>
        </p:nvSpPr>
        <p:spPr>
          <a:xfrm>
            <a:off x="4426694" y="3852490"/>
            <a:ext cx="773426" cy="539354"/>
          </a:xfrm>
          <a:prstGeom prst="cube">
            <a:avLst>
              <a:gd name="adj" fmla="val 7421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70" name="TextBox 69"/>
          <p:cNvSpPr txBox="1"/>
          <p:nvPr/>
        </p:nvSpPr>
        <p:spPr>
          <a:xfrm>
            <a:off x="3798987" y="1383239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GB" sz="4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 rot="5400000">
            <a:off x="4789549" y="1400790"/>
            <a:ext cx="5165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…</a:t>
            </a:r>
          </a:p>
        </p:txBody>
      </p:sp>
      <p:sp>
        <p:nvSpPr>
          <p:cNvPr id="73" name="TextBox 72"/>
          <p:cNvSpPr txBox="1"/>
          <p:nvPr/>
        </p:nvSpPr>
        <p:spPr>
          <a:xfrm rot="5400000">
            <a:off x="4769657" y="7057133"/>
            <a:ext cx="5165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…</a:t>
            </a:r>
          </a:p>
        </p:txBody>
      </p:sp>
      <p:sp>
        <p:nvSpPr>
          <p:cNvPr id="74" name="Cube 73"/>
          <p:cNvSpPr/>
          <p:nvPr/>
        </p:nvSpPr>
        <p:spPr>
          <a:xfrm>
            <a:off x="4591075" y="1887294"/>
            <a:ext cx="543456" cy="839394"/>
          </a:xfrm>
          <a:prstGeom prst="cube">
            <a:avLst>
              <a:gd name="adj" fmla="val 7162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75" name="TextBox 74"/>
          <p:cNvSpPr txBox="1"/>
          <p:nvPr/>
        </p:nvSpPr>
        <p:spPr>
          <a:xfrm>
            <a:off x="3779094" y="3887647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GB" sz="4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51102" y="7111589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GB" sz="4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 rot="5400000">
            <a:off x="4655540" y="4272188"/>
            <a:ext cx="744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…</a:t>
            </a:r>
          </a:p>
        </p:txBody>
      </p:sp>
      <p:sp>
        <p:nvSpPr>
          <p:cNvPr id="77" name="TextBox 76"/>
          <p:cNvSpPr txBox="1"/>
          <p:nvPr/>
        </p:nvSpPr>
        <p:spPr>
          <a:xfrm rot="5400000">
            <a:off x="4769655" y="5382209"/>
            <a:ext cx="5165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…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410942" y="4860602"/>
            <a:ext cx="268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931222" y="4747925"/>
            <a:ext cx="268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Right Arrow 83"/>
          <p:cNvSpPr/>
          <p:nvPr/>
        </p:nvSpPr>
        <p:spPr>
          <a:xfrm>
            <a:off x="9251702" y="4284538"/>
            <a:ext cx="312380" cy="39907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85" name="Right Arrow 84"/>
          <p:cNvSpPr/>
          <p:nvPr/>
        </p:nvSpPr>
        <p:spPr>
          <a:xfrm>
            <a:off x="5651302" y="1404218"/>
            <a:ext cx="312380" cy="39907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86" name="Right Arrow 85"/>
          <p:cNvSpPr/>
          <p:nvPr/>
        </p:nvSpPr>
        <p:spPr>
          <a:xfrm>
            <a:off x="5651302" y="4068514"/>
            <a:ext cx="312380" cy="39907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87" name="Right Arrow 86"/>
          <p:cNvSpPr/>
          <p:nvPr/>
        </p:nvSpPr>
        <p:spPr>
          <a:xfrm>
            <a:off x="5651302" y="7092850"/>
            <a:ext cx="312380" cy="39907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89" name="Right Arrow 88"/>
          <p:cNvSpPr/>
          <p:nvPr/>
        </p:nvSpPr>
        <p:spPr>
          <a:xfrm>
            <a:off x="3249970" y="4284538"/>
            <a:ext cx="312380" cy="39907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90" name="TextBox 89"/>
          <p:cNvSpPr txBox="1"/>
          <p:nvPr/>
        </p:nvSpPr>
        <p:spPr>
          <a:xfrm>
            <a:off x="7009126" y="2349094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090162" y="1446610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002314" y="5040313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83350" y="4137829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002314" y="7956946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83350" y="7054462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835878" y="5868714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916914" y="4966230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21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52607</TotalTime>
  <Words>78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Microsoft Research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Criminisi</dc:creator>
  <cp:lastModifiedBy>Duncan Robertson (Brook Street)</cp:lastModifiedBy>
  <cp:revision>1314</cp:revision>
  <dcterms:created xsi:type="dcterms:W3CDTF">2014-07-11T07:49:51Z</dcterms:created>
  <dcterms:modified xsi:type="dcterms:W3CDTF">2015-11-19T13:07:29Z</dcterms:modified>
</cp:coreProperties>
</file>