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607" r:id="rId2"/>
    <p:sldId id="608" r:id="rId3"/>
    <p:sldId id="611" r:id="rId4"/>
    <p:sldId id="61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2D6"/>
    <a:srgbClr val="66346A"/>
    <a:srgbClr val="2D4A75"/>
    <a:srgbClr val="623965"/>
    <a:srgbClr val="786244"/>
    <a:srgbClr val="43633B"/>
    <a:srgbClr val="4E362C"/>
    <a:srgbClr val="5F5E28"/>
    <a:srgbClr val="544E7E"/>
    <a:srgbClr val="3C4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71" autoAdjust="0"/>
    <p:restoredTop sz="96387" autoAdjust="0"/>
  </p:normalViewPr>
  <p:slideViewPr>
    <p:cSldViewPr snapToGrid="0">
      <p:cViewPr varScale="1">
        <p:scale>
          <a:sx n="158" d="100"/>
          <a:sy n="158" d="100"/>
        </p:scale>
        <p:origin x="1038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84DDE-8DD5-4235-9C2C-576BEFBBE3A5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79865-76BB-4FEF-A712-F6AD498CB7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89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81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4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84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52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43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97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05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24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46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E7E4-13DE-445B-9218-4E7CBAC44123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11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0E7E4-13DE-445B-9218-4E7CBAC44123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EA849-1AD4-43D7-AC11-E5FF30E59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84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068547" y="439797"/>
            <a:ext cx="10756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Input image</a:t>
            </a:r>
          </a:p>
          <a:p>
            <a:pPr algn="ctr"/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(3 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 4 pixels)</a:t>
            </a:r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3953486" y="1128175"/>
            <a:ext cx="1351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Fully connected</a:t>
            </a:r>
          </a:p>
          <a:p>
            <a:r>
              <a:rPr lang="en-GB" sz="1400" b="1" dirty="0" smtClean="0"/>
              <a:t>layer structure</a:t>
            </a:r>
            <a:endParaRPr lang="en-GB" sz="1400" b="1" dirty="0"/>
          </a:p>
        </p:txBody>
      </p:sp>
      <p:sp>
        <p:nvSpPr>
          <p:cNvPr id="590" name="TextBox 589"/>
          <p:cNvSpPr txBox="1"/>
          <p:nvPr/>
        </p:nvSpPr>
        <p:spPr>
          <a:xfrm rot="16200000">
            <a:off x="3995416" y="2538233"/>
            <a:ext cx="1262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Convolutional </a:t>
            </a:r>
          </a:p>
          <a:p>
            <a:r>
              <a:rPr lang="en-GB" sz="1400" b="1" dirty="0" smtClean="0"/>
              <a:t>full rank</a:t>
            </a:r>
            <a:endParaRPr lang="en-GB" sz="1400" b="1" dirty="0"/>
          </a:p>
        </p:txBody>
      </p:sp>
      <p:sp>
        <p:nvSpPr>
          <p:cNvPr id="720" name="TextBox 719"/>
          <p:cNvSpPr txBox="1"/>
          <p:nvPr/>
        </p:nvSpPr>
        <p:spPr>
          <a:xfrm rot="16200000">
            <a:off x="3980148" y="3980634"/>
            <a:ext cx="1262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Convolutional </a:t>
            </a:r>
          </a:p>
          <a:p>
            <a:r>
              <a:rPr lang="en-GB" sz="1400" b="1" dirty="0" smtClean="0"/>
              <a:t>low-rank vert.</a:t>
            </a:r>
            <a:endParaRPr lang="en-GB" sz="1400" b="1" dirty="0"/>
          </a:p>
        </p:txBody>
      </p:sp>
      <p:sp>
        <p:nvSpPr>
          <p:cNvPr id="850" name="TextBox 849"/>
          <p:cNvSpPr txBox="1"/>
          <p:nvPr/>
        </p:nvSpPr>
        <p:spPr>
          <a:xfrm rot="16200000">
            <a:off x="3990202" y="5450767"/>
            <a:ext cx="1305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Convolutional</a:t>
            </a:r>
          </a:p>
          <a:p>
            <a:r>
              <a:rPr lang="en-GB" sz="1400" b="1" dirty="0" smtClean="0"/>
              <a:t>low-rank horiz.</a:t>
            </a:r>
            <a:endParaRPr lang="en-GB" sz="1400" b="1" dirty="0"/>
          </a:p>
        </p:txBody>
      </p:sp>
      <p:sp>
        <p:nvSpPr>
          <p:cNvPr id="461" name="Rectangle 460"/>
          <p:cNvSpPr/>
          <p:nvPr/>
        </p:nvSpPr>
        <p:spPr>
          <a:xfrm>
            <a:off x="5000776" y="2527654"/>
            <a:ext cx="222233" cy="222233"/>
          </a:xfrm>
          <a:prstGeom prst="rect">
            <a:avLst/>
          </a:prstGeom>
          <a:solidFill>
            <a:srgbClr val="9966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62" name="Rectangle 461"/>
          <p:cNvSpPr/>
          <p:nvPr/>
        </p:nvSpPr>
        <p:spPr>
          <a:xfrm>
            <a:off x="5223009" y="2527654"/>
            <a:ext cx="222233" cy="22223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63" name="Rectangle 462"/>
          <p:cNvSpPr/>
          <p:nvPr/>
        </p:nvSpPr>
        <p:spPr>
          <a:xfrm>
            <a:off x="5445243" y="2527654"/>
            <a:ext cx="222233" cy="222233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64" name="Rectangle 463"/>
          <p:cNvSpPr/>
          <p:nvPr/>
        </p:nvSpPr>
        <p:spPr>
          <a:xfrm>
            <a:off x="5000776" y="2749886"/>
            <a:ext cx="222233" cy="22223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65" name="Rectangle 464"/>
          <p:cNvSpPr/>
          <p:nvPr/>
        </p:nvSpPr>
        <p:spPr>
          <a:xfrm>
            <a:off x="5223009" y="2749886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66" name="Rectangle 465"/>
          <p:cNvSpPr/>
          <p:nvPr/>
        </p:nvSpPr>
        <p:spPr>
          <a:xfrm>
            <a:off x="5445243" y="2749886"/>
            <a:ext cx="222233" cy="222233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67" name="Rectangle 466"/>
          <p:cNvSpPr/>
          <p:nvPr/>
        </p:nvSpPr>
        <p:spPr>
          <a:xfrm>
            <a:off x="5000776" y="2972120"/>
            <a:ext cx="222233" cy="22223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68" name="Rectangle 467"/>
          <p:cNvSpPr/>
          <p:nvPr/>
        </p:nvSpPr>
        <p:spPr>
          <a:xfrm>
            <a:off x="5223009" y="2972120"/>
            <a:ext cx="222233" cy="222233"/>
          </a:xfrm>
          <a:prstGeom prst="rect">
            <a:avLst/>
          </a:prstGeom>
          <a:solidFill>
            <a:srgbClr val="E7B1E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469" name="Rectangle 468"/>
          <p:cNvSpPr/>
          <p:nvPr/>
        </p:nvSpPr>
        <p:spPr>
          <a:xfrm>
            <a:off x="5445243" y="2972120"/>
            <a:ext cx="222233" cy="22223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875" name="Rectangle 874"/>
          <p:cNvSpPr/>
          <p:nvPr/>
        </p:nvSpPr>
        <p:spPr>
          <a:xfrm>
            <a:off x="5223009" y="3941616"/>
            <a:ext cx="222233" cy="22223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876" name="Rectangle 875"/>
          <p:cNvSpPr/>
          <p:nvPr/>
        </p:nvSpPr>
        <p:spPr>
          <a:xfrm>
            <a:off x="5223009" y="4163848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877" name="Rectangle 876"/>
          <p:cNvSpPr/>
          <p:nvPr/>
        </p:nvSpPr>
        <p:spPr>
          <a:xfrm>
            <a:off x="5223009" y="4386081"/>
            <a:ext cx="222233" cy="222233"/>
          </a:xfrm>
          <a:prstGeom prst="rect">
            <a:avLst/>
          </a:prstGeom>
          <a:solidFill>
            <a:srgbClr val="E7B1E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78" name="Rectangle 877"/>
          <p:cNvSpPr/>
          <p:nvPr/>
        </p:nvSpPr>
        <p:spPr>
          <a:xfrm>
            <a:off x="5000776" y="5634223"/>
            <a:ext cx="222233" cy="22223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879" name="Rectangle 878"/>
          <p:cNvSpPr/>
          <p:nvPr/>
        </p:nvSpPr>
        <p:spPr>
          <a:xfrm>
            <a:off x="5223009" y="5634223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880" name="Rectangle 879"/>
          <p:cNvSpPr/>
          <p:nvPr/>
        </p:nvSpPr>
        <p:spPr>
          <a:xfrm>
            <a:off x="5445243" y="5634223"/>
            <a:ext cx="222233" cy="222233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113" name="TextBox 1112"/>
          <p:cNvSpPr txBox="1"/>
          <p:nvPr/>
        </p:nvSpPr>
        <p:spPr>
          <a:xfrm>
            <a:off x="5791727" y="442718"/>
            <a:ext cx="1450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Connection weights</a:t>
            </a:r>
            <a:endParaRPr lang="en-GB" sz="1200" b="1" dirty="0"/>
          </a:p>
        </p:txBody>
      </p:sp>
      <p:sp>
        <p:nvSpPr>
          <p:cNvPr id="1279" name="TextBox 1278"/>
          <p:cNvSpPr txBox="1"/>
          <p:nvPr/>
        </p:nvSpPr>
        <p:spPr>
          <a:xfrm>
            <a:off x="5031186" y="442716"/>
            <a:ext cx="597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Kernel</a:t>
            </a:r>
            <a:endParaRPr lang="en-GB" sz="1200" b="1" dirty="0"/>
          </a:p>
        </p:txBody>
      </p:sp>
      <p:sp>
        <p:nvSpPr>
          <p:cNvPr id="1363" name="Rectangle 1362"/>
          <p:cNvSpPr/>
          <p:nvPr/>
        </p:nvSpPr>
        <p:spPr>
          <a:xfrm>
            <a:off x="4155145" y="430895"/>
            <a:ext cx="4986000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415" name="Rectangle 1414"/>
          <p:cNvSpPr/>
          <p:nvPr/>
        </p:nvSpPr>
        <p:spPr>
          <a:xfrm>
            <a:off x="4155145" y="690185"/>
            <a:ext cx="4986000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416" name="Rectangle 1415"/>
          <p:cNvSpPr/>
          <p:nvPr/>
        </p:nvSpPr>
        <p:spPr>
          <a:xfrm>
            <a:off x="4155145" y="2118786"/>
            <a:ext cx="4986000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417" name="Rectangle 1416"/>
          <p:cNvSpPr/>
          <p:nvPr/>
        </p:nvSpPr>
        <p:spPr>
          <a:xfrm>
            <a:off x="4155145" y="3554135"/>
            <a:ext cx="4986000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418" name="Rectangle 1417"/>
          <p:cNvSpPr/>
          <p:nvPr/>
        </p:nvSpPr>
        <p:spPr>
          <a:xfrm>
            <a:off x="4155145" y="4999101"/>
            <a:ext cx="4986000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421" name="Rectangle 1420"/>
          <p:cNvSpPr/>
          <p:nvPr/>
        </p:nvSpPr>
        <p:spPr>
          <a:xfrm rot="5400000">
            <a:off x="2686407" y="3479621"/>
            <a:ext cx="6108538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422" name="Rectangle 1421"/>
          <p:cNvSpPr/>
          <p:nvPr/>
        </p:nvSpPr>
        <p:spPr>
          <a:xfrm rot="5400000">
            <a:off x="1849151" y="3479622"/>
            <a:ext cx="6108538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423" name="Rectangle 1422"/>
          <p:cNvSpPr/>
          <p:nvPr/>
        </p:nvSpPr>
        <p:spPr>
          <a:xfrm rot="5400000">
            <a:off x="1104631" y="3472003"/>
            <a:ext cx="6108538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" name="TextBox 1"/>
          <p:cNvSpPr txBox="1"/>
          <p:nvPr/>
        </p:nvSpPr>
        <p:spPr>
          <a:xfrm>
            <a:off x="4111788" y="1729899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a</a:t>
            </a:r>
            <a:endParaRPr lang="en-GB" sz="2000" b="1" dirty="0"/>
          </a:p>
        </p:txBody>
      </p:sp>
      <p:sp>
        <p:nvSpPr>
          <p:cNvPr id="327" name="TextBox 326"/>
          <p:cNvSpPr txBox="1"/>
          <p:nvPr/>
        </p:nvSpPr>
        <p:spPr>
          <a:xfrm>
            <a:off x="4111788" y="3174477"/>
            <a:ext cx="322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b</a:t>
            </a:r>
            <a:endParaRPr lang="en-GB" sz="2000" b="1" dirty="0"/>
          </a:p>
        </p:txBody>
      </p:sp>
      <p:sp>
        <p:nvSpPr>
          <p:cNvPr id="328" name="TextBox 327"/>
          <p:cNvSpPr txBox="1"/>
          <p:nvPr/>
        </p:nvSpPr>
        <p:spPr>
          <a:xfrm>
            <a:off x="4111788" y="4593813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c</a:t>
            </a:r>
            <a:endParaRPr lang="en-GB" sz="2000" b="1" dirty="0"/>
          </a:p>
        </p:txBody>
      </p:sp>
      <p:sp>
        <p:nvSpPr>
          <p:cNvPr id="329" name="TextBox 328"/>
          <p:cNvSpPr txBox="1"/>
          <p:nvPr/>
        </p:nvSpPr>
        <p:spPr>
          <a:xfrm>
            <a:off x="4111788" y="6121203"/>
            <a:ext cx="322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d</a:t>
            </a:r>
            <a:endParaRPr lang="en-GB" sz="2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278745" y="994043"/>
            <a:ext cx="655218" cy="494278"/>
            <a:chOff x="3862459" y="2411366"/>
            <a:chExt cx="442607" cy="333890"/>
          </a:xfrm>
        </p:grpSpPr>
        <p:sp>
          <p:nvSpPr>
            <p:cNvPr id="851" name="Rectangle 850"/>
            <p:cNvSpPr/>
            <p:nvPr/>
          </p:nvSpPr>
          <p:spPr>
            <a:xfrm>
              <a:off x="3862459" y="2411366"/>
              <a:ext cx="111297" cy="1112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 smtClean="0"/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3862459" y="2522662"/>
              <a:ext cx="111297" cy="1112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3973756" y="2411366"/>
              <a:ext cx="111297" cy="1112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3973756" y="2522662"/>
              <a:ext cx="111297" cy="1112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859" name="Rectangle 858"/>
            <p:cNvSpPr/>
            <p:nvPr/>
          </p:nvSpPr>
          <p:spPr>
            <a:xfrm>
              <a:off x="4085053" y="2411366"/>
              <a:ext cx="111297" cy="1112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860" name="Rectangle 859"/>
            <p:cNvSpPr/>
            <p:nvPr/>
          </p:nvSpPr>
          <p:spPr>
            <a:xfrm>
              <a:off x="4085053" y="2522662"/>
              <a:ext cx="111297" cy="1112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4193769" y="2411366"/>
              <a:ext cx="111297" cy="1112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4193769" y="2522662"/>
              <a:ext cx="111297" cy="1112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3862459" y="2633959"/>
              <a:ext cx="111297" cy="1112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3973756" y="2633959"/>
              <a:ext cx="111297" cy="1112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4085053" y="2633959"/>
              <a:ext cx="111297" cy="1112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4193769" y="2633959"/>
              <a:ext cx="111297" cy="1112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857196" y="2180277"/>
            <a:ext cx="1332914" cy="1335561"/>
            <a:chOff x="4436705" y="2423748"/>
            <a:chExt cx="1332914" cy="1335561"/>
          </a:xfrm>
        </p:grpSpPr>
        <p:sp>
          <p:nvSpPr>
            <p:cNvPr id="339" name="Rectangle 338"/>
            <p:cNvSpPr/>
            <p:nvPr/>
          </p:nvSpPr>
          <p:spPr>
            <a:xfrm>
              <a:off x="4436705" y="3091529"/>
              <a:ext cx="111297" cy="111297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4548001" y="3091529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4659298" y="3091529"/>
              <a:ext cx="111297" cy="11129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4770595" y="309152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4436705" y="3202826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4548001" y="3202826"/>
              <a:ext cx="111297" cy="11129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4659298" y="320282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4770595" y="320282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4436705" y="331412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4548001" y="331412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4659298" y="3314122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4770595" y="3314122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4881891" y="3091529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4993189" y="3091529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4881891" y="3202826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4993189" y="3202826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4881891" y="331412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4436705" y="342541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4548001" y="3425419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4436705" y="3536716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4770595" y="364801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4993189" y="3425419"/>
              <a:ext cx="111297" cy="1112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4881891" y="3536716"/>
              <a:ext cx="111297" cy="1112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4993189" y="3536716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4881891" y="3648012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4993189" y="331412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4659298" y="3425419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4770595" y="3425419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4548001" y="3536716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4659298" y="3536716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4770595" y="353671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4436705" y="3648012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4548001" y="3648012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4659298" y="364801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4881891" y="342541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4993189" y="3648012"/>
              <a:ext cx="111297" cy="111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5101838" y="3091529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5213135" y="309152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5324431" y="3091529"/>
              <a:ext cx="111297" cy="1112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5435728" y="3091529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5101838" y="320282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5213135" y="320282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5324431" y="3202826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5435728" y="3202826"/>
              <a:ext cx="111297" cy="111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5101838" y="3314122"/>
              <a:ext cx="111297" cy="1112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5213135" y="3314122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5324431" y="331412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5435728" y="331412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5547025" y="3091529"/>
              <a:ext cx="111297" cy="111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5658322" y="309152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5547025" y="320282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5658322" y="320282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5547025" y="331412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5101838" y="3425419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5213135" y="3425419"/>
              <a:ext cx="111297" cy="111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5101838" y="3536716"/>
              <a:ext cx="111297" cy="111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5435728" y="364801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5658322" y="342541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5547025" y="353671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5658322" y="353671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5547025" y="364801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5658322" y="331412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5324431" y="342541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5435728" y="342541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5213135" y="353671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5324431" y="353671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5435728" y="353671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5101838" y="364801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5213135" y="364801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5324431" y="364801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5547025" y="342541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5658322" y="364801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4436705" y="242374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548001" y="242374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4659298" y="242374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4770595" y="242374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4436705" y="253504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4548001" y="253504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4659298" y="253504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770595" y="253504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4436705" y="26463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4548001" y="26463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4659298" y="26463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4770595" y="26463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4881891" y="242374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4993189" y="242374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4881891" y="253504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4993189" y="2535045"/>
              <a:ext cx="111297" cy="111297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4881891" y="2646341"/>
              <a:ext cx="111297" cy="111297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4436705" y="275763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4548001" y="275763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4436705" y="286893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4770595" y="2980231"/>
              <a:ext cx="111297" cy="11129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4993189" y="2757638"/>
              <a:ext cx="111297" cy="11129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4881891" y="286893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4993189" y="286893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4881891" y="298023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4993189" y="2646341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4659298" y="275763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4770595" y="275763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4548001" y="286893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4659298" y="2868935"/>
              <a:ext cx="111297" cy="111297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4770595" y="2868935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4436705" y="298023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4548001" y="2980231"/>
              <a:ext cx="111297" cy="111297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4659298" y="2980231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4881891" y="2757638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4993189" y="2980231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5101838" y="2423748"/>
              <a:ext cx="111297" cy="111297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5213135" y="2423748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5324431" y="242374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5435728" y="242374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5101838" y="2535045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5213135" y="2535045"/>
              <a:ext cx="111297" cy="11129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5324431" y="253504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5435728" y="2535045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5101838" y="2646341"/>
              <a:ext cx="111297" cy="11129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5213135" y="26463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5324431" y="2646341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5435728" y="2646341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5547025" y="2423748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5658322" y="2423748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5547025" y="2535045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5658322" y="2535045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5547025" y="2646341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5101838" y="275763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5213135" y="275763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5101838" y="2868935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5435728" y="2980231"/>
              <a:ext cx="111297" cy="1112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5658322" y="275763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5547025" y="2868935"/>
              <a:ext cx="111297" cy="1112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5658322" y="2868935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5547025" y="2980231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5658322" y="26463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5324431" y="2757638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5435728" y="2757638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5213135" y="2868935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5324431" y="286893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5435728" y="286893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5101838" y="2980231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5213135" y="2980231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5324431" y="298023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5547025" y="275763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5658322" y="2980231"/>
              <a:ext cx="111297" cy="111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49313" y="3598074"/>
            <a:ext cx="1332982" cy="1335561"/>
            <a:chOff x="8442138" y="3841545"/>
            <a:chExt cx="1332982" cy="1335561"/>
          </a:xfrm>
        </p:grpSpPr>
        <p:sp>
          <p:nvSpPr>
            <p:cNvPr id="677" name="Rectangle 676"/>
            <p:cNvSpPr/>
            <p:nvPr/>
          </p:nvSpPr>
          <p:spPr>
            <a:xfrm>
              <a:off x="9663823" y="473191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442138" y="3841545"/>
              <a:ext cx="1332914" cy="1335561"/>
              <a:chOff x="4436705" y="3841545"/>
              <a:chExt cx="1332914" cy="1335561"/>
            </a:xfrm>
          </p:grpSpPr>
          <p:sp>
            <p:nvSpPr>
              <p:cNvPr id="579" name="Rectangle 578"/>
              <p:cNvSpPr/>
              <p:nvPr/>
            </p:nvSpPr>
            <p:spPr>
              <a:xfrm>
                <a:off x="4436705" y="450932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4548001" y="4509326"/>
                <a:ext cx="111297" cy="11129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581" name="Rectangle 580"/>
              <p:cNvSpPr/>
              <p:nvPr/>
            </p:nvSpPr>
            <p:spPr>
              <a:xfrm>
                <a:off x="4659298" y="450932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4770595" y="450932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4436705" y="4620623"/>
                <a:ext cx="111297" cy="11129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584" name="Rectangle 583"/>
              <p:cNvSpPr/>
              <p:nvPr/>
            </p:nvSpPr>
            <p:spPr>
              <a:xfrm>
                <a:off x="4548001" y="462062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4659298" y="462062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4770595" y="462062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587" name="Rectangle 586"/>
              <p:cNvSpPr/>
              <p:nvPr/>
            </p:nvSpPr>
            <p:spPr>
              <a:xfrm>
                <a:off x="4436705" y="473191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4548001" y="473191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589" name="Rectangle 588"/>
              <p:cNvSpPr/>
              <p:nvPr/>
            </p:nvSpPr>
            <p:spPr>
              <a:xfrm>
                <a:off x="4659298" y="473191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591" name="Rectangle 590"/>
              <p:cNvSpPr/>
              <p:nvPr/>
            </p:nvSpPr>
            <p:spPr>
              <a:xfrm>
                <a:off x="4770595" y="4731919"/>
                <a:ext cx="111297" cy="11129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4881891" y="450932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593" name="Rectangle 592"/>
              <p:cNvSpPr/>
              <p:nvPr/>
            </p:nvSpPr>
            <p:spPr>
              <a:xfrm>
                <a:off x="4993189" y="4509326"/>
                <a:ext cx="111297" cy="11129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594" name="Rectangle 593"/>
              <p:cNvSpPr/>
              <p:nvPr/>
            </p:nvSpPr>
            <p:spPr>
              <a:xfrm>
                <a:off x="4881891" y="4620623"/>
                <a:ext cx="111297" cy="11129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595" name="Rectangle 594"/>
              <p:cNvSpPr/>
              <p:nvPr/>
            </p:nvSpPr>
            <p:spPr>
              <a:xfrm>
                <a:off x="4993189" y="462062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596" name="Rectangle 595"/>
              <p:cNvSpPr/>
              <p:nvPr/>
            </p:nvSpPr>
            <p:spPr>
              <a:xfrm>
                <a:off x="4881891" y="473191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4436705" y="484321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4548001" y="484321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4436705" y="495451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14" name="Rectangle 613"/>
              <p:cNvSpPr/>
              <p:nvPr/>
            </p:nvSpPr>
            <p:spPr>
              <a:xfrm>
                <a:off x="4770595" y="506580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615" name="Rectangle 614"/>
              <p:cNvSpPr/>
              <p:nvPr/>
            </p:nvSpPr>
            <p:spPr>
              <a:xfrm>
                <a:off x="4993189" y="484321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18" name="Rectangle 617"/>
              <p:cNvSpPr/>
              <p:nvPr/>
            </p:nvSpPr>
            <p:spPr>
              <a:xfrm>
                <a:off x="4881891" y="495451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19" name="Rectangle 618"/>
              <p:cNvSpPr/>
              <p:nvPr/>
            </p:nvSpPr>
            <p:spPr>
              <a:xfrm>
                <a:off x="4993189" y="4954513"/>
                <a:ext cx="111297" cy="111297"/>
              </a:xfrm>
              <a:prstGeom prst="rect">
                <a:avLst/>
              </a:prstGeom>
              <a:solidFill>
                <a:srgbClr val="E7B1E8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22" name="Rectangle 621"/>
              <p:cNvSpPr/>
              <p:nvPr/>
            </p:nvSpPr>
            <p:spPr>
              <a:xfrm>
                <a:off x="4881891" y="5065809"/>
                <a:ext cx="111297" cy="111297"/>
              </a:xfrm>
              <a:prstGeom prst="rect">
                <a:avLst/>
              </a:prstGeom>
              <a:solidFill>
                <a:srgbClr val="E7B1E8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4993189" y="473191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4659298" y="4843216"/>
                <a:ext cx="111297" cy="11129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25" name="Rectangle 624"/>
              <p:cNvSpPr/>
              <p:nvPr/>
            </p:nvSpPr>
            <p:spPr>
              <a:xfrm>
                <a:off x="4770595" y="484321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26" name="Rectangle 625"/>
              <p:cNvSpPr/>
              <p:nvPr/>
            </p:nvSpPr>
            <p:spPr>
              <a:xfrm>
                <a:off x="4548001" y="4954513"/>
                <a:ext cx="111297" cy="11129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41" name="Rectangle 640"/>
              <p:cNvSpPr/>
              <p:nvPr/>
            </p:nvSpPr>
            <p:spPr>
              <a:xfrm>
                <a:off x="4659298" y="495451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4770595" y="495451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45" name="Rectangle 644"/>
              <p:cNvSpPr/>
              <p:nvPr/>
            </p:nvSpPr>
            <p:spPr>
              <a:xfrm>
                <a:off x="4436705" y="5065809"/>
                <a:ext cx="111297" cy="11129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4548001" y="506580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649" name="Rectangle 648"/>
              <p:cNvSpPr/>
              <p:nvPr/>
            </p:nvSpPr>
            <p:spPr>
              <a:xfrm>
                <a:off x="4659298" y="506580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4881891" y="484321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51" name="Rectangle 650"/>
              <p:cNvSpPr/>
              <p:nvPr/>
            </p:nvSpPr>
            <p:spPr>
              <a:xfrm>
                <a:off x="4993189" y="506580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652" name="Rectangle 651"/>
              <p:cNvSpPr/>
              <p:nvPr/>
            </p:nvSpPr>
            <p:spPr>
              <a:xfrm>
                <a:off x="5101838" y="450932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53" name="Rectangle 652"/>
              <p:cNvSpPr/>
              <p:nvPr/>
            </p:nvSpPr>
            <p:spPr>
              <a:xfrm>
                <a:off x="5213135" y="450932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54" name="Rectangle 653"/>
              <p:cNvSpPr/>
              <p:nvPr/>
            </p:nvSpPr>
            <p:spPr>
              <a:xfrm>
                <a:off x="5324431" y="450932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55" name="Rectangle 654"/>
              <p:cNvSpPr/>
              <p:nvPr/>
            </p:nvSpPr>
            <p:spPr>
              <a:xfrm>
                <a:off x="5435728" y="4509326"/>
                <a:ext cx="111297" cy="111297"/>
              </a:xfrm>
              <a:prstGeom prst="rect">
                <a:avLst/>
              </a:prstGeom>
              <a:solidFill>
                <a:srgbClr val="E7B1E8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56" name="Rectangle 655"/>
              <p:cNvSpPr/>
              <p:nvPr/>
            </p:nvSpPr>
            <p:spPr>
              <a:xfrm>
                <a:off x="5101838" y="462062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57" name="Rectangle 656"/>
              <p:cNvSpPr/>
              <p:nvPr/>
            </p:nvSpPr>
            <p:spPr>
              <a:xfrm>
                <a:off x="5213135" y="462062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58" name="Rectangle 657"/>
              <p:cNvSpPr/>
              <p:nvPr/>
            </p:nvSpPr>
            <p:spPr>
              <a:xfrm>
                <a:off x="5324431" y="4620623"/>
                <a:ext cx="111297" cy="111297"/>
              </a:xfrm>
              <a:prstGeom prst="rect">
                <a:avLst/>
              </a:prstGeom>
              <a:solidFill>
                <a:srgbClr val="E7B1E8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59" name="Rectangle 658"/>
              <p:cNvSpPr/>
              <p:nvPr/>
            </p:nvSpPr>
            <p:spPr>
              <a:xfrm>
                <a:off x="5435728" y="462062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5101838" y="473191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5213135" y="4731919"/>
                <a:ext cx="111297" cy="111297"/>
              </a:xfrm>
              <a:prstGeom prst="rect">
                <a:avLst/>
              </a:prstGeom>
              <a:solidFill>
                <a:srgbClr val="E7B1E8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662" name="Rectangle 661"/>
              <p:cNvSpPr/>
              <p:nvPr/>
            </p:nvSpPr>
            <p:spPr>
              <a:xfrm>
                <a:off x="5324431" y="473191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663" name="Rectangle 662"/>
              <p:cNvSpPr/>
              <p:nvPr/>
            </p:nvSpPr>
            <p:spPr>
              <a:xfrm>
                <a:off x="5435728" y="473191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5547025" y="450932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5658322" y="450932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5547025" y="462062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5658322" y="462062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5547025" y="473191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5101838" y="4843216"/>
                <a:ext cx="111297" cy="111297"/>
              </a:xfrm>
              <a:prstGeom prst="rect">
                <a:avLst/>
              </a:prstGeom>
              <a:solidFill>
                <a:srgbClr val="E7B1E8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5213135" y="484321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5101838" y="495451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5435728" y="506580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5658322" y="484321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5547025" y="495451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5658322" y="495451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76" name="Rectangle 675"/>
              <p:cNvSpPr/>
              <p:nvPr/>
            </p:nvSpPr>
            <p:spPr>
              <a:xfrm>
                <a:off x="5547025" y="506580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78" name="Rectangle 677"/>
              <p:cNvSpPr/>
              <p:nvPr/>
            </p:nvSpPr>
            <p:spPr>
              <a:xfrm>
                <a:off x="5324431" y="484321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79" name="Rectangle 678"/>
              <p:cNvSpPr/>
              <p:nvPr/>
            </p:nvSpPr>
            <p:spPr>
              <a:xfrm>
                <a:off x="5435728" y="484321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80" name="Rectangle 679"/>
              <p:cNvSpPr/>
              <p:nvPr/>
            </p:nvSpPr>
            <p:spPr>
              <a:xfrm>
                <a:off x="5213135" y="495451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81" name="Rectangle 680"/>
              <p:cNvSpPr/>
              <p:nvPr/>
            </p:nvSpPr>
            <p:spPr>
              <a:xfrm>
                <a:off x="5324431" y="495451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82" name="Rectangle 681"/>
              <p:cNvSpPr/>
              <p:nvPr/>
            </p:nvSpPr>
            <p:spPr>
              <a:xfrm>
                <a:off x="5435728" y="4954513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83" name="Rectangle 682"/>
              <p:cNvSpPr/>
              <p:nvPr/>
            </p:nvSpPr>
            <p:spPr>
              <a:xfrm>
                <a:off x="5101838" y="506580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5213135" y="506580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5324431" y="506580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686" name="Rectangle 685"/>
              <p:cNvSpPr/>
              <p:nvPr/>
            </p:nvSpPr>
            <p:spPr>
              <a:xfrm>
                <a:off x="5547025" y="4843216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5658322" y="5065809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688" name="Rectangle 687"/>
              <p:cNvSpPr/>
              <p:nvPr/>
            </p:nvSpPr>
            <p:spPr>
              <a:xfrm>
                <a:off x="4436705" y="384154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4548001" y="384154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4659298" y="384154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4770595" y="384154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92" name="Rectangle 691"/>
              <p:cNvSpPr/>
              <p:nvPr/>
            </p:nvSpPr>
            <p:spPr>
              <a:xfrm>
                <a:off x="4436705" y="395284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4548001" y="395284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94" name="Rectangle 693"/>
              <p:cNvSpPr/>
              <p:nvPr/>
            </p:nvSpPr>
            <p:spPr>
              <a:xfrm>
                <a:off x="4659298" y="395284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4770595" y="395284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4436705" y="406413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4548001" y="406413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698" name="Rectangle 697"/>
              <p:cNvSpPr/>
              <p:nvPr/>
            </p:nvSpPr>
            <p:spPr>
              <a:xfrm>
                <a:off x="4659298" y="406413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699" name="Rectangle 698"/>
              <p:cNvSpPr/>
              <p:nvPr/>
            </p:nvSpPr>
            <p:spPr>
              <a:xfrm>
                <a:off x="4770595" y="406413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700" name="Rectangle 699"/>
              <p:cNvSpPr/>
              <p:nvPr/>
            </p:nvSpPr>
            <p:spPr>
              <a:xfrm>
                <a:off x="4881891" y="384154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4993189" y="384154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02" name="Rectangle 701"/>
              <p:cNvSpPr/>
              <p:nvPr/>
            </p:nvSpPr>
            <p:spPr>
              <a:xfrm>
                <a:off x="4881891" y="395284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4993189" y="395284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04" name="Rectangle 703"/>
              <p:cNvSpPr/>
              <p:nvPr/>
            </p:nvSpPr>
            <p:spPr>
              <a:xfrm>
                <a:off x="4881891" y="406413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4436705" y="417543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4548001" y="417543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4436705" y="428673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4770595" y="439802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4993189" y="417543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4881891" y="428673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4993189" y="428673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12" name="Rectangle 711"/>
              <p:cNvSpPr/>
              <p:nvPr/>
            </p:nvSpPr>
            <p:spPr>
              <a:xfrm>
                <a:off x="4881891" y="439802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13" name="Rectangle 712"/>
              <p:cNvSpPr/>
              <p:nvPr/>
            </p:nvSpPr>
            <p:spPr>
              <a:xfrm>
                <a:off x="4993189" y="4064138"/>
                <a:ext cx="111297" cy="11129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714" name="Rectangle 713"/>
              <p:cNvSpPr/>
              <p:nvPr/>
            </p:nvSpPr>
            <p:spPr>
              <a:xfrm>
                <a:off x="4659298" y="417543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15" name="Rectangle 714"/>
              <p:cNvSpPr/>
              <p:nvPr/>
            </p:nvSpPr>
            <p:spPr>
              <a:xfrm>
                <a:off x="4770595" y="417543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16" name="Rectangle 715"/>
              <p:cNvSpPr/>
              <p:nvPr/>
            </p:nvSpPr>
            <p:spPr>
              <a:xfrm>
                <a:off x="4548001" y="428673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17" name="Rectangle 716"/>
              <p:cNvSpPr/>
              <p:nvPr/>
            </p:nvSpPr>
            <p:spPr>
              <a:xfrm>
                <a:off x="4659298" y="428673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18" name="Rectangle 717"/>
              <p:cNvSpPr/>
              <p:nvPr/>
            </p:nvSpPr>
            <p:spPr>
              <a:xfrm>
                <a:off x="4770595" y="4286732"/>
                <a:ext cx="111297" cy="11129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19" name="Rectangle 718"/>
              <p:cNvSpPr/>
              <p:nvPr/>
            </p:nvSpPr>
            <p:spPr>
              <a:xfrm>
                <a:off x="4436705" y="439802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4548001" y="439802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736" name="Rectangle 735"/>
              <p:cNvSpPr/>
              <p:nvPr/>
            </p:nvSpPr>
            <p:spPr>
              <a:xfrm>
                <a:off x="4659298" y="4398028"/>
                <a:ext cx="111297" cy="11129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739" name="Rectangle 738"/>
              <p:cNvSpPr/>
              <p:nvPr/>
            </p:nvSpPr>
            <p:spPr>
              <a:xfrm>
                <a:off x="4881891" y="4175435"/>
                <a:ext cx="111297" cy="11129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40" name="Rectangle 739"/>
              <p:cNvSpPr/>
              <p:nvPr/>
            </p:nvSpPr>
            <p:spPr>
              <a:xfrm>
                <a:off x="4993189" y="439802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5101838" y="384154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5213135" y="3841545"/>
                <a:ext cx="111297" cy="11129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5324431" y="384154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46" name="Rectangle 745"/>
              <p:cNvSpPr/>
              <p:nvPr/>
            </p:nvSpPr>
            <p:spPr>
              <a:xfrm>
                <a:off x="5435728" y="384154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47" name="Rectangle 746"/>
              <p:cNvSpPr/>
              <p:nvPr/>
            </p:nvSpPr>
            <p:spPr>
              <a:xfrm>
                <a:off x="5101838" y="3952842"/>
                <a:ext cx="111297" cy="11129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62" name="Rectangle 761"/>
              <p:cNvSpPr/>
              <p:nvPr/>
            </p:nvSpPr>
            <p:spPr>
              <a:xfrm>
                <a:off x="5213135" y="395284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5324431" y="395284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66" name="Rectangle 765"/>
              <p:cNvSpPr/>
              <p:nvPr/>
            </p:nvSpPr>
            <p:spPr>
              <a:xfrm>
                <a:off x="5435728" y="395284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67" name="Rectangle 766"/>
              <p:cNvSpPr/>
              <p:nvPr/>
            </p:nvSpPr>
            <p:spPr>
              <a:xfrm>
                <a:off x="5101838" y="406413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70" name="Rectangle 769"/>
              <p:cNvSpPr/>
              <p:nvPr/>
            </p:nvSpPr>
            <p:spPr>
              <a:xfrm>
                <a:off x="5213135" y="406413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771" name="Rectangle 770"/>
              <p:cNvSpPr/>
              <p:nvPr/>
            </p:nvSpPr>
            <p:spPr>
              <a:xfrm>
                <a:off x="5324431" y="406413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772" name="Rectangle 771"/>
              <p:cNvSpPr/>
              <p:nvPr/>
            </p:nvSpPr>
            <p:spPr>
              <a:xfrm>
                <a:off x="5435728" y="4064138"/>
                <a:ext cx="111297" cy="11129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773" name="Rectangle 772"/>
              <p:cNvSpPr/>
              <p:nvPr/>
            </p:nvSpPr>
            <p:spPr>
              <a:xfrm>
                <a:off x="5547025" y="384154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74" name="Rectangle 773"/>
              <p:cNvSpPr/>
              <p:nvPr/>
            </p:nvSpPr>
            <p:spPr>
              <a:xfrm>
                <a:off x="5658322" y="3841545"/>
                <a:ext cx="111297" cy="11129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75" name="Rectangle 774"/>
              <p:cNvSpPr/>
              <p:nvPr/>
            </p:nvSpPr>
            <p:spPr>
              <a:xfrm>
                <a:off x="5547025" y="3952842"/>
                <a:ext cx="111297" cy="11129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76" name="Rectangle 775"/>
              <p:cNvSpPr/>
              <p:nvPr/>
            </p:nvSpPr>
            <p:spPr>
              <a:xfrm>
                <a:off x="5658322" y="395284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77" name="Rectangle 776"/>
              <p:cNvSpPr/>
              <p:nvPr/>
            </p:nvSpPr>
            <p:spPr>
              <a:xfrm>
                <a:off x="5547025" y="406413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78" name="Rectangle 777"/>
              <p:cNvSpPr/>
              <p:nvPr/>
            </p:nvSpPr>
            <p:spPr>
              <a:xfrm>
                <a:off x="5101838" y="417543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79" name="Rectangle 778"/>
              <p:cNvSpPr/>
              <p:nvPr/>
            </p:nvSpPr>
            <p:spPr>
              <a:xfrm>
                <a:off x="5213135" y="417543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80" name="Rectangle 779"/>
              <p:cNvSpPr/>
              <p:nvPr/>
            </p:nvSpPr>
            <p:spPr>
              <a:xfrm>
                <a:off x="5101838" y="428673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81" name="Rectangle 780"/>
              <p:cNvSpPr/>
              <p:nvPr/>
            </p:nvSpPr>
            <p:spPr>
              <a:xfrm>
                <a:off x="5435728" y="439802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782" name="Rectangle 781"/>
              <p:cNvSpPr/>
              <p:nvPr/>
            </p:nvSpPr>
            <p:spPr>
              <a:xfrm>
                <a:off x="5658322" y="417543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83" name="Rectangle 782"/>
              <p:cNvSpPr/>
              <p:nvPr/>
            </p:nvSpPr>
            <p:spPr>
              <a:xfrm>
                <a:off x="5547025" y="428673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5658322" y="4286732"/>
                <a:ext cx="111297" cy="111297"/>
              </a:xfrm>
              <a:prstGeom prst="rect">
                <a:avLst/>
              </a:prstGeom>
              <a:solidFill>
                <a:srgbClr val="E7B1E8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85" name="Rectangle 784"/>
              <p:cNvSpPr/>
              <p:nvPr/>
            </p:nvSpPr>
            <p:spPr>
              <a:xfrm>
                <a:off x="5547025" y="4398028"/>
                <a:ext cx="111297" cy="111297"/>
              </a:xfrm>
              <a:prstGeom prst="rect">
                <a:avLst/>
              </a:prstGeom>
              <a:solidFill>
                <a:srgbClr val="E7B1E8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86" name="Rectangle 785"/>
              <p:cNvSpPr/>
              <p:nvPr/>
            </p:nvSpPr>
            <p:spPr>
              <a:xfrm>
                <a:off x="5658322" y="406413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787" name="Rectangle 786"/>
              <p:cNvSpPr/>
              <p:nvPr/>
            </p:nvSpPr>
            <p:spPr>
              <a:xfrm>
                <a:off x="5324431" y="4175435"/>
                <a:ext cx="111297" cy="11129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5435728" y="417543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89" name="Rectangle 788"/>
              <p:cNvSpPr/>
              <p:nvPr/>
            </p:nvSpPr>
            <p:spPr>
              <a:xfrm>
                <a:off x="5213135" y="4286732"/>
                <a:ext cx="111297" cy="11129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90" name="Rectangle 789"/>
              <p:cNvSpPr/>
              <p:nvPr/>
            </p:nvSpPr>
            <p:spPr>
              <a:xfrm>
                <a:off x="5324431" y="428673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91" name="Rectangle 790"/>
              <p:cNvSpPr/>
              <p:nvPr/>
            </p:nvSpPr>
            <p:spPr>
              <a:xfrm>
                <a:off x="5435728" y="4286732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92" name="Rectangle 791"/>
              <p:cNvSpPr/>
              <p:nvPr/>
            </p:nvSpPr>
            <p:spPr>
              <a:xfrm>
                <a:off x="5101838" y="4398028"/>
                <a:ext cx="111297" cy="11129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93" name="Rectangle 792"/>
              <p:cNvSpPr/>
              <p:nvPr/>
            </p:nvSpPr>
            <p:spPr>
              <a:xfrm>
                <a:off x="5213135" y="439802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794" name="Rectangle 793"/>
              <p:cNvSpPr/>
              <p:nvPr/>
            </p:nvSpPr>
            <p:spPr>
              <a:xfrm>
                <a:off x="5324431" y="439802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795" name="Rectangle 794"/>
              <p:cNvSpPr/>
              <p:nvPr/>
            </p:nvSpPr>
            <p:spPr>
              <a:xfrm>
                <a:off x="5547025" y="4175435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796" name="Rectangle 795"/>
              <p:cNvSpPr/>
              <p:nvPr/>
            </p:nvSpPr>
            <p:spPr>
              <a:xfrm>
                <a:off x="5658322" y="4398028"/>
                <a:ext cx="111297" cy="111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</p:grpSp>
      <p:grpSp>
        <p:nvGrpSpPr>
          <p:cNvPr id="958" name="Group 957"/>
          <p:cNvGrpSpPr/>
          <p:nvPr/>
        </p:nvGrpSpPr>
        <p:grpSpPr>
          <a:xfrm>
            <a:off x="5843657" y="5085304"/>
            <a:ext cx="1332914" cy="1335561"/>
            <a:chOff x="4436705" y="5328775"/>
            <a:chExt cx="1332914" cy="1335561"/>
          </a:xfrm>
        </p:grpSpPr>
        <p:sp>
          <p:nvSpPr>
            <p:cNvPr id="959" name="Rectangle 958"/>
            <p:cNvSpPr/>
            <p:nvPr/>
          </p:nvSpPr>
          <p:spPr>
            <a:xfrm>
              <a:off x="4436705" y="599655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4548001" y="599655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1" name="Rectangle 960"/>
            <p:cNvSpPr/>
            <p:nvPr/>
          </p:nvSpPr>
          <p:spPr>
            <a:xfrm>
              <a:off x="4659298" y="599655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2" name="Rectangle 961"/>
            <p:cNvSpPr/>
            <p:nvPr/>
          </p:nvSpPr>
          <p:spPr>
            <a:xfrm>
              <a:off x="4770595" y="599655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4436705" y="610785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4548001" y="610785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4659298" y="610785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4770595" y="610785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4436705" y="621914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4548001" y="621914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4659298" y="6219149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4770595" y="6219149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4881891" y="5996556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4993189" y="5996556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73" name="Rectangle 972"/>
            <p:cNvSpPr/>
            <p:nvPr/>
          </p:nvSpPr>
          <p:spPr>
            <a:xfrm>
              <a:off x="4881891" y="6107853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74" name="Rectangle 973"/>
            <p:cNvSpPr/>
            <p:nvPr/>
          </p:nvSpPr>
          <p:spPr>
            <a:xfrm>
              <a:off x="4993189" y="6107853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4881891" y="621914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4436705" y="633044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4548001" y="6330446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4436705" y="6441743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4770595" y="655303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980" name="Rectangle 979"/>
            <p:cNvSpPr/>
            <p:nvPr/>
          </p:nvSpPr>
          <p:spPr>
            <a:xfrm>
              <a:off x="4993189" y="633044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4881891" y="644174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4993189" y="644174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4881891" y="655303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4993189" y="621914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4659298" y="6330446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4770595" y="6330446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4548001" y="6441743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88" name="Rectangle 987"/>
            <p:cNvSpPr/>
            <p:nvPr/>
          </p:nvSpPr>
          <p:spPr>
            <a:xfrm>
              <a:off x="4659298" y="6441743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4770595" y="644174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90" name="Rectangle 989"/>
            <p:cNvSpPr/>
            <p:nvPr/>
          </p:nvSpPr>
          <p:spPr>
            <a:xfrm>
              <a:off x="4436705" y="6553039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91" name="Rectangle 990"/>
            <p:cNvSpPr/>
            <p:nvPr/>
          </p:nvSpPr>
          <p:spPr>
            <a:xfrm>
              <a:off x="4548001" y="6553039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992" name="Rectangle 991"/>
            <p:cNvSpPr/>
            <p:nvPr/>
          </p:nvSpPr>
          <p:spPr>
            <a:xfrm>
              <a:off x="4659298" y="655303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881891" y="633044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993189" y="655303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5101838" y="5996556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96" name="Rectangle 995"/>
            <p:cNvSpPr/>
            <p:nvPr/>
          </p:nvSpPr>
          <p:spPr>
            <a:xfrm>
              <a:off x="5213135" y="599655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97" name="Rectangle 996"/>
            <p:cNvSpPr/>
            <p:nvPr/>
          </p:nvSpPr>
          <p:spPr>
            <a:xfrm>
              <a:off x="5324431" y="599655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98" name="Rectangle 997"/>
            <p:cNvSpPr/>
            <p:nvPr/>
          </p:nvSpPr>
          <p:spPr>
            <a:xfrm>
              <a:off x="5435728" y="599655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99" name="Rectangle 998"/>
            <p:cNvSpPr/>
            <p:nvPr/>
          </p:nvSpPr>
          <p:spPr>
            <a:xfrm>
              <a:off x="5101838" y="610785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00" name="Rectangle 999"/>
            <p:cNvSpPr/>
            <p:nvPr/>
          </p:nvSpPr>
          <p:spPr>
            <a:xfrm>
              <a:off x="5213135" y="610785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01" name="Rectangle 1000"/>
            <p:cNvSpPr/>
            <p:nvPr/>
          </p:nvSpPr>
          <p:spPr>
            <a:xfrm>
              <a:off x="5324431" y="610785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02" name="Rectangle 1001"/>
            <p:cNvSpPr/>
            <p:nvPr/>
          </p:nvSpPr>
          <p:spPr>
            <a:xfrm>
              <a:off x="5435728" y="610785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03" name="Rectangle 1002"/>
            <p:cNvSpPr/>
            <p:nvPr/>
          </p:nvSpPr>
          <p:spPr>
            <a:xfrm>
              <a:off x="5101838" y="621914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04" name="Rectangle 1003"/>
            <p:cNvSpPr/>
            <p:nvPr/>
          </p:nvSpPr>
          <p:spPr>
            <a:xfrm>
              <a:off x="5213135" y="621914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05" name="Rectangle 1004"/>
            <p:cNvSpPr/>
            <p:nvPr/>
          </p:nvSpPr>
          <p:spPr>
            <a:xfrm>
              <a:off x="5324431" y="621914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06" name="Rectangle 1005"/>
            <p:cNvSpPr/>
            <p:nvPr/>
          </p:nvSpPr>
          <p:spPr>
            <a:xfrm>
              <a:off x="5435728" y="621914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07" name="Rectangle 1006"/>
            <p:cNvSpPr/>
            <p:nvPr/>
          </p:nvSpPr>
          <p:spPr>
            <a:xfrm>
              <a:off x="5547025" y="599655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08" name="Rectangle 1007"/>
            <p:cNvSpPr/>
            <p:nvPr/>
          </p:nvSpPr>
          <p:spPr>
            <a:xfrm>
              <a:off x="5658322" y="599655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09" name="Rectangle 1008"/>
            <p:cNvSpPr/>
            <p:nvPr/>
          </p:nvSpPr>
          <p:spPr>
            <a:xfrm>
              <a:off x="5547025" y="610785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16" name="Rectangle 1015"/>
            <p:cNvSpPr/>
            <p:nvPr/>
          </p:nvSpPr>
          <p:spPr>
            <a:xfrm>
              <a:off x="5658322" y="610785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17" name="Rectangle 1016"/>
            <p:cNvSpPr/>
            <p:nvPr/>
          </p:nvSpPr>
          <p:spPr>
            <a:xfrm>
              <a:off x="5547025" y="621914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18" name="Rectangle 1017"/>
            <p:cNvSpPr/>
            <p:nvPr/>
          </p:nvSpPr>
          <p:spPr>
            <a:xfrm>
              <a:off x="5101838" y="633044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19" name="Rectangle 1018"/>
            <p:cNvSpPr/>
            <p:nvPr/>
          </p:nvSpPr>
          <p:spPr>
            <a:xfrm>
              <a:off x="5213135" y="633044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22" name="Rectangle 1021"/>
            <p:cNvSpPr/>
            <p:nvPr/>
          </p:nvSpPr>
          <p:spPr>
            <a:xfrm>
              <a:off x="5101838" y="644174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25" name="Rectangle 1024"/>
            <p:cNvSpPr/>
            <p:nvPr/>
          </p:nvSpPr>
          <p:spPr>
            <a:xfrm>
              <a:off x="5435728" y="655303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26" name="Rectangle 1025"/>
            <p:cNvSpPr/>
            <p:nvPr/>
          </p:nvSpPr>
          <p:spPr>
            <a:xfrm>
              <a:off x="5658322" y="633044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27" name="Rectangle 1026"/>
            <p:cNvSpPr/>
            <p:nvPr/>
          </p:nvSpPr>
          <p:spPr>
            <a:xfrm>
              <a:off x="5547025" y="644174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30" name="Rectangle 1029"/>
            <p:cNvSpPr/>
            <p:nvPr/>
          </p:nvSpPr>
          <p:spPr>
            <a:xfrm>
              <a:off x="5658322" y="644174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33" name="Rectangle 1032"/>
            <p:cNvSpPr/>
            <p:nvPr/>
          </p:nvSpPr>
          <p:spPr>
            <a:xfrm>
              <a:off x="5547025" y="655303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34" name="Rectangle 1033"/>
            <p:cNvSpPr/>
            <p:nvPr/>
          </p:nvSpPr>
          <p:spPr>
            <a:xfrm>
              <a:off x="5658322" y="621914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35" name="Rectangle 1034"/>
            <p:cNvSpPr/>
            <p:nvPr/>
          </p:nvSpPr>
          <p:spPr>
            <a:xfrm>
              <a:off x="5324431" y="633044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36" name="Rectangle 1035"/>
            <p:cNvSpPr/>
            <p:nvPr/>
          </p:nvSpPr>
          <p:spPr>
            <a:xfrm>
              <a:off x="5435728" y="633044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43" name="Rectangle 1042"/>
            <p:cNvSpPr/>
            <p:nvPr/>
          </p:nvSpPr>
          <p:spPr>
            <a:xfrm>
              <a:off x="5213135" y="644174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44" name="Rectangle 1043"/>
            <p:cNvSpPr/>
            <p:nvPr/>
          </p:nvSpPr>
          <p:spPr>
            <a:xfrm>
              <a:off x="5324431" y="644174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45" name="Rectangle 1044"/>
            <p:cNvSpPr/>
            <p:nvPr/>
          </p:nvSpPr>
          <p:spPr>
            <a:xfrm>
              <a:off x="5435728" y="644174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46" name="Rectangle 1045"/>
            <p:cNvSpPr/>
            <p:nvPr/>
          </p:nvSpPr>
          <p:spPr>
            <a:xfrm>
              <a:off x="5101838" y="655303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49" name="Rectangle 1048"/>
            <p:cNvSpPr/>
            <p:nvPr/>
          </p:nvSpPr>
          <p:spPr>
            <a:xfrm>
              <a:off x="5213135" y="655303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52" name="Rectangle 1051"/>
            <p:cNvSpPr/>
            <p:nvPr/>
          </p:nvSpPr>
          <p:spPr>
            <a:xfrm>
              <a:off x="5324431" y="655303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53" name="Rectangle 1052"/>
            <p:cNvSpPr/>
            <p:nvPr/>
          </p:nvSpPr>
          <p:spPr>
            <a:xfrm>
              <a:off x="5547025" y="6330446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54" name="Rectangle 1053"/>
            <p:cNvSpPr/>
            <p:nvPr/>
          </p:nvSpPr>
          <p:spPr>
            <a:xfrm>
              <a:off x="5658322" y="6553039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55" name="Rectangle 1054"/>
            <p:cNvSpPr/>
            <p:nvPr/>
          </p:nvSpPr>
          <p:spPr>
            <a:xfrm>
              <a:off x="4436705" y="53287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62" name="Rectangle 1061"/>
            <p:cNvSpPr/>
            <p:nvPr/>
          </p:nvSpPr>
          <p:spPr>
            <a:xfrm>
              <a:off x="4548001" y="53287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63" name="Rectangle 1062"/>
            <p:cNvSpPr/>
            <p:nvPr/>
          </p:nvSpPr>
          <p:spPr>
            <a:xfrm>
              <a:off x="4659298" y="53287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68" name="Rectangle 1067"/>
            <p:cNvSpPr/>
            <p:nvPr/>
          </p:nvSpPr>
          <p:spPr>
            <a:xfrm>
              <a:off x="4770595" y="53287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69" name="Rectangle 1068"/>
            <p:cNvSpPr/>
            <p:nvPr/>
          </p:nvSpPr>
          <p:spPr>
            <a:xfrm>
              <a:off x="4436705" y="544007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70" name="Rectangle 1069"/>
            <p:cNvSpPr/>
            <p:nvPr/>
          </p:nvSpPr>
          <p:spPr>
            <a:xfrm>
              <a:off x="4548001" y="544007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71" name="Rectangle 1070"/>
            <p:cNvSpPr/>
            <p:nvPr/>
          </p:nvSpPr>
          <p:spPr>
            <a:xfrm>
              <a:off x="4659298" y="544007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72" name="Rectangle 1071"/>
            <p:cNvSpPr/>
            <p:nvPr/>
          </p:nvSpPr>
          <p:spPr>
            <a:xfrm>
              <a:off x="4770595" y="544007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73" name="Rectangle 1072"/>
            <p:cNvSpPr/>
            <p:nvPr/>
          </p:nvSpPr>
          <p:spPr>
            <a:xfrm>
              <a:off x="4436705" y="55513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74" name="Rectangle 1073"/>
            <p:cNvSpPr/>
            <p:nvPr/>
          </p:nvSpPr>
          <p:spPr>
            <a:xfrm>
              <a:off x="4548001" y="55513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75" name="Rectangle 1074"/>
            <p:cNvSpPr/>
            <p:nvPr/>
          </p:nvSpPr>
          <p:spPr>
            <a:xfrm>
              <a:off x="4659298" y="55513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76" name="Rectangle 1075"/>
            <p:cNvSpPr/>
            <p:nvPr/>
          </p:nvSpPr>
          <p:spPr>
            <a:xfrm>
              <a:off x="4770595" y="55513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77" name="Rectangle 1076"/>
            <p:cNvSpPr/>
            <p:nvPr/>
          </p:nvSpPr>
          <p:spPr>
            <a:xfrm>
              <a:off x="4881891" y="53287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78" name="Rectangle 1077"/>
            <p:cNvSpPr/>
            <p:nvPr/>
          </p:nvSpPr>
          <p:spPr>
            <a:xfrm>
              <a:off x="4993189" y="53287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79" name="Rectangle 1078"/>
            <p:cNvSpPr/>
            <p:nvPr/>
          </p:nvSpPr>
          <p:spPr>
            <a:xfrm>
              <a:off x="4881891" y="544007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0" name="Rectangle 1079"/>
            <p:cNvSpPr/>
            <p:nvPr/>
          </p:nvSpPr>
          <p:spPr>
            <a:xfrm>
              <a:off x="4993189" y="544007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1" name="Rectangle 1080"/>
            <p:cNvSpPr/>
            <p:nvPr/>
          </p:nvSpPr>
          <p:spPr>
            <a:xfrm>
              <a:off x="4881891" y="55513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2" name="Rectangle 1081"/>
            <p:cNvSpPr/>
            <p:nvPr/>
          </p:nvSpPr>
          <p:spPr>
            <a:xfrm>
              <a:off x="4436705" y="566266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3" name="Rectangle 1082"/>
            <p:cNvSpPr/>
            <p:nvPr/>
          </p:nvSpPr>
          <p:spPr>
            <a:xfrm>
              <a:off x="4548001" y="566266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4436705" y="577396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5" name="Rectangle 1084"/>
            <p:cNvSpPr/>
            <p:nvPr/>
          </p:nvSpPr>
          <p:spPr>
            <a:xfrm>
              <a:off x="4770595" y="588525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86" name="Rectangle 1085"/>
            <p:cNvSpPr/>
            <p:nvPr/>
          </p:nvSpPr>
          <p:spPr>
            <a:xfrm>
              <a:off x="4993189" y="566266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7" name="Rectangle 1086"/>
            <p:cNvSpPr/>
            <p:nvPr/>
          </p:nvSpPr>
          <p:spPr>
            <a:xfrm>
              <a:off x="4881891" y="577396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8" name="Rectangle 1087"/>
            <p:cNvSpPr/>
            <p:nvPr/>
          </p:nvSpPr>
          <p:spPr>
            <a:xfrm>
              <a:off x="4993189" y="577396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9" name="Rectangle 1088"/>
            <p:cNvSpPr/>
            <p:nvPr/>
          </p:nvSpPr>
          <p:spPr>
            <a:xfrm>
              <a:off x="4881891" y="588525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90" name="Rectangle 1089"/>
            <p:cNvSpPr/>
            <p:nvPr/>
          </p:nvSpPr>
          <p:spPr>
            <a:xfrm>
              <a:off x="4993189" y="55513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91" name="Rectangle 1090"/>
            <p:cNvSpPr/>
            <p:nvPr/>
          </p:nvSpPr>
          <p:spPr>
            <a:xfrm>
              <a:off x="4659298" y="566266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92" name="Rectangle 1091"/>
            <p:cNvSpPr/>
            <p:nvPr/>
          </p:nvSpPr>
          <p:spPr>
            <a:xfrm>
              <a:off x="4770595" y="566266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93" name="Rectangle 1092"/>
            <p:cNvSpPr/>
            <p:nvPr/>
          </p:nvSpPr>
          <p:spPr>
            <a:xfrm>
              <a:off x="4548001" y="577396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94" name="Rectangle 1093"/>
            <p:cNvSpPr/>
            <p:nvPr/>
          </p:nvSpPr>
          <p:spPr>
            <a:xfrm>
              <a:off x="4659298" y="577396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95" name="Rectangle 1094"/>
            <p:cNvSpPr/>
            <p:nvPr/>
          </p:nvSpPr>
          <p:spPr>
            <a:xfrm>
              <a:off x="4770595" y="577396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96" name="Rectangle 1095"/>
            <p:cNvSpPr/>
            <p:nvPr/>
          </p:nvSpPr>
          <p:spPr>
            <a:xfrm>
              <a:off x="4436705" y="588525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97" name="Rectangle 1096"/>
            <p:cNvSpPr/>
            <p:nvPr/>
          </p:nvSpPr>
          <p:spPr>
            <a:xfrm>
              <a:off x="4548001" y="588525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98" name="Rectangle 1097"/>
            <p:cNvSpPr/>
            <p:nvPr/>
          </p:nvSpPr>
          <p:spPr>
            <a:xfrm>
              <a:off x="4659298" y="588525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99" name="Rectangle 1098"/>
            <p:cNvSpPr/>
            <p:nvPr/>
          </p:nvSpPr>
          <p:spPr>
            <a:xfrm>
              <a:off x="4881891" y="566266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0" name="Rectangle 1099"/>
            <p:cNvSpPr/>
            <p:nvPr/>
          </p:nvSpPr>
          <p:spPr>
            <a:xfrm>
              <a:off x="4993189" y="5885258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01" name="Rectangle 1100"/>
            <p:cNvSpPr/>
            <p:nvPr/>
          </p:nvSpPr>
          <p:spPr>
            <a:xfrm>
              <a:off x="5101838" y="53287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2" name="Rectangle 1101"/>
            <p:cNvSpPr/>
            <p:nvPr/>
          </p:nvSpPr>
          <p:spPr>
            <a:xfrm>
              <a:off x="5213135" y="53287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3" name="Rectangle 1102"/>
            <p:cNvSpPr/>
            <p:nvPr/>
          </p:nvSpPr>
          <p:spPr>
            <a:xfrm>
              <a:off x="5324431" y="53287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4" name="Rectangle 1103"/>
            <p:cNvSpPr/>
            <p:nvPr/>
          </p:nvSpPr>
          <p:spPr>
            <a:xfrm>
              <a:off x="5435728" y="53287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5" name="Rectangle 1104"/>
            <p:cNvSpPr/>
            <p:nvPr/>
          </p:nvSpPr>
          <p:spPr>
            <a:xfrm>
              <a:off x="5101838" y="544007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6" name="Rectangle 1105"/>
            <p:cNvSpPr/>
            <p:nvPr/>
          </p:nvSpPr>
          <p:spPr>
            <a:xfrm>
              <a:off x="5213135" y="544007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5324431" y="544007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8" name="Rectangle 1107"/>
            <p:cNvSpPr/>
            <p:nvPr/>
          </p:nvSpPr>
          <p:spPr>
            <a:xfrm>
              <a:off x="5435728" y="5440072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9" name="Rectangle 1108"/>
            <p:cNvSpPr/>
            <p:nvPr/>
          </p:nvSpPr>
          <p:spPr>
            <a:xfrm>
              <a:off x="5101838" y="55513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10" name="Rectangle 1109"/>
            <p:cNvSpPr/>
            <p:nvPr/>
          </p:nvSpPr>
          <p:spPr>
            <a:xfrm>
              <a:off x="5213135" y="55513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5324431" y="5551368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15" name="Rectangle 1114"/>
            <p:cNvSpPr/>
            <p:nvPr/>
          </p:nvSpPr>
          <p:spPr>
            <a:xfrm>
              <a:off x="5435728" y="5551368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16" name="Rectangle 1115"/>
            <p:cNvSpPr/>
            <p:nvPr/>
          </p:nvSpPr>
          <p:spPr>
            <a:xfrm>
              <a:off x="5547025" y="5328775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17" name="Rectangle 1116"/>
            <p:cNvSpPr/>
            <p:nvPr/>
          </p:nvSpPr>
          <p:spPr>
            <a:xfrm>
              <a:off x="5658322" y="5328775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18" name="Rectangle 1117"/>
            <p:cNvSpPr/>
            <p:nvPr/>
          </p:nvSpPr>
          <p:spPr>
            <a:xfrm>
              <a:off x="5547025" y="5440072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19" name="Rectangle 1118"/>
            <p:cNvSpPr/>
            <p:nvPr/>
          </p:nvSpPr>
          <p:spPr>
            <a:xfrm>
              <a:off x="5658322" y="5440072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0" name="Rectangle 1119"/>
            <p:cNvSpPr/>
            <p:nvPr/>
          </p:nvSpPr>
          <p:spPr>
            <a:xfrm>
              <a:off x="5547025" y="5551368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1" name="Rectangle 1120"/>
            <p:cNvSpPr/>
            <p:nvPr/>
          </p:nvSpPr>
          <p:spPr>
            <a:xfrm>
              <a:off x="5101838" y="566266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2" name="Rectangle 1121"/>
            <p:cNvSpPr/>
            <p:nvPr/>
          </p:nvSpPr>
          <p:spPr>
            <a:xfrm>
              <a:off x="5213135" y="566266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3" name="Rectangle 1122"/>
            <p:cNvSpPr/>
            <p:nvPr/>
          </p:nvSpPr>
          <p:spPr>
            <a:xfrm>
              <a:off x="5101838" y="5773962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4" name="Rectangle 1123"/>
            <p:cNvSpPr/>
            <p:nvPr/>
          </p:nvSpPr>
          <p:spPr>
            <a:xfrm>
              <a:off x="5435728" y="588525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25" name="Rectangle 1124"/>
            <p:cNvSpPr/>
            <p:nvPr/>
          </p:nvSpPr>
          <p:spPr>
            <a:xfrm>
              <a:off x="5658322" y="566266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6" name="Rectangle 1125"/>
            <p:cNvSpPr/>
            <p:nvPr/>
          </p:nvSpPr>
          <p:spPr>
            <a:xfrm>
              <a:off x="5547025" y="577396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7" name="Rectangle 1126"/>
            <p:cNvSpPr/>
            <p:nvPr/>
          </p:nvSpPr>
          <p:spPr>
            <a:xfrm>
              <a:off x="5658322" y="577396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8" name="Rectangle 1127"/>
            <p:cNvSpPr/>
            <p:nvPr/>
          </p:nvSpPr>
          <p:spPr>
            <a:xfrm>
              <a:off x="5547025" y="588525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9" name="Rectangle 1128"/>
            <p:cNvSpPr/>
            <p:nvPr/>
          </p:nvSpPr>
          <p:spPr>
            <a:xfrm>
              <a:off x="5658322" y="55513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30" name="Rectangle 1129"/>
            <p:cNvSpPr/>
            <p:nvPr/>
          </p:nvSpPr>
          <p:spPr>
            <a:xfrm>
              <a:off x="5324431" y="5662665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31" name="Rectangle 1130"/>
            <p:cNvSpPr/>
            <p:nvPr/>
          </p:nvSpPr>
          <p:spPr>
            <a:xfrm>
              <a:off x="5435728" y="5662665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32" name="Rectangle 1131"/>
            <p:cNvSpPr/>
            <p:nvPr/>
          </p:nvSpPr>
          <p:spPr>
            <a:xfrm>
              <a:off x="5213135" y="5773962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33" name="Rectangle 1132"/>
            <p:cNvSpPr/>
            <p:nvPr/>
          </p:nvSpPr>
          <p:spPr>
            <a:xfrm>
              <a:off x="5324431" y="577396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34" name="Rectangle 1133"/>
            <p:cNvSpPr/>
            <p:nvPr/>
          </p:nvSpPr>
          <p:spPr>
            <a:xfrm>
              <a:off x="5435728" y="577396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35" name="Rectangle 1134"/>
            <p:cNvSpPr/>
            <p:nvPr/>
          </p:nvSpPr>
          <p:spPr>
            <a:xfrm>
              <a:off x="5101838" y="5885258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36" name="Rectangle 1135"/>
            <p:cNvSpPr/>
            <p:nvPr/>
          </p:nvSpPr>
          <p:spPr>
            <a:xfrm>
              <a:off x="5213135" y="5885258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37" name="Rectangle 1136"/>
            <p:cNvSpPr/>
            <p:nvPr/>
          </p:nvSpPr>
          <p:spPr>
            <a:xfrm>
              <a:off x="5324431" y="588525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38" name="Rectangle 1137"/>
            <p:cNvSpPr/>
            <p:nvPr/>
          </p:nvSpPr>
          <p:spPr>
            <a:xfrm>
              <a:off x="5547025" y="566266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39" name="Rectangle 1138"/>
            <p:cNvSpPr/>
            <p:nvPr/>
          </p:nvSpPr>
          <p:spPr>
            <a:xfrm>
              <a:off x="5658322" y="588525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60234" y="744252"/>
            <a:ext cx="1325442" cy="1325150"/>
            <a:chOff x="4880485" y="987723"/>
            <a:chExt cx="1325442" cy="1325150"/>
          </a:xfrm>
        </p:grpSpPr>
        <p:sp>
          <p:nvSpPr>
            <p:cNvPr id="1140" name="Rectangle 1139"/>
            <p:cNvSpPr/>
            <p:nvPr/>
          </p:nvSpPr>
          <p:spPr>
            <a:xfrm>
              <a:off x="4880485" y="1650298"/>
              <a:ext cx="110429" cy="110429"/>
            </a:xfrm>
            <a:prstGeom prst="rect">
              <a:avLst/>
            </a:prstGeom>
            <a:solidFill>
              <a:srgbClr val="3C482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1" name="Rectangle 1140"/>
            <p:cNvSpPr/>
            <p:nvPr/>
          </p:nvSpPr>
          <p:spPr>
            <a:xfrm>
              <a:off x="4990914" y="1650298"/>
              <a:ext cx="110429" cy="110429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2" name="Rectangle 1141"/>
            <p:cNvSpPr/>
            <p:nvPr/>
          </p:nvSpPr>
          <p:spPr>
            <a:xfrm>
              <a:off x="5101343" y="1650298"/>
              <a:ext cx="110429" cy="110429"/>
            </a:xfrm>
            <a:prstGeom prst="rect">
              <a:avLst/>
            </a:prstGeom>
            <a:solidFill>
              <a:srgbClr val="544E7E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3" name="Rectangle 1142"/>
            <p:cNvSpPr/>
            <p:nvPr/>
          </p:nvSpPr>
          <p:spPr>
            <a:xfrm>
              <a:off x="5211772" y="1650298"/>
              <a:ext cx="110429" cy="110429"/>
            </a:xfrm>
            <a:prstGeom prst="rect">
              <a:avLst/>
            </a:prstGeom>
            <a:solidFill>
              <a:srgbClr val="4E362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4" name="Rectangle 1143"/>
            <p:cNvSpPr/>
            <p:nvPr/>
          </p:nvSpPr>
          <p:spPr>
            <a:xfrm>
              <a:off x="4880485" y="1760727"/>
              <a:ext cx="110429" cy="110429"/>
            </a:xfrm>
            <a:prstGeom prst="rect">
              <a:avLst/>
            </a:prstGeom>
            <a:solidFill>
              <a:srgbClr val="6699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5" name="Rectangle 1144"/>
            <p:cNvSpPr/>
            <p:nvPr/>
          </p:nvSpPr>
          <p:spPr>
            <a:xfrm>
              <a:off x="4990914" y="1760727"/>
              <a:ext cx="110429" cy="110429"/>
            </a:xfrm>
            <a:prstGeom prst="rect">
              <a:avLst/>
            </a:prstGeom>
            <a:solidFill>
              <a:srgbClr val="6699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6" name="Rectangle 1145"/>
            <p:cNvSpPr/>
            <p:nvPr/>
          </p:nvSpPr>
          <p:spPr>
            <a:xfrm>
              <a:off x="5101343" y="1760727"/>
              <a:ext cx="110429" cy="110429"/>
            </a:xfrm>
            <a:prstGeom prst="rect">
              <a:avLst/>
            </a:prstGeom>
            <a:solidFill>
              <a:srgbClr val="2D4A7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7" name="Rectangle 1146"/>
            <p:cNvSpPr/>
            <p:nvPr/>
          </p:nvSpPr>
          <p:spPr>
            <a:xfrm>
              <a:off x="5211772" y="1760727"/>
              <a:ext cx="110429" cy="110429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8" name="Rectangle 1147"/>
            <p:cNvSpPr/>
            <p:nvPr/>
          </p:nvSpPr>
          <p:spPr>
            <a:xfrm>
              <a:off x="4880485" y="1871156"/>
              <a:ext cx="110429" cy="110429"/>
            </a:xfrm>
            <a:prstGeom prst="rect">
              <a:avLst/>
            </a:prstGeom>
            <a:solidFill>
              <a:srgbClr val="4E362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9" name="Rectangle 1148"/>
            <p:cNvSpPr/>
            <p:nvPr/>
          </p:nvSpPr>
          <p:spPr>
            <a:xfrm>
              <a:off x="4990914" y="1871156"/>
              <a:ext cx="110429" cy="110429"/>
            </a:xfrm>
            <a:prstGeom prst="rect">
              <a:avLst/>
            </a:prstGeom>
            <a:solidFill>
              <a:srgbClr val="62396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50" name="Rectangle 1149"/>
            <p:cNvSpPr/>
            <p:nvPr/>
          </p:nvSpPr>
          <p:spPr>
            <a:xfrm>
              <a:off x="5101343" y="1871156"/>
              <a:ext cx="110429" cy="110429"/>
            </a:xfrm>
            <a:prstGeom prst="rect">
              <a:avLst/>
            </a:prstGeom>
            <a:solidFill>
              <a:srgbClr val="62396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51" name="Rectangle 1150"/>
            <p:cNvSpPr/>
            <p:nvPr/>
          </p:nvSpPr>
          <p:spPr>
            <a:xfrm>
              <a:off x="5211772" y="1871156"/>
              <a:ext cx="110429" cy="110429"/>
            </a:xfrm>
            <a:prstGeom prst="rect">
              <a:avLst/>
            </a:prstGeom>
            <a:solidFill>
              <a:srgbClr val="CC33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52" name="Rectangle 1151"/>
            <p:cNvSpPr/>
            <p:nvPr/>
          </p:nvSpPr>
          <p:spPr>
            <a:xfrm>
              <a:off x="5322201" y="1650298"/>
              <a:ext cx="110429" cy="1104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53" name="Rectangle 1152"/>
            <p:cNvSpPr/>
            <p:nvPr/>
          </p:nvSpPr>
          <p:spPr>
            <a:xfrm>
              <a:off x="5432631" y="1650298"/>
              <a:ext cx="110429" cy="110429"/>
            </a:xfrm>
            <a:prstGeom prst="rect">
              <a:avLst/>
            </a:prstGeom>
            <a:solidFill>
              <a:srgbClr val="6699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54" name="Rectangle 1153"/>
            <p:cNvSpPr/>
            <p:nvPr/>
          </p:nvSpPr>
          <p:spPr>
            <a:xfrm>
              <a:off x="5322201" y="1760727"/>
              <a:ext cx="110429" cy="110429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55" name="Rectangle 1154"/>
            <p:cNvSpPr/>
            <p:nvPr/>
          </p:nvSpPr>
          <p:spPr>
            <a:xfrm>
              <a:off x="5432631" y="1760727"/>
              <a:ext cx="110429" cy="110429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56" name="Rectangle 1155"/>
            <p:cNvSpPr/>
            <p:nvPr/>
          </p:nvSpPr>
          <p:spPr>
            <a:xfrm>
              <a:off x="5322201" y="1871156"/>
              <a:ext cx="110429" cy="1104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5432631" y="1871156"/>
              <a:ext cx="110429" cy="110429"/>
            </a:xfrm>
            <a:prstGeom prst="rect">
              <a:avLst/>
            </a:prstGeom>
            <a:solidFill>
              <a:srgbClr val="2D4A7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4880485" y="1981585"/>
              <a:ext cx="110429" cy="11042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4990914" y="1981585"/>
              <a:ext cx="110429" cy="1104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5101343" y="1981585"/>
              <a:ext cx="110429" cy="110429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5211772" y="1981585"/>
              <a:ext cx="110429" cy="110429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4880485" y="2092014"/>
              <a:ext cx="110429" cy="110429"/>
            </a:xfrm>
            <a:prstGeom prst="rect">
              <a:avLst/>
            </a:prstGeom>
            <a:solidFill>
              <a:srgbClr val="CC33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4990914" y="2092014"/>
              <a:ext cx="110429" cy="110429"/>
            </a:xfrm>
            <a:prstGeom prst="rect">
              <a:avLst/>
            </a:prstGeom>
            <a:solidFill>
              <a:srgbClr val="4E362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5101343" y="2092014"/>
              <a:ext cx="110429" cy="110429"/>
            </a:xfrm>
            <a:prstGeom prst="rect">
              <a:avLst/>
            </a:prstGeom>
            <a:solidFill>
              <a:srgbClr val="6699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5211772" y="2092014"/>
              <a:ext cx="110429" cy="1104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6" name="Rectangle 1165"/>
            <p:cNvSpPr/>
            <p:nvPr/>
          </p:nvSpPr>
          <p:spPr>
            <a:xfrm>
              <a:off x="4880485" y="2202444"/>
              <a:ext cx="110429" cy="110429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4990914" y="2202444"/>
              <a:ext cx="110429" cy="110429"/>
            </a:xfrm>
            <a:prstGeom prst="rect">
              <a:avLst/>
            </a:prstGeom>
            <a:solidFill>
              <a:srgbClr val="6699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68" name="Rectangle 1167"/>
            <p:cNvSpPr/>
            <p:nvPr/>
          </p:nvSpPr>
          <p:spPr>
            <a:xfrm>
              <a:off x="5101343" y="2202444"/>
              <a:ext cx="110429" cy="11042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5211772" y="2202444"/>
              <a:ext cx="110429" cy="110429"/>
            </a:xfrm>
            <a:prstGeom prst="rect">
              <a:avLst/>
            </a:prstGeom>
            <a:solidFill>
              <a:srgbClr val="CC33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5322201" y="1981585"/>
              <a:ext cx="110429" cy="110429"/>
            </a:xfrm>
            <a:prstGeom prst="rect">
              <a:avLst/>
            </a:prstGeom>
            <a:solidFill>
              <a:srgbClr val="6699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1" name="Rectangle 1170"/>
            <p:cNvSpPr/>
            <p:nvPr/>
          </p:nvSpPr>
          <p:spPr>
            <a:xfrm>
              <a:off x="5432631" y="1981585"/>
              <a:ext cx="110429" cy="110429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2" name="Rectangle 1171"/>
            <p:cNvSpPr/>
            <p:nvPr/>
          </p:nvSpPr>
          <p:spPr>
            <a:xfrm>
              <a:off x="5322201" y="2092014"/>
              <a:ext cx="110429" cy="1104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3" name="Rectangle 1172"/>
            <p:cNvSpPr/>
            <p:nvPr/>
          </p:nvSpPr>
          <p:spPr>
            <a:xfrm>
              <a:off x="5432631" y="2092014"/>
              <a:ext cx="110429" cy="110429"/>
            </a:xfrm>
            <a:prstGeom prst="rect">
              <a:avLst/>
            </a:prstGeom>
            <a:solidFill>
              <a:srgbClr val="CC33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4" name="Rectangle 1173"/>
            <p:cNvSpPr/>
            <p:nvPr/>
          </p:nvSpPr>
          <p:spPr>
            <a:xfrm>
              <a:off x="5322201" y="2202444"/>
              <a:ext cx="110429" cy="110429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5432631" y="2202444"/>
              <a:ext cx="110429" cy="110429"/>
            </a:xfrm>
            <a:prstGeom prst="rect">
              <a:avLst/>
            </a:prstGeom>
            <a:solidFill>
              <a:srgbClr val="786244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5543352" y="1650298"/>
              <a:ext cx="110429" cy="1104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5653781" y="1650298"/>
              <a:ext cx="110429" cy="110429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8" name="Rectangle 1177"/>
            <p:cNvSpPr/>
            <p:nvPr/>
          </p:nvSpPr>
          <p:spPr>
            <a:xfrm>
              <a:off x="5764210" y="1650298"/>
              <a:ext cx="110429" cy="110429"/>
            </a:xfrm>
            <a:prstGeom prst="rect">
              <a:avLst/>
            </a:prstGeom>
            <a:solidFill>
              <a:srgbClr val="3C482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9" name="Rectangle 1178"/>
            <p:cNvSpPr/>
            <p:nvPr/>
          </p:nvSpPr>
          <p:spPr>
            <a:xfrm>
              <a:off x="5874639" y="1650298"/>
              <a:ext cx="110429" cy="110429"/>
            </a:xfrm>
            <a:prstGeom prst="rect">
              <a:avLst/>
            </a:prstGeom>
            <a:solidFill>
              <a:srgbClr val="62396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80" name="Rectangle 1179"/>
            <p:cNvSpPr/>
            <p:nvPr/>
          </p:nvSpPr>
          <p:spPr>
            <a:xfrm>
              <a:off x="5543352" y="1760727"/>
              <a:ext cx="110429" cy="110429"/>
            </a:xfrm>
            <a:prstGeom prst="rect">
              <a:avLst/>
            </a:prstGeom>
            <a:solidFill>
              <a:srgbClr val="544E7E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81" name="Rectangle 1180"/>
            <p:cNvSpPr/>
            <p:nvPr/>
          </p:nvSpPr>
          <p:spPr>
            <a:xfrm>
              <a:off x="5653781" y="1760727"/>
              <a:ext cx="110429" cy="110429"/>
            </a:xfrm>
            <a:prstGeom prst="rect">
              <a:avLst/>
            </a:prstGeom>
            <a:solidFill>
              <a:srgbClr val="6699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82" name="Rectangle 1181"/>
            <p:cNvSpPr/>
            <p:nvPr/>
          </p:nvSpPr>
          <p:spPr>
            <a:xfrm>
              <a:off x="5764210" y="1760727"/>
              <a:ext cx="110429" cy="110429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83" name="Rectangle 1182"/>
            <p:cNvSpPr/>
            <p:nvPr/>
          </p:nvSpPr>
          <p:spPr>
            <a:xfrm>
              <a:off x="5874639" y="1760727"/>
              <a:ext cx="110429" cy="110429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84" name="Rectangle 1183"/>
            <p:cNvSpPr/>
            <p:nvPr/>
          </p:nvSpPr>
          <p:spPr>
            <a:xfrm>
              <a:off x="5543352" y="1871156"/>
              <a:ext cx="110429" cy="110429"/>
            </a:xfrm>
            <a:prstGeom prst="rect">
              <a:avLst/>
            </a:prstGeom>
            <a:solidFill>
              <a:srgbClr val="43633B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85" name="Rectangle 1184"/>
            <p:cNvSpPr/>
            <p:nvPr/>
          </p:nvSpPr>
          <p:spPr>
            <a:xfrm>
              <a:off x="5653781" y="1871156"/>
              <a:ext cx="110429" cy="110429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86" name="Rectangle 1185"/>
            <p:cNvSpPr/>
            <p:nvPr/>
          </p:nvSpPr>
          <p:spPr>
            <a:xfrm>
              <a:off x="5764210" y="1871156"/>
              <a:ext cx="110429" cy="1104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87" name="Rectangle 1186"/>
            <p:cNvSpPr/>
            <p:nvPr/>
          </p:nvSpPr>
          <p:spPr>
            <a:xfrm>
              <a:off x="5874639" y="1871156"/>
              <a:ext cx="110429" cy="110429"/>
            </a:xfrm>
            <a:prstGeom prst="rect">
              <a:avLst/>
            </a:prstGeom>
            <a:solidFill>
              <a:srgbClr val="CC33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88" name="Rectangle 1187"/>
            <p:cNvSpPr/>
            <p:nvPr/>
          </p:nvSpPr>
          <p:spPr>
            <a:xfrm>
              <a:off x="5985068" y="1650298"/>
              <a:ext cx="110429" cy="110429"/>
            </a:xfrm>
            <a:prstGeom prst="rect">
              <a:avLst/>
            </a:prstGeom>
            <a:solidFill>
              <a:srgbClr val="4E362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89" name="Rectangle 1188"/>
            <p:cNvSpPr/>
            <p:nvPr/>
          </p:nvSpPr>
          <p:spPr>
            <a:xfrm>
              <a:off x="6095498" y="1650298"/>
              <a:ext cx="110429" cy="110429"/>
            </a:xfrm>
            <a:prstGeom prst="rect">
              <a:avLst/>
            </a:prstGeom>
            <a:solidFill>
              <a:srgbClr val="5F5E2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0" name="Rectangle 1189"/>
            <p:cNvSpPr/>
            <p:nvPr/>
          </p:nvSpPr>
          <p:spPr>
            <a:xfrm>
              <a:off x="5985068" y="1760727"/>
              <a:ext cx="110429" cy="110429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1" name="Rectangle 1190"/>
            <p:cNvSpPr/>
            <p:nvPr/>
          </p:nvSpPr>
          <p:spPr>
            <a:xfrm>
              <a:off x="6095498" y="1760727"/>
              <a:ext cx="110429" cy="110429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2" name="Rectangle 1191"/>
            <p:cNvSpPr/>
            <p:nvPr/>
          </p:nvSpPr>
          <p:spPr>
            <a:xfrm>
              <a:off x="5985068" y="1871156"/>
              <a:ext cx="110429" cy="1104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3" name="Rectangle 1192"/>
            <p:cNvSpPr/>
            <p:nvPr/>
          </p:nvSpPr>
          <p:spPr>
            <a:xfrm>
              <a:off x="6095498" y="1871156"/>
              <a:ext cx="110429" cy="1104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94" name="Rectangle 1193"/>
            <p:cNvSpPr/>
            <p:nvPr/>
          </p:nvSpPr>
          <p:spPr>
            <a:xfrm>
              <a:off x="5543352" y="1981585"/>
              <a:ext cx="110429" cy="11042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5" name="Rectangle 1194"/>
            <p:cNvSpPr/>
            <p:nvPr/>
          </p:nvSpPr>
          <p:spPr>
            <a:xfrm>
              <a:off x="5653781" y="1981585"/>
              <a:ext cx="110429" cy="1104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6" name="Rectangle 1195"/>
            <p:cNvSpPr/>
            <p:nvPr/>
          </p:nvSpPr>
          <p:spPr>
            <a:xfrm>
              <a:off x="5764210" y="1981585"/>
              <a:ext cx="110429" cy="110429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7" name="Rectangle 1196"/>
            <p:cNvSpPr/>
            <p:nvPr/>
          </p:nvSpPr>
          <p:spPr>
            <a:xfrm>
              <a:off x="5874639" y="1981585"/>
              <a:ext cx="110429" cy="110429"/>
            </a:xfrm>
            <a:prstGeom prst="rect">
              <a:avLst/>
            </a:prstGeom>
            <a:solidFill>
              <a:srgbClr val="66346A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8" name="Rectangle 1197"/>
            <p:cNvSpPr/>
            <p:nvPr/>
          </p:nvSpPr>
          <p:spPr>
            <a:xfrm>
              <a:off x="5543352" y="2092014"/>
              <a:ext cx="110429" cy="110429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9" name="Rectangle 1198"/>
            <p:cNvSpPr/>
            <p:nvPr/>
          </p:nvSpPr>
          <p:spPr>
            <a:xfrm>
              <a:off x="5653781" y="2092014"/>
              <a:ext cx="110429" cy="110429"/>
            </a:xfrm>
            <a:prstGeom prst="rect">
              <a:avLst/>
            </a:prstGeom>
            <a:solidFill>
              <a:srgbClr val="43633B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00" name="Rectangle 1199"/>
            <p:cNvSpPr/>
            <p:nvPr/>
          </p:nvSpPr>
          <p:spPr>
            <a:xfrm>
              <a:off x="5764210" y="2092014"/>
              <a:ext cx="110429" cy="110429"/>
            </a:xfrm>
            <a:prstGeom prst="rect">
              <a:avLst/>
            </a:prstGeom>
            <a:solidFill>
              <a:srgbClr val="6699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01" name="Rectangle 1200"/>
            <p:cNvSpPr/>
            <p:nvPr/>
          </p:nvSpPr>
          <p:spPr>
            <a:xfrm>
              <a:off x="5874639" y="2092014"/>
              <a:ext cx="110429" cy="110429"/>
            </a:xfrm>
            <a:prstGeom prst="rect">
              <a:avLst/>
            </a:prstGeom>
            <a:solidFill>
              <a:srgbClr val="66346A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02" name="Rectangle 1201"/>
            <p:cNvSpPr/>
            <p:nvPr/>
          </p:nvSpPr>
          <p:spPr>
            <a:xfrm>
              <a:off x="5543352" y="2202444"/>
              <a:ext cx="110429" cy="110429"/>
            </a:xfrm>
            <a:prstGeom prst="rect">
              <a:avLst/>
            </a:prstGeom>
            <a:solidFill>
              <a:srgbClr val="5F5E2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03" name="Rectangle 1202"/>
            <p:cNvSpPr/>
            <p:nvPr/>
          </p:nvSpPr>
          <p:spPr>
            <a:xfrm>
              <a:off x="5653781" y="2202444"/>
              <a:ext cx="110429" cy="110429"/>
            </a:xfrm>
            <a:prstGeom prst="rect">
              <a:avLst/>
            </a:prstGeom>
            <a:solidFill>
              <a:srgbClr val="6699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04" name="Rectangle 1203"/>
            <p:cNvSpPr/>
            <p:nvPr/>
          </p:nvSpPr>
          <p:spPr>
            <a:xfrm>
              <a:off x="5764210" y="2202444"/>
              <a:ext cx="110429" cy="11042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05" name="Rectangle 1204"/>
            <p:cNvSpPr/>
            <p:nvPr/>
          </p:nvSpPr>
          <p:spPr>
            <a:xfrm>
              <a:off x="5874639" y="2202444"/>
              <a:ext cx="110429" cy="110429"/>
            </a:xfrm>
            <a:prstGeom prst="rect">
              <a:avLst/>
            </a:prstGeom>
            <a:solidFill>
              <a:srgbClr val="CC33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06" name="Rectangle 1205"/>
            <p:cNvSpPr/>
            <p:nvPr/>
          </p:nvSpPr>
          <p:spPr>
            <a:xfrm>
              <a:off x="5985068" y="1981585"/>
              <a:ext cx="110429" cy="110429"/>
            </a:xfrm>
            <a:prstGeom prst="rect">
              <a:avLst/>
            </a:prstGeom>
            <a:solidFill>
              <a:srgbClr val="6699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07" name="Rectangle 1206"/>
            <p:cNvSpPr/>
            <p:nvPr/>
          </p:nvSpPr>
          <p:spPr>
            <a:xfrm>
              <a:off x="6095498" y="1981585"/>
              <a:ext cx="110429" cy="110429"/>
            </a:xfrm>
            <a:prstGeom prst="rect">
              <a:avLst/>
            </a:prstGeom>
            <a:solidFill>
              <a:srgbClr val="544E7E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08" name="Rectangle 1207"/>
            <p:cNvSpPr/>
            <p:nvPr/>
          </p:nvSpPr>
          <p:spPr>
            <a:xfrm>
              <a:off x="5985068" y="2092014"/>
              <a:ext cx="110429" cy="1104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09" name="Rectangle 1208"/>
            <p:cNvSpPr/>
            <p:nvPr/>
          </p:nvSpPr>
          <p:spPr>
            <a:xfrm>
              <a:off x="6095498" y="2092014"/>
              <a:ext cx="110429" cy="110429"/>
            </a:xfrm>
            <a:prstGeom prst="rect">
              <a:avLst/>
            </a:prstGeom>
            <a:solidFill>
              <a:srgbClr val="CC33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0" name="Rectangle 1209"/>
            <p:cNvSpPr/>
            <p:nvPr/>
          </p:nvSpPr>
          <p:spPr>
            <a:xfrm>
              <a:off x="5985068" y="2202444"/>
              <a:ext cx="110429" cy="110429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1" name="Rectangle 1210"/>
            <p:cNvSpPr/>
            <p:nvPr/>
          </p:nvSpPr>
          <p:spPr>
            <a:xfrm>
              <a:off x="6095498" y="2202444"/>
              <a:ext cx="110429" cy="110429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12" name="Rectangle 1211"/>
            <p:cNvSpPr/>
            <p:nvPr/>
          </p:nvSpPr>
          <p:spPr>
            <a:xfrm>
              <a:off x="4880485" y="987723"/>
              <a:ext cx="110429" cy="110429"/>
            </a:xfrm>
            <a:prstGeom prst="rect">
              <a:avLst/>
            </a:prstGeom>
            <a:solidFill>
              <a:srgbClr val="544E7E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3" name="Rectangle 1212"/>
            <p:cNvSpPr/>
            <p:nvPr/>
          </p:nvSpPr>
          <p:spPr>
            <a:xfrm>
              <a:off x="4990914" y="987723"/>
              <a:ext cx="110429" cy="110429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4" name="Rectangle 1213"/>
            <p:cNvSpPr/>
            <p:nvPr/>
          </p:nvSpPr>
          <p:spPr>
            <a:xfrm>
              <a:off x="5101343" y="987723"/>
              <a:ext cx="110429" cy="110429"/>
            </a:xfrm>
            <a:prstGeom prst="rect">
              <a:avLst/>
            </a:prstGeom>
            <a:solidFill>
              <a:srgbClr val="CC33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5" name="Rectangle 1214"/>
            <p:cNvSpPr/>
            <p:nvPr/>
          </p:nvSpPr>
          <p:spPr>
            <a:xfrm>
              <a:off x="5211772" y="987723"/>
              <a:ext cx="110429" cy="110429"/>
            </a:xfrm>
            <a:prstGeom prst="rect">
              <a:avLst/>
            </a:prstGeom>
            <a:solidFill>
              <a:srgbClr val="2D4A7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6" name="Rectangle 1215"/>
            <p:cNvSpPr/>
            <p:nvPr/>
          </p:nvSpPr>
          <p:spPr>
            <a:xfrm>
              <a:off x="4880485" y="1098152"/>
              <a:ext cx="110429" cy="110429"/>
            </a:xfrm>
            <a:prstGeom prst="rect">
              <a:avLst/>
            </a:prstGeom>
            <a:solidFill>
              <a:srgbClr val="6699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7" name="Rectangle 1216"/>
            <p:cNvSpPr/>
            <p:nvPr/>
          </p:nvSpPr>
          <p:spPr>
            <a:xfrm>
              <a:off x="4990914" y="1098152"/>
              <a:ext cx="110429" cy="110429"/>
            </a:xfrm>
            <a:prstGeom prst="rect">
              <a:avLst/>
            </a:prstGeom>
            <a:solidFill>
              <a:srgbClr val="6699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8" name="Rectangle 1217"/>
            <p:cNvSpPr/>
            <p:nvPr/>
          </p:nvSpPr>
          <p:spPr>
            <a:xfrm>
              <a:off x="5101343" y="1098152"/>
              <a:ext cx="110429" cy="110429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9" name="Rectangle 1218"/>
            <p:cNvSpPr/>
            <p:nvPr/>
          </p:nvSpPr>
          <p:spPr>
            <a:xfrm>
              <a:off x="5211772" y="1098152"/>
              <a:ext cx="110429" cy="110429"/>
            </a:xfrm>
            <a:prstGeom prst="rect">
              <a:avLst/>
            </a:prstGeom>
            <a:solidFill>
              <a:srgbClr val="5F5E2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20" name="Rectangle 1219"/>
            <p:cNvSpPr/>
            <p:nvPr/>
          </p:nvSpPr>
          <p:spPr>
            <a:xfrm>
              <a:off x="4880485" y="1208581"/>
              <a:ext cx="110429" cy="110429"/>
            </a:xfrm>
            <a:prstGeom prst="rect">
              <a:avLst/>
            </a:prstGeom>
            <a:solidFill>
              <a:srgbClr val="62396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21" name="Rectangle 1220"/>
            <p:cNvSpPr/>
            <p:nvPr/>
          </p:nvSpPr>
          <p:spPr>
            <a:xfrm>
              <a:off x="4990914" y="1208581"/>
              <a:ext cx="110429" cy="110429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22" name="Rectangle 1221"/>
            <p:cNvSpPr/>
            <p:nvPr/>
          </p:nvSpPr>
          <p:spPr>
            <a:xfrm>
              <a:off x="5101343" y="1208581"/>
              <a:ext cx="110429" cy="1104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23" name="Rectangle 1222"/>
            <p:cNvSpPr/>
            <p:nvPr/>
          </p:nvSpPr>
          <p:spPr>
            <a:xfrm>
              <a:off x="5211772" y="1208581"/>
              <a:ext cx="110429" cy="110429"/>
            </a:xfrm>
            <a:prstGeom prst="rect">
              <a:avLst/>
            </a:prstGeom>
            <a:solidFill>
              <a:srgbClr val="CC33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24" name="Rectangle 1223"/>
            <p:cNvSpPr/>
            <p:nvPr/>
          </p:nvSpPr>
          <p:spPr>
            <a:xfrm>
              <a:off x="5322201" y="987723"/>
              <a:ext cx="110429" cy="1104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25" name="Rectangle 1224"/>
            <p:cNvSpPr/>
            <p:nvPr/>
          </p:nvSpPr>
          <p:spPr>
            <a:xfrm>
              <a:off x="5432631" y="987723"/>
              <a:ext cx="110429" cy="110429"/>
            </a:xfrm>
            <a:prstGeom prst="rect">
              <a:avLst/>
            </a:prstGeom>
            <a:solidFill>
              <a:srgbClr val="6699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26" name="Rectangle 1225"/>
            <p:cNvSpPr/>
            <p:nvPr/>
          </p:nvSpPr>
          <p:spPr>
            <a:xfrm>
              <a:off x="5322201" y="1098152"/>
              <a:ext cx="110429" cy="110429"/>
            </a:xfrm>
            <a:prstGeom prst="rect">
              <a:avLst/>
            </a:prstGeom>
            <a:solidFill>
              <a:srgbClr val="C6C2D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27" name="Rectangle 1226"/>
            <p:cNvSpPr/>
            <p:nvPr/>
          </p:nvSpPr>
          <p:spPr>
            <a:xfrm>
              <a:off x="5432631" y="1098152"/>
              <a:ext cx="110429" cy="110429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28" name="Rectangle 1227"/>
            <p:cNvSpPr/>
            <p:nvPr/>
          </p:nvSpPr>
          <p:spPr>
            <a:xfrm>
              <a:off x="5322201" y="1208581"/>
              <a:ext cx="110429" cy="1104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29" name="Rectangle 1228"/>
            <p:cNvSpPr/>
            <p:nvPr/>
          </p:nvSpPr>
          <p:spPr>
            <a:xfrm>
              <a:off x="5432631" y="1208581"/>
              <a:ext cx="110429" cy="110429"/>
            </a:xfrm>
            <a:prstGeom prst="rect">
              <a:avLst/>
            </a:prstGeom>
            <a:solidFill>
              <a:srgbClr val="544E7E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30" name="Rectangle 1229"/>
            <p:cNvSpPr/>
            <p:nvPr/>
          </p:nvSpPr>
          <p:spPr>
            <a:xfrm>
              <a:off x="4880485" y="1319010"/>
              <a:ext cx="110429" cy="11042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1" name="Rectangle 1230"/>
            <p:cNvSpPr/>
            <p:nvPr/>
          </p:nvSpPr>
          <p:spPr>
            <a:xfrm>
              <a:off x="4990914" y="1319010"/>
              <a:ext cx="110429" cy="1104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2" name="Rectangle 1231"/>
            <p:cNvSpPr/>
            <p:nvPr/>
          </p:nvSpPr>
          <p:spPr>
            <a:xfrm>
              <a:off x="5101343" y="1319010"/>
              <a:ext cx="110429" cy="110429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3" name="Rectangle 1232"/>
            <p:cNvSpPr/>
            <p:nvPr/>
          </p:nvSpPr>
          <p:spPr>
            <a:xfrm>
              <a:off x="5211772" y="1319010"/>
              <a:ext cx="110429" cy="110429"/>
            </a:xfrm>
            <a:prstGeom prst="rect">
              <a:avLst/>
            </a:prstGeom>
            <a:solidFill>
              <a:srgbClr val="2D4A7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4" name="Rectangle 1233"/>
            <p:cNvSpPr/>
            <p:nvPr/>
          </p:nvSpPr>
          <p:spPr>
            <a:xfrm>
              <a:off x="4880485" y="1429439"/>
              <a:ext cx="110429" cy="110429"/>
            </a:xfrm>
            <a:prstGeom prst="rect">
              <a:avLst/>
            </a:prstGeom>
            <a:solidFill>
              <a:srgbClr val="CC33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5" name="Rectangle 1234"/>
            <p:cNvSpPr/>
            <p:nvPr/>
          </p:nvSpPr>
          <p:spPr>
            <a:xfrm>
              <a:off x="4990914" y="1429439"/>
              <a:ext cx="110429" cy="110429"/>
            </a:xfrm>
            <a:prstGeom prst="rect">
              <a:avLst/>
            </a:prstGeom>
            <a:solidFill>
              <a:srgbClr val="43633B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6" name="Rectangle 1235"/>
            <p:cNvSpPr/>
            <p:nvPr/>
          </p:nvSpPr>
          <p:spPr>
            <a:xfrm>
              <a:off x="5101343" y="1429439"/>
              <a:ext cx="110429" cy="110429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7" name="Rectangle 1236"/>
            <p:cNvSpPr/>
            <p:nvPr/>
          </p:nvSpPr>
          <p:spPr>
            <a:xfrm>
              <a:off x="5211772" y="1429439"/>
              <a:ext cx="110429" cy="110429"/>
            </a:xfrm>
            <a:prstGeom prst="rect">
              <a:avLst/>
            </a:prstGeom>
            <a:solidFill>
              <a:srgbClr val="66346A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8" name="Rectangle 1237"/>
            <p:cNvSpPr/>
            <p:nvPr/>
          </p:nvSpPr>
          <p:spPr>
            <a:xfrm>
              <a:off x="4880485" y="1539869"/>
              <a:ext cx="110429" cy="110429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9" name="Rectangle 1238"/>
            <p:cNvSpPr/>
            <p:nvPr/>
          </p:nvSpPr>
          <p:spPr>
            <a:xfrm>
              <a:off x="4990914" y="1539869"/>
              <a:ext cx="110429" cy="110429"/>
            </a:xfrm>
            <a:prstGeom prst="rect">
              <a:avLst/>
            </a:prstGeom>
            <a:solidFill>
              <a:srgbClr val="6699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40" name="Rectangle 1239"/>
            <p:cNvSpPr/>
            <p:nvPr/>
          </p:nvSpPr>
          <p:spPr>
            <a:xfrm>
              <a:off x="5101343" y="1539869"/>
              <a:ext cx="110429" cy="11042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41" name="Rectangle 1240"/>
            <p:cNvSpPr/>
            <p:nvPr/>
          </p:nvSpPr>
          <p:spPr>
            <a:xfrm>
              <a:off x="5211772" y="1539869"/>
              <a:ext cx="110429" cy="110429"/>
            </a:xfrm>
            <a:prstGeom prst="rect">
              <a:avLst/>
            </a:prstGeom>
            <a:solidFill>
              <a:srgbClr val="786244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42" name="Rectangle 1241"/>
            <p:cNvSpPr/>
            <p:nvPr/>
          </p:nvSpPr>
          <p:spPr>
            <a:xfrm>
              <a:off x="5322201" y="1319010"/>
              <a:ext cx="110429" cy="110429"/>
            </a:xfrm>
            <a:prstGeom prst="rect">
              <a:avLst/>
            </a:prstGeom>
            <a:solidFill>
              <a:srgbClr val="6699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43" name="Rectangle 1242"/>
            <p:cNvSpPr/>
            <p:nvPr/>
          </p:nvSpPr>
          <p:spPr>
            <a:xfrm>
              <a:off x="5432631" y="1319010"/>
              <a:ext cx="110429" cy="110429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44" name="Rectangle 1243"/>
            <p:cNvSpPr/>
            <p:nvPr/>
          </p:nvSpPr>
          <p:spPr>
            <a:xfrm>
              <a:off x="5322201" y="1429439"/>
              <a:ext cx="110429" cy="110429"/>
            </a:xfrm>
            <a:prstGeom prst="rect">
              <a:avLst/>
            </a:prstGeom>
            <a:solidFill>
              <a:srgbClr val="786244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45" name="Rectangle 1244"/>
            <p:cNvSpPr/>
            <p:nvPr/>
          </p:nvSpPr>
          <p:spPr>
            <a:xfrm>
              <a:off x="5432631" y="1429439"/>
              <a:ext cx="110429" cy="110429"/>
            </a:xfrm>
            <a:prstGeom prst="rect">
              <a:avLst/>
            </a:prstGeom>
            <a:solidFill>
              <a:srgbClr val="43633B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46" name="Rectangle 1245"/>
            <p:cNvSpPr/>
            <p:nvPr/>
          </p:nvSpPr>
          <p:spPr>
            <a:xfrm>
              <a:off x="5322201" y="1539869"/>
              <a:ext cx="110429" cy="110429"/>
            </a:xfrm>
            <a:prstGeom prst="rect">
              <a:avLst/>
            </a:prstGeom>
            <a:solidFill>
              <a:srgbClr val="62396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47" name="Rectangle 1246"/>
            <p:cNvSpPr/>
            <p:nvPr/>
          </p:nvSpPr>
          <p:spPr>
            <a:xfrm>
              <a:off x="5432631" y="1539869"/>
              <a:ext cx="110429" cy="110429"/>
            </a:xfrm>
            <a:prstGeom prst="rect">
              <a:avLst/>
            </a:prstGeom>
            <a:solidFill>
              <a:srgbClr val="5F5E2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48" name="Rectangle 1247"/>
            <p:cNvSpPr/>
            <p:nvPr/>
          </p:nvSpPr>
          <p:spPr>
            <a:xfrm>
              <a:off x="5543352" y="987723"/>
              <a:ext cx="110429" cy="1104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49" name="Rectangle 1248"/>
            <p:cNvSpPr/>
            <p:nvPr/>
          </p:nvSpPr>
          <p:spPr>
            <a:xfrm>
              <a:off x="5653781" y="987723"/>
              <a:ext cx="110429" cy="110429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0" name="Rectangle 1249"/>
            <p:cNvSpPr/>
            <p:nvPr/>
          </p:nvSpPr>
          <p:spPr>
            <a:xfrm>
              <a:off x="5764210" y="987723"/>
              <a:ext cx="110429" cy="110429"/>
            </a:xfrm>
            <a:prstGeom prst="rect">
              <a:avLst/>
            </a:prstGeom>
            <a:solidFill>
              <a:srgbClr val="CC33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1" name="Rectangle 1250"/>
            <p:cNvSpPr/>
            <p:nvPr/>
          </p:nvSpPr>
          <p:spPr>
            <a:xfrm>
              <a:off x="5874639" y="987723"/>
              <a:ext cx="110429" cy="110429"/>
            </a:xfrm>
            <a:prstGeom prst="rect">
              <a:avLst/>
            </a:prstGeom>
            <a:solidFill>
              <a:srgbClr val="2D4A7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2" name="Rectangle 1251"/>
            <p:cNvSpPr/>
            <p:nvPr/>
          </p:nvSpPr>
          <p:spPr>
            <a:xfrm>
              <a:off x="5543352" y="1098152"/>
              <a:ext cx="110429" cy="110429"/>
            </a:xfrm>
            <a:prstGeom prst="rect">
              <a:avLst/>
            </a:prstGeom>
            <a:solidFill>
              <a:srgbClr val="786244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3" name="Rectangle 1252"/>
            <p:cNvSpPr/>
            <p:nvPr/>
          </p:nvSpPr>
          <p:spPr>
            <a:xfrm>
              <a:off x="5653781" y="1098152"/>
              <a:ext cx="110429" cy="110429"/>
            </a:xfrm>
            <a:prstGeom prst="rect">
              <a:avLst/>
            </a:prstGeom>
            <a:solidFill>
              <a:srgbClr val="6699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4" name="Rectangle 1253"/>
            <p:cNvSpPr/>
            <p:nvPr/>
          </p:nvSpPr>
          <p:spPr>
            <a:xfrm>
              <a:off x="5764210" y="1098152"/>
              <a:ext cx="110429" cy="110429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5" name="Rectangle 1254"/>
            <p:cNvSpPr/>
            <p:nvPr/>
          </p:nvSpPr>
          <p:spPr>
            <a:xfrm>
              <a:off x="5874639" y="1098152"/>
              <a:ext cx="110429" cy="110429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6" name="Rectangle 1255"/>
            <p:cNvSpPr/>
            <p:nvPr/>
          </p:nvSpPr>
          <p:spPr>
            <a:xfrm>
              <a:off x="5543352" y="1208581"/>
              <a:ext cx="110429" cy="110429"/>
            </a:xfrm>
            <a:prstGeom prst="rect">
              <a:avLst/>
            </a:prstGeom>
            <a:solidFill>
              <a:srgbClr val="4E362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7" name="Rectangle 1256"/>
            <p:cNvSpPr/>
            <p:nvPr/>
          </p:nvSpPr>
          <p:spPr>
            <a:xfrm>
              <a:off x="5653781" y="1208581"/>
              <a:ext cx="110429" cy="110429"/>
            </a:xfrm>
            <a:prstGeom prst="rect">
              <a:avLst/>
            </a:prstGeom>
            <a:solidFill>
              <a:srgbClr val="3333C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58" name="Rectangle 1257"/>
            <p:cNvSpPr/>
            <p:nvPr/>
          </p:nvSpPr>
          <p:spPr>
            <a:xfrm>
              <a:off x="5764210" y="1208581"/>
              <a:ext cx="110429" cy="1104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59" name="Rectangle 1258"/>
            <p:cNvSpPr/>
            <p:nvPr/>
          </p:nvSpPr>
          <p:spPr>
            <a:xfrm>
              <a:off x="5874639" y="1208581"/>
              <a:ext cx="110429" cy="110429"/>
            </a:xfrm>
            <a:prstGeom prst="rect">
              <a:avLst/>
            </a:prstGeom>
            <a:solidFill>
              <a:srgbClr val="CC33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60" name="Rectangle 1259"/>
            <p:cNvSpPr/>
            <p:nvPr/>
          </p:nvSpPr>
          <p:spPr>
            <a:xfrm>
              <a:off x="5985068" y="987723"/>
              <a:ext cx="110429" cy="1104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1" name="Rectangle 1260"/>
            <p:cNvSpPr/>
            <p:nvPr/>
          </p:nvSpPr>
          <p:spPr>
            <a:xfrm>
              <a:off x="6095498" y="987723"/>
              <a:ext cx="110429" cy="110429"/>
            </a:xfrm>
            <a:prstGeom prst="rect">
              <a:avLst/>
            </a:prstGeom>
            <a:solidFill>
              <a:srgbClr val="6699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2" name="Rectangle 1261"/>
            <p:cNvSpPr/>
            <p:nvPr/>
          </p:nvSpPr>
          <p:spPr>
            <a:xfrm>
              <a:off x="5985068" y="1098152"/>
              <a:ext cx="110429" cy="110429"/>
            </a:xfrm>
            <a:prstGeom prst="rect">
              <a:avLst/>
            </a:prstGeom>
            <a:solidFill>
              <a:srgbClr val="C6C2D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3" name="Rectangle 1262"/>
            <p:cNvSpPr/>
            <p:nvPr/>
          </p:nvSpPr>
          <p:spPr>
            <a:xfrm>
              <a:off x="6095498" y="1098152"/>
              <a:ext cx="110429" cy="110429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4" name="Rectangle 1263"/>
            <p:cNvSpPr/>
            <p:nvPr/>
          </p:nvSpPr>
          <p:spPr>
            <a:xfrm>
              <a:off x="5985068" y="1208581"/>
              <a:ext cx="110429" cy="1104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5" name="Rectangle 1264"/>
            <p:cNvSpPr/>
            <p:nvPr/>
          </p:nvSpPr>
          <p:spPr>
            <a:xfrm>
              <a:off x="6095498" y="1208581"/>
              <a:ext cx="110429" cy="110429"/>
            </a:xfrm>
            <a:prstGeom prst="rect">
              <a:avLst/>
            </a:prstGeom>
            <a:solidFill>
              <a:srgbClr val="786244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66" name="Rectangle 1265"/>
            <p:cNvSpPr/>
            <p:nvPr/>
          </p:nvSpPr>
          <p:spPr>
            <a:xfrm>
              <a:off x="5543352" y="1319010"/>
              <a:ext cx="110429" cy="11042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7" name="Rectangle 1266"/>
            <p:cNvSpPr/>
            <p:nvPr/>
          </p:nvSpPr>
          <p:spPr>
            <a:xfrm>
              <a:off x="5653781" y="1319010"/>
              <a:ext cx="110429" cy="1104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8" name="Rectangle 1267"/>
            <p:cNvSpPr/>
            <p:nvPr/>
          </p:nvSpPr>
          <p:spPr>
            <a:xfrm>
              <a:off x="5764210" y="1319010"/>
              <a:ext cx="110429" cy="110429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9" name="Rectangle 1268"/>
            <p:cNvSpPr/>
            <p:nvPr/>
          </p:nvSpPr>
          <p:spPr>
            <a:xfrm>
              <a:off x="5874639" y="1319010"/>
              <a:ext cx="110429" cy="110429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70" name="Rectangle 1269"/>
            <p:cNvSpPr/>
            <p:nvPr/>
          </p:nvSpPr>
          <p:spPr>
            <a:xfrm>
              <a:off x="5543352" y="1429439"/>
              <a:ext cx="110429" cy="110429"/>
            </a:xfrm>
            <a:prstGeom prst="rect">
              <a:avLst/>
            </a:prstGeom>
            <a:solidFill>
              <a:srgbClr val="CC33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71" name="Rectangle 1270"/>
            <p:cNvSpPr/>
            <p:nvPr/>
          </p:nvSpPr>
          <p:spPr>
            <a:xfrm>
              <a:off x="5653781" y="1429439"/>
              <a:ext cx="110429" cy="110429"/>
            </a:xfrm>
            <a:prstGeom prst="rect">
              <a:avLst/>
            </a:prstGeom>
            <a:solidFill>
              <a:srgbClr val="4E362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73" name="Rectangle 1272"/>
            <p:cNvSpPr/>
            <p:nvPr/>
          </p:nvSpPr>
          <p:spPr>
            <a:xfrm>
              <a:off x="5764210" y="1429439"/>
              <a:ext cx="110429" cy="110429"/>
            </a:xfrm>
            <a:prstGeom prst="rect">
              <a:avLst/>
            </a:prstGeom>
            <a:solidFill>
              <a:srgbClr val="6699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74" name="Rectangle 1273"/>
            <p:cNvSpPr/>
            <p:nvPr/>
          </p:nvSpPr>
          <p:spPr>
            <a:xfrm>
              <a:off x="5874639" y="1429439"/>
              <a:ext cx="110429" cy="1104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75" name="Rectangle 1274"/>
            <p:cNvSpPr/>
            <p:nvPr/>
          </p:nvSpPr>
          <p:spPr>
            <a:xfrm>
              <a:off x="5543352" y="1539869"/>
              <a:ext cx="110429" cy="110429"/>
            </a:xfrm>
            <a:prstGeom prst="rect">
              <a:avLst/>
            </a:prstGeom>
            <a:solidFill>
              <a:srgbClr val="CC66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76" name="Rectangle 1275"/>
            <p:cNvSpPr/>
            <p:nvPr/>
          </p:nvSpPr>
          <p:spPr>
            <a:xfrm>
              <a:off x="5653781" y="1539869"/>
              <a:ext cx="110429" cy="110429"/>
            </a:xfrm>
            <a:prstGeom prst="rect">
              <a:avLst/>
            </a:prstGeom>
            <a:solidFill>
              <a:srgbClr val="6699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77" name="Rectangle 1276"/>
            <p:cNvSpPr/>
            <p:nvPr/>
          </p:nvSpPr>
          <p:spPr>
            <a:xfrm>
              <a:off x="5764210" y="1539869"/>
              <a:ext cx="110429" cy="11042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78" name="Rectangle 1277"/>
            <p:cNvSpPr/>
            <p:nvPr/>
          </p:nvSpPr>
          <p:spPr>
            <a:xfrm>
              <a:off x="5874639" y="1539869"/>
              <a:ext cx="110429" cy="110429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81" name="Rectangle 1280"/>
            <p:cNvSpPr/>
            <p:nvPr/>
          </p:nvSpPr>
          <p:spPr>
            <a:xfrm>
              <a:off x="5985068" y="1319010"/>
              <a:ext cx="110429" cy="110429"/>
            </a:xfrm>
            <a:prstGeom prst="rect">
              <a:avLst/>
            </a:prstGeom>
            <a:solidFill>
              <a:srgbClr val="6699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82" name="Rectangle 1281"/>
            <p:cNvSpPr/>
            <p:nvPr/>
          </p:nvSpPr>
          <p:spPr>
            <a:xfrm>
              <a:off x="6095498" y="1319010"/>
              <a:ext cx="110429" cy="110429"/>
            </a:xfrm>
            <a:prstGeom prst="rect">
              <a:avLst/>
            </a:prstGeom>
            <a:solidFill>
              <a:srgbClr val="5F5E2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84" name="Rectangle 1283"/>
            <p:cNvSpPr/>
            <p:nvPr/>
          </p:nvSpPr>
          <p:spPr>
            <a:xfrm>
              <a:off x="5985068" y="1429439"/>
              <a:ext cx="110429" cy="110429"/>
            </a:xfrm>
            <a:prstGeom prst="rect">
              <a:avLst/>
            </a:prstGeom>
            <a:solidFill>
              <a:srgbClr val="C6C2D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86" name="Rectangle 1285"/>
            <p:cNvSpPr/>
            <p:nvPr/>
          </p:nvSpPr>
          <p:spPr>
            <a:xfrm>
              <a:off x="6095498" y="1429439"/>
              <a:ext cx="110429" cy="110429"/>
            </a:xfrm>
            <a:prstGeom prst="rect">
              <a:avLst/>
            </a:prstGeom>
            <a:solidFill>
              <a:srgbClr val="CC339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87" name="Rectangle 1286"/>
            <p:cNvSpPr/>
            <p:nvPr/>
          </p:nvSpPr>
          <p:spPr>
            <a:xfrm>
              <a:off x="5985068" y="1539869"/>
              <a:ext cx="110429" cy="110429"/>
            </a:xfrm>
            <a:prstGeom prst="rect">
              <a:avLst/>
            </a:prstGeom>
            <a:solidFill>
              <a:srgbClr val="62396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89" name="Rectangle 1288"/>
            <p:cNvSpPr/>
            <p:nvPr/>
          </p:nvSpPr>
          <p:spPr>
            <a:xfrm>
              <a:off x="6095498" y="1539869"/>
              <a:ext cx="110429" cy="110429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1298" name="Rectangle 1297"/>
          <p:cNvSpPr/>
          <p:nvPr/>
        </p:nvSpPr>
        <p:spPr>
          <a:xfrm rot="5400000">
            <a:off x="4253768" y="3472802"/>
            <a:ext cx="6108538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635" name="Rectangle 634"/>
          <p:cNvSpPr/>
          <p:nvPr/>
        </p:nvSpPr>
        <p:spPr>
          <a:xfrm>
            <a:off x="3087597" y="430895"/>
            <a:ext cx="3150000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636" name="Rectangle 635"/>
          <p:cNvSpPr/>
          <p:nvPr/>
        </p:nvSpPr>
        <p:spPr>
          <a:xfrm rot="5400000">
            <a:off x="38268" y="3472004"/>
            <a:ext cx="6108538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637" name="Rectangle 636"/>
          <p:cNvSpPr/>
          <p:nvPr/>
        </p:nvSpPr>
        <p:spPr>
          <a:xfrm>
            <a:off x="3083138" y="6530484"/>
            <a:ext cx="6066000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639" name="TextBox 638"/>
          <p:cNvSpPr txBox="1"/>
          <p:nvPr/>
        </p:nvSpPr>
        <p:spPr>
          <a:xfrm>
            <a:off x="5103857" y="1253713"/>
            <a:ext cx="437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N/A</a:t>
            </a:r>
            <a:endParaRPr lang="en-GB" sz="12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-1092420" y="3630815"/>
            <a:ext cx="164760" cy="2023996"/>
            <a:chOff x="3634236" y="2781249"/>
            <a:chExt cx="164760" cy="2023996"/>
          </a:xfrm>
        </p:grpSpPr>
        <p:sp>
          <p:nvSpPr>
            <p:cNvPr id="643" name="Rectangle 642"/>
            <p:cNvSpPr/>
            <p:nvPr/>
          </p:nvSpPr>
          <p:spPr>
            <a:xfrm>
              <a:off x="3634236" y="2781249"/>
              <a:ext cx="164760" cy="1647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 smtClean="0"/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3634236" y="2950270"/>
              <a:ext cx="164760" cy="1647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3634236" y="3457333"/>
              <a:ext cx="164760" cy="1647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48" name="Rectangle 647"/>
            <p:cNvSpPr/>
            <p:nvPr/>
          </p:nvSpPr>
          <p:spPr>
            <a:xfrm>
              <a:off x="3634236" y="3626354"/>
              <a:ext cx="164760" cy="1647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21" name="Rectangle 720"/>
            <p:cNvSpPr/>
            <p:nvPr/>
          </p:nvSpPr>
          <p:spPr>
            <a:xfrm>
              <a:off x="3634236" y="3288312"/>
              <a:ext cx="164760" cy="1647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22" name="Rectangle 721"/>
            <p:cNvSpPr/>
            <p:nvPr/>
          </p:nvSpPr>
          <p:spPr>
            <a:xfrm>
              <a:off x="3634236" y="3964396"/>
              <a:ext cx="164760" cy="1647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23" name="Rectangle 722"/>
            <p:cNvSpPr/>
            <p:nvPr/>
          </p:nvSpPr>
          <p:spPr>
            <a:xfrm>
              <a:off x="3634236" y="4302438"/>
              <a:ext cx="164760" cy="1647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24" name="Rectangle 723"/>
            <p:cNvSpPr/>
            <p:nvPr/>
          </p:nvSpPr>
          <p:spPr>
            <a:xfrm>
              <a:off x="3634236" y="4471459"/>
              <a:ext cx="164760" cy="1647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25" name="Rectangle 724"/>
            <p:cNvSpPr/>
            <p:nvPr/>
          </p:nvSpPr>
          <p:spPr>
            <a:xfrm>
              <a:off x="3634236" y="3119291"/>
              <a:ext cx="164760" cy="1647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26" name="Rectangle 725"/>
            <p:cNvSpPr/>
            <p:nvPr/>
          </p:nvSpPr>
          <p:spPr>
            <a:xfrm>
              <a:off x="3634236" y="3795375"/>
              <a:ext cx="164760" cy="1647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727" name="Rectangle 726"/>
            <p:cNvSpPr/>
            <p:nvPr/>
          </p:nvSpPr>
          <p:spPr>
            <a:xfrm>
              <a:off x="3634236" y="4133417"/>
              <a:ext cx="164760" cy="1647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728" name="Rectangle 727"/>
            <p:cNvSpPr/>
            <p:nvPr/>
          </p:nvSpPr>
          <p:spPr>
            <a:xfrm>
              <a:off x="3634236" y="4640485"/>
              <a:ext cx="164760" cy="1647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729" name="TextBox 728"/>
          <p:cNvSpPr txBox="1"/>
          <p:nvPr/>
        </p:nvSpPr>
        <p:spPr>
          <a:xfrm>
            <a:off x="-1439612" y="2841909"/>
            <a:ext cx="85914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Output</a:t>
            </a:r>
            <a:br>
              <a:rPr lang="en-GB" sz="1400" b="1" dirty="0" smtClean="0"/>
            </a:br>
            <a:r>
              <a:rPr lang="en-GB" sz="1400" b="1" dirty="0" smtClean="0"/>
              <a:t>response</a:t>
            </a:r>
          </a:p>
          <a:p>
            <a:pPr algn="ctr"/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(12 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 1)</a:t>
            </a:r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0" name="TextBox 729"/>
          <p:cNvSpPr txBox="1"/>
          <p:nvPr/>
        </p:nvSpPr>
        <p:spPr>
          <a:xfrm rot="16200000">
            <a:off x="7072604" y="1293817"/>
            <a:ext cx="90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Input pixels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1" name="TextBox 730"/>
          <p:cNvSpPr txBox="1"/>
          <p:nvPr/>
        </p:nvSpPr>
        <p:spPr>
          <a:xfrm rot="5400000">
            <a:off x="8490919" y="1293815"/>
            <a:ext cx="1017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Output pixels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90778" y="2191742"/>
            <a:ext cx="1154591" cy="1338385"/>
            <a:chOff x="8421106" y="2289203"/>
            <a:chExt cx="1154591" cy="1338385"/>
          </a:xfrm>
        </p:grpSpPr>
        <p:cxnSp>
          <p:nvCxnSpPr>
            <p:cNvPr id="732" name="Straight Connector 731"/>
            <p:cNvCxnSpPr>
              <a:stCxn id="806" idx="6"/>
              <a:endCxn id="800" idx="6"/>
            </p:cNvCxnSpPr>
            <p:nvPr/>
          </p:nvCxnSpPr>
          <p:spPr>
            <a:xfrm flipH="1" flipV="1">
              <a:off x="8541117" y="2349209"/>
              <a:ext cx="914386" cy="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Connector 732"/>
            <p:cNvCxnSpPr>
              <a:stCxn id="806" idx="6"/>
              <a:endCxn id="801" idx="6"/>
            </p:cNvCxnSpPr>
            <p:nvPr/>
          </p:nvCxnSpPr>
          <p:spPr>
            <a:xfrm flipH="1">
              <a:off x="8541117" y="2349212"/>
              <a:ext cx="914386" cy="24783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Connector 733"/>
            <p:cNvCxnSpPr>
              <a:stCxn id="806" idx="6"/>
              <a:endCxn id="803" idx="6"/>
            </p:cNvCxnSpPr>
            <p:nvPr/>
          </p:nvCxnSpPr>
          <p:spPr>
            <a:xfrm flipH="1">
              <a:off x="8541117" y="2349212"/>
              <a:ext cx="914386" cy="731208"/>
            </a:xfrm>
            <a:prstGeom prst="line">
              <a:avLst/>
            </a:prstGeom>
            <a:ln w="12700">
              <a:solidFill>
                <a:srgbClr val="E7B1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Connector 736"/>
            <p:cNvCxnSpPr>
              <a:stCxn id="806" idx="6"/>
              <a:endCxn id="804" idx="6"/>
            </p:cNvCxnSpPr>
            <p:nvPr/>
          </p:nvCxnSpPr>
          <p:spPr>
            <a:xfrm flipH="1">
              <a:off x="8541117" y="2349212"/>
              <a:ext cx="914386" cy="969380"/>
            </a:xfrm>
            <a:prstGeom prst="line">
              <a:avLst/>
            </a:prstGeom>
            <a:ln w="127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Connector 737"/>
            <p:cNvCxnSpPr>
              <a:stCxn id="807" idx="6"/>
              <a:endCxn id="800" idx="6"/>
            </p:cNvCxnSpPr>
            <p:nvPr/>
          </p:nvCxnSpPr>
          <p:spPr>
            <a:xfrm flipH="1" flipV="1">
              <a:off x="8541117" y="2349209"/>
              <a:ext cx="914386" cy="245151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/>
            <p:cNvCxnSpPr>
              <a:stCxn id="807" idx="6"/>
              <a:endCxn id="801" idx="6"/>
            </p:cNvCxnSpPr>
            <p:nvPr/>
          </p:nvCxnSpPr>
          <p:spPr>
            <a:xfrm flipH="1">
              <a:off x="8541117" y="2594359"/>
              <a:ext cx="914386" cy="26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/>
            <p:cNvCxnSpPr>
              <a:stCxn id="807" idx="6"/>
              <a:endCxn id="802" idx="6"/>
            </p:cNvCxnSpPr>
            <p:nvPr/>
          </p:nvCxnSpPr>
          <p:spPr>
            <a:xfrm flipH="1">
              <a:off x="8541117" y="2594359"/>
              <a:ext cx="914386" cy="232539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Connector 747"/>
            <p:cNvCxnSpPr>
              <a:stCxn id="807" idx="6"/>
              <a:endCxn id="803" idx="6"/>
            </p:cNvCxnSpPr>
            <p:nvPr/>
          </p:nvCxnSpPr>
          <p:spPr>
            <a:xfrm flipH="1">
              <a:off x="8541117" y="2594359"/>
              <a:ext cx="914386" cy="486060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Connector 748"/>
            <p:cNvCxnSpPr>
              <a:stCxn id="807" idx="6"/>
              <a:endCxn id="804" idx="6"/>
            </p:cNvCxnSpPr>
            <p:nvPr/>
          </p:nvCxnSpPr>
          <p:spPr>
            <a:xfrm flipH="1">
              <a:off x="8541117" y="2594359"/>
              <a:ext cx="914386" cy="724233"/>
            </a:xfrm>
            <a:prstGeom prst="line">
              <a:avLst/>
            </a:prstGeom>
            <a:ln w="12700">
              <a:solidFill>
                <a:srgbClr val="E7B1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Connector 749"/>
            <p:cNvCxnSpPr>
              <a:stCxn id="807" idx="6"/>
              <a:endCxn id="805" idx="6"/>
            </p:cNvCxnSpPr>
            <p:nvPr/>
          </p:nvCxnSpPr>
          <p:spPr>
            <a:xfrm flipH="1">
              <a:off x="8541117" y="2594359"/>
              <a:ext cx="914386" cy="973224"/>
            </a:xfrm>
            <a:prstGeom prst="line">
              <a:avLst/>
            </a:prstGeom>
            <a:ln w="127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Connector 750"/>
            <p:cNvCxnSpPr>
              <a:stCxn id="808" idx="6"/>
              <a:endCxn id="801" idx="6"/>
            </p:cNvCxnSpPr>
            <p:nvPr/>
          </p:nvCxnSpPr>
          <p:spPr>
            <a:xfrm flipH="1" flipV="1">
              <a:off x="8541117" y="2597042"/>
              <a:ext cx="914386" cy="23253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>
              <a:stCxn id="808" idx="6"/>
              <a:endCxn id="802" idx="6"/>
            </p:cNvCxnSpPr>
            <p:nvPr/>
          </p:nvCxnSpPr>
          <p:spPr>
            <a:xfrm flipH="1" flipV="1">
              <a:off x="8541117" y="2826897"/>
              <a:ext cx="914386" cy="268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Connector 752"/>
            <p:cNvCxnSpPr>
              <a:stCxn id="808" idx="6"/>
              <a:endCxn id="804" idx="6"/>
            </p:cNvCxnSpPr>
            <p:nvPr/>
          </p:nvCxnSpPr>
          <p:spPr>
            <a:xfrm flipH="1">
              <a:off x="8541117" y="2829581"/>
              <a:ext cx="914386" cy="489011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Connector 753"/>
            <p:cNvCxnSpPr>
              <a:stCxn id="808" idx="6"/>
              <a:endCxn id="805" idx="6"/>
            </p:cNvCxnSpPr>
            <p:nvPr/>
          </p:nvCxnSpPr>
          <p:spPr>
            <a:xfrm flipH="1">
              <a:off x="8541117" y="2829581"/>
              <a:ext cx="914386" cy="738003"/>
            </a:xfrm>
            <a:prstGeom prst="line">
              <a:avLst/>
            </a:prstGeom>
            <a:ln w="12700">
              <a:solidFill>
                <a:srgbClr val="E7B1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/>
            <p:cNvCxnSpPr>
              <a:stCxn id="809" idx="6"/>
              <a:endCxn id="800" idx="6"/>
            </p:cNvCxnSpPr>
            <p:nvPr/>
          </p:nvCxnSpPr>
          <p:spPr>
            <a:xfrm flipH="1" flipV="1">
              <a:off x="8541117" y="2349209"/>
              <a:ext cx="914386" cy="725517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/>
            <p:cNvCxnSpPr>
              <a:stCxn id="809" idx="6"/>
              <a:endCxn id="801" idx="6"/>
            </p:cNvCxnSpPr>
            <p:nvPr/>
          </p:nvCxnSpPr>
          <p:spPr>
            <a:xfrm flipH="1" flipV="1">
              <a:off x="8541117" y="2597042"/>
              <a:ext cx="914386" cy="477685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/>
            <p:cNvCxnSpPr>
              <a:stCxn id="809" idx="6"/>
              <a:endCxn id="803" idx="6"/>
            </p:cNvCxnSpPr>
            <p:nvPr/>
          </p:nvCxnSpPr>
          <p:spPr>
            <a:xfrm flipH="1">
              <a:off x="8541117" y="3074726"/>
              <a:ext cx="914386" cy="569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/>
            <p:cNvCxnSpPr>
              <a:stCxn id="809" idx="6"/>
              <a:endCxn id="804" idx="6"/>
            </p:cNvCxnSpPr>
            <p:nvPr/>
          </p:nvCxnSpPr>
          <p:spPr>
            <a:xfrm flipH="1">
              <a:off x="8541117" y="3074726"/>
              <a:ext cx="914386" cy="243865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/>
            <p:cNvCxnSpPr>
              <a:stCxn id="810" idx="6"/>
              <a:endCxn id="800" idx="6"/>
            </p:cNvCxnSpPr>
            <p:nvPr/>
          </p:nvCxnSpPr>
          <p:spPr>
            <a:xfrm flipH="1" flipV="1">
              <a:off x="8541117" y="2349209"/>
              <a:ext cx="914386" cy="970665"/>
            </a:xfrm>
            <a:prstGeom prst="line">
              <a:avLst/>
            </a:prstGeom>
            <a:ln w="12700">
              <a:solidFill>
                <a:srgbClr val="99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/>
            <p:cNvCxnSpPr>
              <a:stCxn id="810" idx="6"/>
              <a:endCxn id="801" idx="6"/>
            </p:cNvCxnSpPr>
            <p:nvPr/>
          </p:nvCxnSpPr>
          <p:spPr>
            <a:xfrm flipH="1" flipV="1">
              <a:off x="8541117" y="2597042"/>
              <a:ext cx="914386" cy="722833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/>
            <p:cNvCxnSpPr>
              <a:stCxn id="810" idx="6"/>
              <a:endCxn id="802" idx="6"/>
            </p:cNvCxnSpPr>
            <p:nvPr/>
          </p:nvCxnSpPr>
          <p:spPr>
            <a:xfrm flipH="1" flipV="1">
              <a:off x="8541117" y="2826897"/>
              <a:ext cx="914386" cy="492975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Connector 763"/>
            <p:cNvCxnSpPr>
              <a:stCxn id="810" idx="6"/>
              <a:endCxn id="803" idx="6"/>
            </p:cNvCxnSpPr>
            <p:nvPr/>
          </p:nvCxnSpPr>
          <p:spPr>
            <a:xfrm flipH="1" flipV="1">
              <a:off x="8541117" y="3080420"/>
              <a:ext cx="914386" cy="23945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/>
            <p:cNvCxnSpPr>
              <a:stCxn id="810" idx="6"/>
              <a:endCxn id="804" idx="6"/>
            </p:cNvCxnSpPr>
            <p:nvPr/>
          </p:nvCxnSpPr>
          <p:spPr>
            <a:xfrm flipH="1" flipV="1">
              <a:off x="8541117" y="3318592"/>
              <a:ext cx="914386" cy="1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/>
            <p:cNvCxnSpPr>
              <a:stCxn id="810" idx="6"/>
              <a:endCxn id="805" idx="6"/>
            </p:cNvCxnSpPr>
            <p:nvPr/>
          </p:nvCxnSpPr>
          <p:spPr>
            <a:xfrm flipH="1">
              <a:off x="8541117" y="3319875"/>
              <a:ext cx="914386" cy="247708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/>
            <p:cNvCxnSpPr>
              <a:stCxn id="811" idx="6"/>
              <a:endCxn id="801" idx="6"/>
            </p:cNvCxnSpPr>
            <p:nvPr/>
          </p:nvCxnSpPr>
          <p:spPr>
            <a:xfrm flipH="1" flipV="1">
              <a:off x="8541117" y="2597042"/>
              <a:ext cx="914386" cy="967978"/>
            </a:xfrm>
            <a:prstGeom prst="line">
              <a:avLst/>
            </a:prstGeom>
            <a:ln w="12700">
              <a:solidFill>
                <a:srgbClr val="99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Straight Connector 796"/>
            <p:cNvCxnSpPr>
              <a:stCxn id="811" idx="6"/>
              <a:endCxn id="802" idx="6"/>
            </p:cNvCxnSpPr>
            <p:nvPr/>
          </p:nvCxnSpPr>
          <p:spPr>
            <a:xfrm flipH="1" flipV="1">
              <a:off x="8541117" y="2826897"/>
              <a:ext cx="914386" cy="738122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Straight Connector 797"/>
            <p:cNvCxnSpPr>
              <a:stCxn id="811" idx="6"/>
              <a:endCxn id="804" idx="6"/>
            </p:cNvCxnSpPr>
            <p:nvPr/>
          </p:nvCxnSpPr>
          <p:spPr>
            <a:xfrm flipH="1" flipV="1">
              <a:off x="8541117" y="3318592"/>
              <a:ext cx="914386" cy="246428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Straight Connector 798"/>
            <p:cNvCxnSpPr>
              <a:stCxn id="811" idx="6"/>
              <a:endCxn id="805" idx="6"/>
            </p:cNvCxnSpPr>
            <p:nvPr/>
          </p:nvCxnSpPr>
          <p:spPr>
            <a:xfrm flipH="1">
              <a:off x="8541117" y="3565020"/>
              <a:ext cx="914386" cy="256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" name="Oval 799"/>
            <p:cNvSpPr/>
            <p:nvPr/>
          </p:nvSpPr>
          <p:spPr>
            <a:xfrm>
              <a:off x="8421106" y="2289203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01" name="Oval 800"/>
            <p:cNvSpPr/>
            <p:nvPr/>
          </p:nvSpPr>
          <p:spPr>
            <a:xfrm>
              <a:off x="8421106" y="2537037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02" name="Oval 801"/>
            <p:cNvSpPr/>
            <p:nvPr/>
          </p:nvSpPr>
          <p:spPr>
            <a:xfrm>
              <a:off x="8421106" y="2766893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03" name="Oval 802"/>
            <p:cNvSpPr/>
            <p:nvPr/>
          </p:nvSpPr>
          <p:spPr>
            <a:xfrm>
              <a:off x="8421106" y="3020414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04" name="Oval 803"/>
            <p:cNvSpPr/>
            <p:nvPr/>
          </p:nvSpPr>
          <p:spPr>
            <a:xfrm>
              <a:off x="8421106" y="3258586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05" name="Oval 804"/>
            <p:cNvSpPr/>
            <p:nvPr/>
          </p:nvSpPr>
          <p:spPr>
            <a:xfrm>
              <a:off x="8421106" y="3507577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06" name="Oval 805"/>
            <p:cNvSpPr/>
            <p:nvPr/>
          </p:nvSpPr>
          <p:spPr>
            <a:xfrm flipH="1">
              <a:off x="9455500" y="2289206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07" name="Oval 806"/>
            <p:cNvSpPr/>
            <p:nvPr/>
          </p:nvSpPr>
          <p:spPr>
            <a:xfrm flipH="1">
              <a:off x="9455500" y="2534354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08" name="Oval 807"/>
            <p:cNvSpPr/>
            <p:nvPr/>
          </p:nvSpPr>
          <p:spPr>
            <a:xfrm flipH="1">
              <a:off x="9455500" y="2769575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09" name="Oval 808"/>
            <p:cNvSpPr/>
            <p:nvPr/>
          </p:nvSpPr>
          <p:spPr>
            <a:xfrm flipH="1">
              <a:off x="9455500" y="3014720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10" name="Oval 809"/>
            <p:cNvSpPr/>
            <p:nvPr/>
          </p:nvSpPr>
          <p:spPr>
            <a:xfrm flipH="1">
              <a:off x="9455500" y="3259869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11" name="Oval 810"/>
            <p:cNvSpPr/>
            <p:nvPr/>
          </p:nvSpPr>
          <p:spPr>
            <a:xfrm flipH="1">
              <a:off x="9455500" y="3505014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90778" y="3626041"/>
            <a:ext cx="1154591" cy="1338385"/>
            <a:chOff x="8421106" y="3723502"/>
            <a:chExt cx="1154591" cy="1338385"/>
          </a:xfrm>
        </p:grpSpPr>
        <p:cxnSp>
          <p:nvCxnSpPr>
            <p:cNvPr id="812" name="Straight Connector 811"/>
            <p:cNvCxnSpPr>
              <a:stCxn id="830" idx="6"/>
              <a:endCxn id="824" idx="6"/>
            </p:cNvCxnSpPr>
            <p:nvPr/>
          </p:nvCxnSpPr>
          <p:spPr>
            <a:xfrm flipH="1" flipV="1">
              <a:off x="8541117" y="3783508"/>
              <a:ext cx="914386" cy="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Connector 812"/>
            <p:cNvCxnSpPr>
              <a:stCxn id="830" idx="6"/>
              <a:endCxn id="827" idx="6"/>
            </p:cNvCxnSpPr>
            <p:nvPr/>
          </p:nvCxnSpPr>
          <p:spPr>
            <a:xfrm flipH="1">
              <a:off x="8541117" y="3783511"/>
              <a:ext cx="914386" cy="731208"/>
            </a:xfrm>
            <a:prstGeom prst="line">
              <a:avLst/>
            </a:prstGeom>
            <a:ln w="12700">
              <a:solidFill>
                <a:srgbClr val="E7B1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Straight Connector 813"/>
            <p:cNvCxnSpPr>
              <a:stCxn id="831" idx="6"/>
              <a:endCxn id="825" idx="6"/>
            </p:cNvCxnSpPr>
            <p:nvPr/>
          </p:nvCxnSpPr>
          <p:spPr>
            <a:xfrm flipH="1">
              <a:off x="8541117" y="4028658"/>
              <a:ext cx="914386" cy="26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Straight Connector 814"/>
            <p:cNvCxnSpPr>
              <a:stCxn id="831" idx="6"/>
              <a:endCxn id="828" idx="6"/>
            </p:cNvCxnSpPr>
            <p:nvPr/>
          </p:nvCxnSpPr>
          <p:spPr>
            <a:xfrm flipH="1">
              <a:off x="8541117" y="4028658"/>
              <a:ext cx="914386" cy="724233"/>
            </a:xfrm>
            <a:prstGeom prst="line">
              <a:avLst/>
            </a:prstGeom>
            <a:ln w="12700">
              <a:solidFill>
                <a:srgbClr val="E7B1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Connector 815"/>
            <p:cNvCxnSpPr>
              <a:stCxn id="832" idx="6"/>
              <a:endCxn id="826" idx="6"/>
            </p:cNvCxnSpPr>
            <p:nvPr/>
          </p:nvCxnSpPr>
          <p:spPr>
            <a:xfrm flipH="1" flipV="1">
              <a:off x="8541117" y="4261196"/>
              <a:ext cx="914386" cy="268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Connector 816"/>
            <p:cNvCxnSpPr>
              <a:stCxn id="832" idx="6"/>
              <a:endCxn id="829" idx="6"/>
            </p:cNvCxnSpPr>
            <p:nvPr/>
          </p:nvCxnSpPr>
          <p:spPr>
            <a:xfrm flipH="1">
              <a:off x="8541117" y="4263880"/>
              <a:ext cx="914386" cy="738003"/>
            </a:xfrm>
            <a:prstGeom prst="line">
              <a:avLst/>
            </a:prstGeom>
            <a:ln w="12700">
              <a:solidFill>
                <a:srgbClr val="E7B1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Connector 817"/>
            <p:cNvCxnSpPr>
              <a:stCxn id="833" idx="6"/>
              <a:endCxn id="824" idx="6"/>
            </p:cNvCxnSpPr>
            <p:nvPr/>
          </p:nvCxnSpPr>
          <p:spPr>
            <a:xfrm flipH="1" flipV="1">
              <a:off x="8541117" y="3783508"/>
              <a:ext cx="914386" cy="725517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Straight Connector 818"/>
            <p:cNvCxnSpPr>
              <a:stCxn id="833" idx="6"/>
              <a:endCxn id="827" idx="6"/>
            </p:cNvCxnSpPr>
            <p:nvPr/>
          </p:nvCxnSpPr>
          <p:spPr>
            <a:xfrm flipH="1">
              <a:off x="8541117" y="4509025"/>
              <a:ext cx="914386" cy="569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Straight Connector 819"/>
            <p:cNvCxnSpPr>
              <a:stCxn id="834" idx="6"/>
              <a:endCxn id="825" idx="6"/>
            </p:cNvCxnSpPr>
            <p:nvPr/>
          </p:nvCxnSpPr>
          <p:spPr>
            <a:xfrm flipH="1" flipV="1">
              <a:off x="8541117" y="4031341"/>
              <a:ext cx="914386" cy="722833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Straight Connector 820"/>
            <p:cNvCxnSpPr>
              <a:stCxn id="834" idx="6"/>
              <a:endCxn id="828" idx="6"/>
            </p:cNvCxnSpPr>
            <p:nvPr/>
          </p:nvCxnSpPr>
          <p:spPr>
            <a:xfrm flipH="1" flipV="1">
              <a:off x="8541117" y="4752891"/>
              <a:ext cx="914386" cy="1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Straight Connector 821"/>
            <p:cNvCxnSpPr>
              <a:stCxn id="835" idx="6"/>
              <a:endCxn id="826" idx="6"/>
            </p:cNvCxnSpPr>
            <p:nvPr/>
          </p:nvCxnSpPr>
          <p:spPr>
            <a:xfrm flipH="1" flipV="1">
              <a:off x="8541117" y="4261196"/>
              <a:ext cx="914386" cy="738122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/>
            <p:cNvCxnSpPr>
              <a:stCxn id="835" idx="6"/>
              <a:endCxn id="829" idx="6"/>
            </p:cNvCxnSpPr>
            <p:nvPr/>
          </p:nvCxnSpPr>
          <p:spPr>
            <a:xfrm flipH="1">
              <a:off x="8541117" y="4999319"/>
              <a:ext cx="914386" cy="256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4" name="Oval 823"/>
            <p:cNvSpPr/>
            <p:nvPr/>
          </p:nvSpPr>
          <p:spPr>
            <a:xfrm>
              <a:off x="8421106" y="3723502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25" name="Oval 824"/>
            <p:cNvSpPr/>
            <p:nvPr/>
          </p:nvSpPr>
          <p:spPr>
            <a:xfrm>
              <a:off x="8421106" y="3971336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26" name="Oval 825"/>
            <p:cNvSpPr/>
            <p:nvPr/>
          </p:nvSpPr>
          <p:spPr>
            <a:xfrm>
              <a:off x="8421106" y="4201192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27" name="Oval 826"/>
            <p:cNvSpPr/>
            <p:nvPr/>
          </p:nvSpPr>
          <p:spPr>
            <a:xfrm>
              <a:off x="8421106" y="4454713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28" name="Oval 827"/>
            <p:cNvSpPr/>
            <p:nvPr/>
          </p:nvSpPr>
          <p:spPr>
            <a:xfrm>
              <a:off x="8421106" y="4692885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29" name="Oval 828"/>
            <p:cNvSpPr/>
            <p:nvPr/>
          </p:nvSpPr>
          <p:spPr>
            <a:xfrm>
              <a:off x="8421106" y="4941876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30" name="Oval 829"/>
            <p:cNvSpPr/>
            <p:nvPr/>
          </p:nvSpPr>
          <p:spPr>
            <a:xfrm flipH="1">
              <a:off x="9455500" y="3723505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31" name="Oval 830"/>
            <p:cNvSpPr/>
            <p:nvPr/>
          </p:nvSpPr>
          <p:spPr>
            <a:xfrm flipH="1">
              <a:off x="9455500" y="3968653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32" name="Oval 831"/>
            <p:cNvSpPr/>
            <p:nvPr/>
          </p:nvSpPr>
          <p:spPr>
            <a:xfrm flipH="1">
              <a:off x="9455500" y="4203874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33" name="Oval 832"/>
            <p:cNvSpPr/>
            <p:nvPr/>
          </p:nvSpPr>
          <p:spPr>
            <a:xfrm flipH="1">
              <a:off x="9455500" y="4449019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34" name="Oval 833"/>
            <p:cNvSpPr/>
            <p:nvPr/>
          </p:nvSpPr>
          <p:spPr>
            <a:xfrm flipH="1">
              <a:off x="9455500" y="4694168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35" name="Oval 834"/>
            <p:cNvSpPr/>
            <p:nvPr/>
          </p:nvSpPr>
          <p:spPr>
            <a:xfrm flipH="1">
              <a:off x="9455500" y="4939313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90778" y="5101883"/>
            <a:ext cx="1154591" cy="1338384"/>
            <a:chOff x="8421106" y="5199344"/>
            <a:chExt cx="1154591" cy="1338384"/>
          </a:xfrm>
        </p:grpSpPr>
        <p:cxnSp>
          <p:nvCxnSpPr>
            <p:cNvPr id="836" name="Straight Connector 835"/>
            <p:cNvCxnSpPr>
              <a:stCxn id="863" idx="6"/>
              <a:endCxn id="853" idx="6"/>
            </p:cNvCxnSpPr>
            <p:nvPr/>
          </p:nvCxnSpPr>
          <p:spPr>
            <a:xfrm flipH="1" flipV="1">
              <a:off x="8541117" y="5259350"/>
              <a:ext cx="914386" cy="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Straight Connector 836"/>
            <p:cNvCxnSpPr>
              <a:stCxn id="863" idx="6"/>
              <a:endCxn id="856" idx="6"/>
            </p:cNvCxnSpPr>
            <p:nvPr/>
          </p:nvCxnSpPr>
          <p:spPr>
            <a:xfrm flipH="1">
              <a:off x="8541117" y="5259353"/>
              <a:ext cx="914386" cy="24783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Straight Connector 837"/>
            <p:cNvCxnSpPr>
              <a:stCxn id="864" idx="6"/>
              <a:endCxn id="853" idx="6"/>
            </p:cNvCxnSpPr>
            <p:nvPr/>
          </p:nvCxnSpPr>
          <p:spPr>
            <a:xfrm flipH="1" flipV="1">
              <a:off x="8541117" y="5259350"/>
              <a:ext cx="914386" cy="245151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Straight Connector 838"/>
            <p:cNvCxnSpPr>
              <a:stCxn id="864" idx="6"/>
              <a:endCxn id="856" idx="6"/>
            </p:cNvCxnSpPr>
            <p:nvPr/>
          </p:nvCxnSpPr>
          <p:spPr>
            <a:xfrm flipH="1">
              <a:off x="8541117" y="5504499"/>
              <a:ext cx="914386" cy="26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Connector 839"/>
            <p:cNvCxnSpPr>
              <a:stCxn id="864" idx="6"/>
              <a:endCxn id="857" idx="6"/>
            </p:cNvCxnSpPr>
            <p:nvPr/>
          </p:nvCxnSpPr>
          <p:spPr>
            <a:xfrm flipH="1">
              <a:off x="8541117" y="5504499"/>
              <a:ext cx="914386" cy="232539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Connector 840"/>
            <p:cNvCxnSpPr>
              <a:stCxn id="865" idx="6"/>
              <a:endCxn id="856" idx="6"/>
            </p:cNvCxnSpPr>
            <p:nvPr/>
          </p:nvCxnSpPr>
          <p:spPr>
            <a:xfrm flipH="1" flipV="1">
              <a:off x="8541117" y="5507182"/>
              <a:ext cx="914386" cy="23253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Straight Connector 841"/>
            <p:cNvCxnSpPr>
              <a:stCxn id="865" idx="6"/>
              <a:endCxn id="857" idx="6"/>
            </p:cNvCxnSpPr>
            <p:nvPr/>
          </p:nvCxnSpPr>
          <p:spPr>
            <a:xfrm flipH="1" flipV="1">
              <a:off x="8541117" y="5737037"/>
              <a:ext cx="914386" cy="268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Straight Connector 842"/>
            <p:cNvCxnSpPr>
              <a:stCxn id="866" idx="6"/>
              <a:endCxn id="858" idx="6"/>
            </p:cNvCxnSpPr>
            <p:nvPr/>
          </p:nvCxnSpPr>
          <p:spPr>
            <a:xfrm flipH="1">
              <a:off x="8541117" y="5984867"/>
              <a:ext cx="914386" cy="569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Connector 843"/>
            <p:cNvCxnSpPr>
              <a:stCxn id="866" idx="6"/>
              <a:endCxn id="861" idx="6"/>
            </p:cNvCxnSpPr>
            <p:nvPr/>
          </p:nvCxnSpPr>
          <p:spPr>
            <a:xfrm flipH="1">
              <a:off x="8541117" y="5984867"/>
              <a:ext cx="914386" cy="243865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Straight Connector 844"/>
            <p:cNvCxnSpPr>
              <a:stCxn id="867" idx="6"/>
              <a:endCxn id="858" idx="6"/>
            </p:cNvCxnSpPr>
            <p:nvPr/>
          </p:nvCxnSpPr>
          <p:spPr>
            <a:xfrm flipH="1" flipV="1">
              <a:off x="8541117" y="5990561"/>
              <a:ext cx="914386" cy="23945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/>
            <p:cNvCxnSpPr>
              <a:stCxn id="867" idx="6"/>
              <a:endCxn id="861" idx="6"/>
            </p:cNvCxnSpPr>
            <p:nvPr/>
          </p:nvCxnSpPr>
          <p:spPr>
            <a:xfrm flipH="1" flipV="1">
              <a:off x="8541117" y="6228732"/>
              <a:ext cx="914386" cy="1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Connector 846"/>
            <p:cNvCxnSpPr>
              <a:stCxn id="867" idx="6"/>
              <a:endCxn id="862" idx="6"/>
            </p:cNvCxnSpPr>
            <p:nvPr/>
          </p:nvCxnSpPr>
          <p:spPr>
            <a:xfrm flipH="1">
              <a:off x="8541117" y="6230015"/>
              <a:ext cx="914386" cy="247708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/>
            <p:cNvCxnSpPr>
              <a:stCxn id="868" idx="6"/>
              <a:endCxn id="861" idx="6"/>
            </p:cNvCxnSpPr>
            <p:nvPr/>
          </p:nvCxnSpPr>
          <p:spPr>
            <a:xfrm flipH="1" flipV="1">
              <a:off x="8541117" y="6228732"/>
              <a:ext cx="914386" cy="246428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/>
            <p:cNvCxnSpPr>
              <a:stCxn id="868" idx="6"/>
              <a:endCxn id="862" idx="6"/>
            </p:cNvCxnSpPr>
            <p:nvPr/>
          </p:nvCxnSpPr>
          <p:spPr>
            <a:xfrm flipH="1">
              <a:off x="8541117" y="6475161"/>
              <a:ext cx="914386" cy="256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3" name="Oval 852"/>
            <p:cNvSpPr/>
            <p:nvPr/>
          </p:nvSpPr>
          <p:spPr>
            <a:xfrm>
              <a:off x="8421106" y="5199344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56" name="Oval 855"/>
            <p:cNvSpPr/>
            <p:nvPr/>
          </p:nvSpPr>
          <p:spPr>
            <a:xfrm>
              <a:off x="8421106" y="5447178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57" name="Oval 856"/>
            <p:cNvSpPr/>
            <p:nvPr/>
          </p:nvSpPr>
          <p:spPr>
            <a:xfrm>
              <a:off x="8421106" y="5677034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58" name="Oval 857"/>
            <p:cNvSpPr/>
            <p:nvPr/>
          </p:nvSpPr>
          <p:spPr>
            <a:xfrm>
              <a:off x="8421106" y="5930555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61" name="Oval 860"/>
            <p:cNvSpPr/>
            <p:nvPr/>
          </p:nvSpPr>
          <p:spPr>
            <a:xfrm>
              <a:off x="8421106" y="6168726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62" name="Oval 861"/>
            <p:cNvSpPr/>
            <p:nvPr/>
          </p:nvSpPr>
          <p:spPr>
            <a:xfrm>
              <a:off x="8421106" y="6417717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63" name="Oval 862"/>
            <p:cNvSpPr/>
            <p:nvPr/>
          </p:nvSpPr>
          <p:spPr>
            <a:xfrm flipH="1">
              <a:off x="9455500" y="5199347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64" name="Oval 863"/>
            <p:cNvSpPr/>
            <p:nvPr/>
          </p:nvSpPr>
          <p:spPr>
            <a:xfrm flipH="1">
              <a:off x="9455500" y="5444495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65" name="Oval 864"/>
            <p:cNvSpPr/>
            <p:nvPr/>
          </p:nvSpPr>
          <p:spPr>
            <a:xfrm flipH="1">
              <a:off x="9455500" y="5679716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66" name="Oval 865"/>
            <p:cNvSpPr/>
            <p:nvPr/>
          </p:nvSpPr>
          <p:spPr>
            <a:xfrm flipH="1">
              <a:off x="9455500" y="5924861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67" name="Oval 866"/>
            <p:cNvSpPr/>
            <p:nvPr/>
          </p:nvSpPr>
          <p:spPr>
            <a:xfrm flipH="1">
              <a:off x="9455500" y="6170009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68" name="Oval 867"/>
            <p:cNvSpPr/>
            <p:nvPr/>
          </p:nvSpPr>
          <p:spPr>
            <a:xfrm flipH="1">
              <a:off x="9455500" y="6415155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690778" y="748340"/>
            <a:ext cx="1154591" cy="1338385"/>
            <a:chOff x="8421106" y="845801"/>
            <a:chExt cx="1154591" cy="1338385"/>
          </a:xfrm>
        </p:grpSpPr>
        <p:cxnSp>
          <p:nvCxnSpPr>
            <p:cNvPr id="869" name="Straight Connector 868"/>
            <p:cNvCxnSpPr>
              <a:stCxn id="909" idx="6"/>
              <a:endCxn id="903" idx="6"/>
            </p:cNvCxnSpPr>
            <p:nvPr/>
          </p:nvCxnSpPr>
          <p:spPr>
            <a:xfrm flipH="1" flipV="1">
              <a:off x="8541117" y="905807"/>
              <a:ext cx="914386" cy="3"/>
            </a:xfrm>
            <a:prstGeom prst="line">
              <a:avLst/>
            </a:prstGeom>
            <a:ln w="127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Straight Connector 869"/>
            <p:cNvCxnSpPr>
              <a:stCxn id="909" idx="6"/>
              <a:endCxn id="904" idx="6"/>
            </p:cNvCxnSpPr>
            <p:nvPr/>
          </p:nvCxnSpPr>
          <p:spPr>
            <a:xfrm flipH="1">
              <a:off x="8541117" y="905810"/>
              <a:ext cx="914386" cy="24783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Connector 870"/>
            <p:cNvCxnSpPr>
              <a:stCxn id="909" idx="6"/>
              <a:endCxn id="906" idx="6"/>
            </p:cNvCxnSpPr>
            <p:nvPr/>
          </p:nvCxnSpPr>
          <p:spPr>
            <a:xfrm flipH="1">
              <a:off x="8541117" y="905810"/>
              <a:ext cx="914386" cy="731208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Straight Connector 871"/>
            <p:cNvCxnSpPr>
              <a:stCxn id="909" idx="6"/>
              <a:endCxn id="907" idx="6"/>
            </p:cNvCxnSpPr>
            <p:nvPr/>
          </p:nvCxnSpPr>
          <p:spPr>
            <a:xfrm flipH="1">
              <a:off x="8541117" y="905810"/>
              <a:ext cx="914386" cy="96938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Straight Connector 872"/>
            <p:cNvCxnSpPr>
              <a:stCxn id="910" idx="6"/>
              <a:endCxn id="903" idx="6"/>
            </p:cNvCxnSpPr>
            <p:nvPr/>
          </p:nvCxnSpPr>
          <p:spPr>
            <a:xfrm flipH="1" flipV="1">
              <a:off x="8541117" y="905807"/>
              <a:ext cx="914386" cy="245151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Straight Connector 873"/>
            <p:cNvCxnSpPr>
              <a:stCxn id="910" idx="6"/>
              <a:endCxn id="904" idx="6"/>
            </p:cNvCxnSpPr>
            <p:nvPr/>
          </p:nvCxnSpPr>
          <p:spPr>
            <a:xfrm flipH="1">
              <a:off x="8541117" y="1150957"/>
              <a:ext cx="914386" cy="2683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/>
            <p:cNvCxnSpPr>
              <a:stCxn id="910" idx="6"/>
              <a:endCxn id="905" idx="6"/>
            </p:cNvCxnSpPr>
            <p:nvPr/>
          </p:nvCxnSpPr>
          <p:spPr>
            <a:xfrm flipH="1">
              <a:off x="8541117" y="1150957"/>
              <a:ext cx="914386" cy="232539"/>
            </a:xfrm>
            <a:prstGeom prst="line">
              <a:avLst/>
            </a:prstGeom>
            <a:ln w="127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/>
            <p:cNvCxnSpPr>
              <a:stCxn id="910" idx="6"/>
              <a:endCxn id="906" idx="6"/>
            </p:cNvCxnSpPr>
            <p:nvPr/>
          </p:nvCxnSpPr>
          <p:spPr>
            <a:xfrm flipH="1">
              <a:off x="8541117" y="1150957"/>
              <a:ext cx="914386" cy="486060"/>
            </a:xfrm>
            <a:prstGeom prst="line">
              <a:avLst/>
            </a:prstGeom>
            <a:ln w="12700">
              <a:solidFill>
                <a:srgbClr val="FFE8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Straight Connector 882"/>
            <p:cNvCxnSpPr>
              <a:stCxn id="910" idx="6"/>
              <a:endCxn id="907" idx="6"/>
            </p:cNvCxnSpPr>
            <p:nvPr/>
          </p:nvCxnSpPr>
          <p:spPr>
            <a:xfrm flipH="1">
              <a:off x="8541117" y="1150957"/>
              <a:ext cx="914386" cy="72423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Straight Connector 883"/>
            <p:cNvCxnSpPr>
              <a:stCxn id="910" idx="6"/>
              <a:endCxn id="908" idx="6"/>
            </p:cNvCxnSpPr>
            <p:nvPr/>
          </p:nvCxnSpPr>
          <p:spPr>
            <a:xfrm flipH="1">
              <a:off x="8541117" y="1150957"/>
              <a:ext cx="914386" cy="973224"/>
            </a:xfrm>
            <a:prstGeom prst="line">
              <a:avLst/>
            </a:prstGeom>
            <a:ln w="12700">
              <a:solidFill>
                <a:srgbClr val="FFE8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Straight Connector 884"/>
            <p:cNvCxnSpPr>
              <a:stCxn id="911" idx="6"/>
              <a:endCxn id="904" idx="6"/>
            </p:cNvCxnSpPr>
            <p:nvPr/>
          </p:nvCxnSpPr>
          <p:spPr>
            <a:xfrm flipH="1" flipV="1">
              <a:off x="8541117" y="1153640"/>
              <a:ext cx="914386" cy="232539"/>
            </a:xfrm>
            <a:prstGeom prst="line">
              <a:avLst/>
            </a:prstGeom>
            <a:ln w="12700">
              <a:solidFill>
                <a:srgbClr val="FF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Straight Connector 885"/>
            <p:cNvCxnSpPr>
              <a:stCxn id="911" idx="6"/>
              <a:endCxn id="905" idx="6"/>
            </p:cNvCxnSpPr>
            <p:nvPr/>
          </p:nvCxnSpPr>
          <p:spPr>
            <a:xfrm flipH="1" flipV="1">
              <a:off x="8541117" y="1383494"/>
              <a:ext cx="914386" cy="2682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Straight Connector 886"/>
            <p:cNvCxnSpPr>
              <a:stCxn id="911" idx="6"/>
              <a:endCxn id="907" idx="6"/>
            </p:cNvCxnSpPr>
            <p:nvPr/>
          </p:nvCxnSpPr>
          <p:spPr>
            <a:xfrm flipH="1">
              <a:off x="8541117" y="1386179"/>
              <a:ext cx="914386" cy="48901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Straight Connector 887"/>
            <p:cNvCxnSpPr>
              <a:stCxn id="911" idx="6"/>
              <a:endCxn id="908" idx="6"/>
            </p:cNvCxnSpPr>
            <p:nvPr/>
          </p:nvCxnSpPr>
          <p:spPr>
            <a:xfrm flipH="1">
              <a:off x="8541117" y="1386179"/>
              <a:ext cx="914386" cy="73800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Straight Connector 888"/>
            <p:cNvCxnSpPr>
              <a:stCxn id="912" idx="6"/>
              <a:endCxn id="903" idx="6"/>
            </p:cNvCxnSpPr>
            <p:nvPr/>
          </p:nvCxnSpPr>
          <p:spPr>
            <a:xfrm flipH="1" flipV="1">
              <a:off x="8541117" y="905807"/>
              <a:ext cx="914386" cy="725517"/>
            </a:xfrm>
            <a:prstGeom prst="line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Straight Connector 889"/>
            <p:cNvCxnSpPr>
              <a:stCxn id="912" idx="6"/>
              <a:endCxn id="904" idx="6"/>
            </p:cNvCxnSpPr>
            <p:nvPr/>
          </p:nvCxnSpPr>
          <p:spPr>
            <a:xfrm flipH="1" flipV="1">
              <a:off x="8541117" y="1153640"/>
              <a:ext cx="914386" cy="477685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Straight Connector 890"/>
            <p:cNvCxnSpPr>
              <a:stCxn id="912" idx="6"/>
              <a:endCxn id="906" idx="6"/>
            </p:cNvCxnSpPr>
            <p:nvPr/>
          </p:nvCxnSpPr>
          <p:spPr>
            <a:xfrm flipH="1">
              <a:off x="8541117" y="1631324"/>
              <a:ext cx="914386" cy="5694"/>
            </a:xfrm>
            <a:prstGeom prst="line">
              <a:avLst/>
            </a:prstGeom>
            <a:ln w="12700">
              <a:solidFill>
                <a:srgbClr val="FFE8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>
              <a:stCxn id="912" idx="6"/>
              <a:endCxn id="907" idx="6"/>
            </p:cNvCxnSpPr>
            <p:nvPr/>
          </p:nvCxnSpPr>
          <p:spPr>
            <a:xfrm flipH="1">
              <a:off x="8541117" y="1631324"/>
              <a:ext cx="914386" cy="243865"/>
            </a:xfrm>
            <a:prstGeom prst="line">
              <a:avLst/>
            </a:prstGeom>
            <a:ln w="12700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>
              <a:stCxn id="913" idx="6"/>
              <a:endCxn id="903" idx="6"/>
            </p:cNvCxnSpPr>
            <p:nvPr/>
          </p:nvCxnSpPr>
          <p:spPr>
            <a:xfrm flipH="1" flipV="1">
              <a:off x="8541117" y="905807"/>
              <a:ext cx="914386" cy="970665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/>
            <p:cNvCxnSpPr>
              <a:stCxn id="913" idx="6"/>
              <a:endCxn id="904" idx="6"/>
            </p:cNvCxnSpPr>
            <p:nvPr/>
          </p:nvCxnSpPr>
          <p:spPr>
            <a:xfrm flipH="1" flipV="1">
              <a:off x="8541117" y="1153640"/>
              <a:ext cx="914386" cy="722833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>
              <a:stCxn id="913" idx="6"/>
              <a:endCxn id="905" idx="6"/>
            </p:cNvCxnSpPr>
            <p:nvPr/>
          </p:nvCxnSpPr>
          <p:spPr>
            <a:xfrm flipH="1" flipV="1">
              <a:off x="8541117" y="1383494"/>
              <a:ext cx="914386" cy="492975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/>
            <p:cNvCxnSpPr>
              <a:stCxn id="913" idx="6"/>
              <a:endCxn id="906" idx="6"/>
            </p:cNvCxnSpPr>
            <p:nvPr/>
          </p:nvCxnSpPr>
          <p:spPr>
            <a:xfrm flipH="1" flipV="1">
              <a:off x="8541117" y="1637018"/>
              <a:ext cx="914386" cy="239454"/>
            </a:xfrm>
            <a:prstGeom prst="line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>
              <a:stCxn id="913" idx="6"/>
              <a:endCxn id="907" idx="6"/>
            </p:cNvCxnSpPr>
            <p:nvPr/>
          </p:nvCxnSpPr>
          <p:spPr>
            <a:xfrm flipH="1" flipV="1">
              <a:off x="8541117" y="1875190"/>
              <a:ext cx="914386" cy="1283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Connector 897"/>
            <p:cNvCxnSpPr>
              <a:stCxn id="913" idx="6"/>
              <a:endCxn id="908" idx="6"/>
            </p:cNvCxnSpPr>
            <p:nvPr/>
          </p:nvCxnSpPr>
          <p:spPr>
            <a:xfrm flipH="1">
              <a:off x="8541117" y="1876472"/>
              <a:ext cx="914386" cy="247708"/>
            </a:xfrm>
            <a:prstGeom prst="line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/>
            <p:cNvCxnSpPr>
              <a:stCxn id="914" idx="6"/>
              <a:endCxn id="904" idx="6"/>
            </p:cNvCxnSpPr>
            <p:nvPr/>
          </p:nvCxnSpPr>
          <p:spPr>
            <a:xfrm flipH="1" flipV="1">
              <a:off x="8541117" y="1153640"/>
              <a:ext cx="914386" cy="967978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>
              <a:stCxn id="914" idx="6"/>
              <a:endCxn id="905" idx="6"/>
            </p:cNvCxnSpPr>
            <p:nvPr/>
          </p:nvCxnSpPr>
          <p:spPr>
            <a:xfrm flipH="1" flipV="1">
              <a:off x="8541117" y="1383494"/>
              <a:ext cx="914386" cy="738122"/>
            </a:xfrm>
            <a:prstGeom prst="line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Straight Connector 900"/>
            <p:cNvCxnSpPr>
              <a:stCxn id="914" idx="6"/>
              <a:endCxn id="907" idx="6"/>
            </p:cNvCxnSpPr>
            <p:nvPr/>
          </p:nvCxnSpPr>
          <p:spPr>
            <a:xfrm flipH="1" flipV="1">
              <a:off x="8541117" y="1875190"/>
              <a:ext cx="914386" cy="24642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/>
            <p:cNvCxnSpPr>
              <a:stCxn id="914" idx="6"/>
              <a:endCxn id="908" idx="6"/>
            </p:cNvCxnSpPr>
            <p:nvPr/>
          </p:nvCxnSpPr>
          <p:spPr>
            <a:xfrm flipH="1">
              <a:off x="8541117" y="2121618"/>
              <a:ext cx="914386" cy="2563"/>
            </a:xfrm>
            <a:prstGeom prst="line">
              <a:avLst/>
            </a:prstGeom>
            <a:ln w="127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3" name="Oval 902"/>
            <p:cNvSpPr/>
            <p:nvPr/>
          </p:nvSpPr>
          <p:spPr>
            <a:xfrm>
              <a:off x="8421106" y="845801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04" name="Oval 903"/>
            <p:cNvSpPr/>
            <p:nvPr/>
          </p:nvSpPr>
          <p:spPr>
            <a:xfrm>
              <a:off x="8421106" y="1093635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05" name="Oval 904"/>
            <p:cNvSpPr/>
            <p:nvPr/>
          </p:nvSpPr>
          <p:spPr>
            <a:xfrm>
              <a:off x="8421106" y="1323491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06" name="Oval 905"/>
            <p:cNvSpPr/>
            <p:nvPr/>
          </p:nvSpPr>
          <p:spPr>
            <a:xfrm>
              <a:off x="8421106" y="1577012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07" name="Oval 906"/>
            <p:cNvSpPr/>
            <p:nvPr/>
          </p:nvSpPr>
          <p:spPr>
            <a:xfrm>
              <a:off x="8421106" y="1815184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08" name="Oval 907"/>
            <p:cNvSpPr/>
            <p:nvPr/>
          </p:nvSpPr>
          <p:spPr>
            <a:xfrm>
              <a:off x="8421106" y="2064175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09" name="Oval 908"/>
            <p:cNvSpPr/>
            <p:nvPr/>
          </p:nvSpPr>
          <p:spPr>
            <a:xfrm flipH="1">
              <a:off x="9455500" y="845804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10" name="Oval 909"/>
            <p:cNvSpPr/>
            <p:nvPr/>
          </p:nvSpPr>
          <p:spPr>
            <a:xfrm flipH="1">
              <a:off x="9455500" y="1090952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11" name="Oval 910"/>
            <p:cNvSpPr/>
            <p:nvPr/>
          </p:nvSpPr>
          <p:spPr>
            <a:xfrm flipH="1">
              <a:off x="9455500" y="1326173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12" name="Oval 911"/>
            <p:cNvSpPr/>
            <p:nvPr/>
          </p:nvSpPr>
          <p:spPr>
            <a:xfrm flipH="1">
              <a:off x="9455500" y="1571318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13" name="Oval 912"/>
            <p:cNvSpPr/>
            <p:nvPr/>
          </p:nvSpPr>
          <p:spPr>
            <a:xfrm flipH="1">
              <a:off x="9455500" y="1816466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914" name="Oval 913"/>
            <p:cNvSpPr/>
            <p:nvPr/>
          </p:nvSpPr>
          <p:spPr>
            <a:xfrm flipH="1">
              <a:off x="9455500" y="2061612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915" name="Straight Connector 914"/>
            <p:cNvCxnSpPr>
              <a:stCxn id="911" idx="6"/>
              <a:endCxn id="903" idx="6"/>
            </p:cNvCxnSpPr>
            <p:nvPr/>
          </p:nvCxnSpPr>
          <p:spPr>
            <a:xfrm flipH="1" flipV="1">
              <a:off x="8541117" y="905807"/>
              <a:ext cx="914383" cy="480372"/>
            </a:xfrm>
            <a:prstGeom prst="line">
              <a:avLst/>
            </a:prstGeom>
            <a:ln w="12700">
              <a:solidFill>
                <a:srgbClr val="FF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/>
            <p:cNvCxnSpPr>
              <a:stCxn id="914" idx="6"/>
              <a:endCxn id="903" idx="6"/>
            </p:cNvCxnSpPr>
            <p:nvPr/>
          </p:nvCxnSpPr>
          <p:spPr>
            <a:xfrm flipH="1" flipV="1">
              <a:off x="8541117" y="905807"/>
              <a:ext cx="914383" cy="1215811"/>
            </a:xfrm>
            <a:prstGeom prst="line">
              <a:avLst/>
            </a:prstGeom>
            <a:ln w="1270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>
              <a:stCxn id="909" idx="6"/>
              <a:endCxn id="905" idx="6"/>
            </p:cNvCxnSpPr>
            <p:nvPr/>
          </p:nvCxnSpPr>
          <p:spPr>
            <a:xfrm flipH="1">
              <a:off x="8541117" y="905810"/>
              <a:ext cx="914383" cy="47768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>
              <a:stCxn id="909" idx="6"/>
              <a:endCxn id="908" idx="6"/>
            </p:cNvCxnSpPr>
            <p:nvPr/>
          </p:nvCxnSpPr>
          <p:spPr>
            <a:xfrm flipH="1">
              <a:off x="8541117" y="905810"/>
              <a:ext cx="914383" cy="121837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Connector 918"/>
            <p:cNvCxnSpPr>
              <a:stCxn id="912" idx="6"/>
              <a:endCxn id="908" idx="6"/>
            </p:cNvCxnSpPr>
            <p:nvPr/>
          </p:nvCxnSpPr>
          <p:spPr>
            <a:xfrm flipH="1">
              <a:off x="8541117" y="1631324"/>
              <a:ext cx="914383" cy="49285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>
              <a:stCxn id="914" idx="6"/>
              <a:endCxn id="906" idx="6"/>
            </p:cNvCxnSpPr>
            <p:nvPr/>
          </p:nvCxnSpPr>
          <p:spPr>
            <a:xfrm flipH="1" flipV="1">
              <a:off x="8541117" y="1637018"/>
              <a:ext cx="914383" cy="4846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/>
            <p:cNvCxnSpPr>
              <a:stCxn id="912" idx="6"/>
              <a:endCxn id="905" idx="6"/>
            </p:cNvCxnSpPr>
            <p:nvPr/>
          </p:nvCxnSpPr>
          <p:spPr>
            <a:xfrm flipH="1" flipV="1">
              <a:off x="8541117" y="1383497"/>
              <a:ext cx="914383" cy="247827"/>
            </a:xfrm>
            <a:prstGeom prst="line">
              <a:avLst/>
            </a:prstGeom>
            <a:ln w="12700">
              <a:solidFill>
                <a:srgbClr val="FF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Straight Connector 921"/>
            <p:cNvCxnSpPr>
              <a:stCxn id="911" idx="6"/>
              <a:endCxn id="906" idx="6"/>
            </p:cNvCxnSpPr>
            <p:nvPr/>
          </p:nvCxnSpPr>
          <p:spPr>
            <a:xfrm flipH="1">
              <a:off x="8541117" y="1386179"/>
              <a:ext cx="914383" cy="250839"/>
            </a:xfrm>
            <a:prstGeom prst="line">
              <a:avLst/>
            </a:prstGeom>
            <a:ln w="12700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3" name="Rectangle 922"/>
          <p:cNvSpPr/>
          <p:nvPr/>
        </p:nvSpPr>
        <p:spPr>
          <a:xfrm rot="5400000">
            <a:off x="6090671" y="3474074"/>
            <a:ext cx="6108538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924" name="TextBox 923"/>
          <p:cNvSpPr txBox="1"/>
          <p:nvPr/>
        </p:nvSpPr>
        <p:spPr>
          <a:xfrm>
            <a:off x="7470627" y="442718"/>
            <a:ext cx="1530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Connection structure</a:t>
            </a:r>
            <a:endParaRPr lang="en-GB" sz="1200" b="1" dirty="0"/>
          </a:p>
        </p:txBody>
      </p:sp>
      <p:sp>
        <p:nvSpPr>
          <p:cNvPr id="925" name="TextBox 924"/>
          <p:cNvSpPr txBox="1"/>
          <p:nvPr/>
        </p:nvSpPr>
        <p:spPr>
          <a:xfrm rot="16200000">
            <a:off x="7072604" y="2734239"/>
            <a:ext cx="90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Input pixels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6" name="TextBox 925"/>
          <p:cNvSpPr txBox="1"/>
          <p:nvPr/>
        </p:nvSpPr>
        <p:spPr>
          <a:xfrm rot="5400000">
            <a:off x="8490919" y="2734237"/>
            <a:ext cx="1017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Output pixels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7" name="TextBox 926"/>
          <p:cNvSpPr txBox="1"/>
          <p:nvPr/>
        </p:nvSpPr>
        <p:spPr>
          <a:xfrm rot="16200000">
            <a:off x="7072604" y="4166885"/>
            <a:ext cx="90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Input pixels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8" name="TextBox 927"/>
          <p:cNvSpPr txBox="1"/>
          <p:nvPr/>
        </p:nvSpPr>
        <p:spPr>
          <a:xfrm rot="5400000">
            <a:off x="8490919" y="4166883"/>
            <a:ext cx="1017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Output pixels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9" name="TextBox 928"/>
          <p:cNvSpPr txBox="1"/>
          <p:nvPr/>
        </p:nvSpPr>
        <p:spPr>
          <a:xfrm rot="16200000">
            <a:off x="7072604" y="5660011"/>
            <a:ext cx="90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Input pixels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30" name="TextBox 929"/>
          <p:cNvSpPr txBox="1"/>
          <p:nvPr/>
        </p:nvSpPr>
        <p:spPr>
          <a:xfrm rot="5400000">
            <a:off x="8490919" y="5660009"/>
            <a:ext cx="1017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Output pixels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3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609943" y="146227"/>
            <a:ext cx="10756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Input image</a:t>
            </a:r>
          </a:p>
          <a:p>
            <a:pPr algn="ctr"/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(2 X 3 pixels)</a:t>
            </a:r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1" name="Rectangle 850"/>
          <p:cNvSpPr/>
          <p:nvPr/>
        </p:nvSpPr>
        <p:spPr>
          <a:xfrm>
            <a:off x="4743722" y="170684"/>
            <a:ext cx="222233" cy="2222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852" name="Rectangle 851"/>
          <p:cNvSpPr/>
          <p:nvPr/>
        </p:nvSpPr>
        <p:spPr>
          <a:xfrm>
            <a:off x="4743722" y="392916"/>
            <a:ext cx="222233" cy="2222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854" name="Rectangle 853"/>
          <p:cNvSpPr/>
          <p:nvPr/>
        </p:nvSpPr>
        <p:spPr>
          <a:xfrm>
            <a:off x="4965956" y="170684"/>
            <a:ext cx="222233" cy="2222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855" name="Rectangle 854"/>
          <p:cNvSpPr/>
          <p:nvPr/>
        </p:nvSpPr>
        <p:spPr>
          <a:xfrm>
            <a:off x="4965956" y="392916"/>
            <a:ext cx="222233" cy="2222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859" name="Rectangle 858"/>
          <p:cNvSpPr/>
          <p:nvPr/>
        </p:nvSpPr>
        <p:spPr>
          <a:xfrm>
            <a:off x="5188189" y="170684"/>
            <a:ext cx="222233" cy="2222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860" name="Rectangle 859"/>
          <p:cNvSpPr/>
          <p:nvPr/>
        </p:nvSpPr>
        <p:spPr>
          <a:xfrm>
            <a:off x="5188189" y="392916"/>
            <a:ext cx="222233" cy="2222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49" name="Rectangle 148"/>
          <p:cNvSpPr/>
          <p:nvPr/>
        </p:nvSpPr>
        <p:spPr>
          <a:xfrm>
            <a:off x="5195374" y="999522"/>
            <a:ext cx="222233" cy="2222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51" name="Rectangle 150"/>
          <p:cNvSpPr/>
          <p:nvPr/>
        </p:nvSpPr>
        <p:spPr>
          <a:xfrm>
            <a:off x="5417606" y="999522"/>
            <a:ext cx="222233" cy="222233"/>
          </a:xfrm>
          <a:prstGeom prst="rect">
            <a:avLst/>
          </a:prstGeom>
          <a:solidFill>
            <a:srgbClr val="3333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52" name="Rectangle 151"/>
          <p:cNvSpPr/>
          <p:nvPr/>
        </p:nvSpPr>
        <p:spPr>
          <a:xfrm>
            <a:off x="5639839" y="999522"/>
            <a:ext cx="222233" cy="222233"/>
          </a:xfrm>
          <a:prstGeom prst="rect">
            <a:avLst/>
          </a:prstGeom>
          <a:solidFill>
            <a:srgbClr val="CC33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57" name="Rectangle 156"/>
          <p:cNvSpPr/>
          <p:nvPr/>
        </p:nvSpPr>
        <p:spPr>
          <a:xfrm>
            <a:off x="5862073" y="999522"/>
            <a:ext cx="222233" cy="222233"/>
          </a:xfrm>
          <a:prstGeom prst="rect">
            <a:avLst/>
          </a:prstGeom>
          <a:solidFill>
            <a:srgbClr val="66FF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61" name="Rectangle 160"/>
          <p:cNvSpPr/>
          <p:nvPr/>
        </p:nvSpPr>
        <p:spPr>
          <a:xfrm>
            <a:off x="5195374" y="1221755"/>
            <a:ext cx="222233" cy="222233"/>
          </a:xfrm>
          <a:prstGeom prst="rect">
            <a:avLst/>
          </a:prstGeom>
          <a:solidFill>
            <a:srgbClr val="6699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62" name="Rectangle 161"/>
          <p:cNvSpPr/>
          <p:nvPr/>
        </p:nvSpPr>
        <p:spPr>
          <a:xfrm>
            <a:off x="5417606" y="1221755"/>
            <a:ext cx="222233" cy="222233"/>
          </a:xfrm>
          <a:prstGeom prst="rect">
            <a:avLst/>
          </a:prstGeom>
          <a:solidFill>
            <a:srgbClr val="6699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64" name="Rectangle 163"/>
          <p:cNvSpPr/>
          <p:nvPr/>
        </p:nvSpPr>
        <p:spPr>
          <a:xfrm>
            <a:off x="5639839" y="1221755"/>
            <a:ext cx="222233" cy="222233"/>
          </a:xfrm>
          <a:prstGeom prst="rect">
            <a:avLst/>
          </a:prstGeom>
          <a:solidFill>
            <a:srgbClr val="33CC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65" name="Rectangle 164"/>
          <p:cNvSpPr/>
          <p:nvPr/>
        </p:nvSpPr>
        <p:spPr>
          <a:xfrm>
            <a:off x="5862073" y="1221755"/>
            <a:ext cx="222233" cy="222233"/>
          </a:xfrm>
          <a:prstGeom prst="rect">
            <a:avLst/>
          </a:prstGeom>
          <a:solidFill>
            <a:srgbClr val="CC66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66" name="Rectangle 165"/>
          <p:cNvSpPr/>
          <p:nvPr/>
        </p:nvSpPr>
        <p:spPr>
          <a:xfrm>
            <a:off x="5195374" y="1443987"/>
            <a:ext cx="222233" cy="222233"/>
          </a:xfrm>
          <a:prstGeom prst="rect">
            <a:avLst/>
          </a:prstGeom>
          <a:solidFill>
            <a:srgbClr val="66FF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67" name="Rectangle 166"/>
          <p:cNvSpPr/>
          <p:nvPr/>
        </p:nvSpPr>
        <p:spPr>
          <a:xfrm>
            <a:off x="5417606" y="1443987"/>
            <a:ext cx="222233" cy="222233"/>
          </a:xfrm>
          <a:prstGeom prst="rect">
            <a:avLst/>
          </a:prstGeom>
          <a:solidFill>
            <a:srgbClr val="3333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68" name="Rectangle 167"/>
          <p:cNvSpPr/>
          <p:nvPr/>
        </p:nvSpPr>
        <p:spPr>
          <a:xfrm>
            <a:off x="5639839" y="1443987"/>
            <a:ext cx="222233" cy="2222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69" name="Rectangle 168"/>
          <p:cNvSpPr/>
          <p:nvPr/>
        </p:nvSpPr>
        <p:spPr>
          <a:xfrm>
            <a:off x="5862073" y="1443987"/>
            <a:ext cx="222233" cy="222233"/>
          </a:xfrm>
          <a:prstGeom prst="rect">
            <a:avLst/>
          </a:prstGeom>
          <a:solidFill>
            <a:srgbClr val="CC33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70" name="Rectangle 169"/>
          <p:cNvSpPr/>
          <p:nvPr/>
        </p:nvSpPr>
        <p:spPr>
          <a:xfrm>
            <a:off x="6084306" y="999522"/>
            <a:ext cx="222233" cy="22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1" name="Rectangle 170"/>
          <p:cNvSpPr/>
          <p:nvPr/>
        </p:nvSpPr>
        <p:spPr>
          <a:xfrm>
            <a:off x="6306540" y="999522"/>
            <a:ext cx="222233" cy="222233"/>
          </a:xfrm>
          <a:prstGeom prst="rect">
            <a:avLst/>
          </a:prstGeom>
          <a:solidFill>
            <a:srgbClr val="6699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6" name="Rectangle 175"/>
          <p:cNvSpPr/>
          <p:nvPr/>
        </p:nvSpPr>
        <p:spPr>
          <a:xfrm>
            <a:off x="6084306" y="1221755"/>
            <a:ext cx="222233" cy="222233"/>
          </a:xfrm>
          <a:prstGeom prst="rect">
            <a:avLst/>
          </a:prstGeom>
          <a:solidFill>
            <a:srgbClr val="9966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7" name="Rectangle 176"/>
          <p:cNvSpPr/>
          <p:nvPr/>
        </p:nvSpPr>
        <p:spPr>
          <a:xfrm>
            <a:off x="6306540" y="1221755"/>
            <a:ext cx="222233" cy="222233"/>
          </a:xfrm>
          <a:prstGeom prst="rect">
            <a:avLst/>
          </a:prstGeom>
          <a:solidFill>
            <a:srgbClr val="CC66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81" name="Rectangle 180"/>
          <p:cNvSpPr/>
          <p:nvPr/>
        </p:nvSpPr>
        <p:spPr>
          <a:xfrm>
            <a:off x="6084306" y="1443987"/>
            <a:ext cx="222233" cy="22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82" name="Rectangle 181"/>
          <p:cNvSpPr/>
          <p:nvPr/>
        </p:nvSpPr>
        <p:spPr>
          <a:xfrm>
            <a:off x="6306540" y="1443987"/>
            <a:ext cx="222233" cy="2222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88" name="Rectangle 187"/>
          <p:cNvSpPr/>
          <p:nvPr/>
        </p:nvSpPr>
        <p:spPr>
          <a:xfrm>
            <a:off x="5195374" y="1666221"/>
            <a:ext cx="222233" cy="222233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90" name="Rectangle 189"/>
          <p:cNvSpPr/>
          <p:nvPr/>
        </p:nvSpPr>
        <p:spPr>
          <a:xfrm>
            <a:off x="5417606" y="1666221"/>
            <a:ext cx="222233" cy="2222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91" name="Rectangle 190"/>
          <p:cNvSpPr/>
          <p:nvPr/>
        </p:nvSpPr>
        <p:spPr>
          <a:xfrm>
            <a:off x="5639839" y="1666221"/>
            <a:ext cx="222233" cy="222233"/>
          </a:xfrm>
          <a:prstGeom prst="rect">
            <a:avLst/>
          </a:prstGeom>
          <a:solidFill>
            <a:srgbClr val="CC66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92" name="Rectangle 191"/>
          <p:cNvSpPr/>
          <p:nvPr/>
        </p:nvSpPr>
        <p:spPr>
          <a:xfrm>
            <a:off x="5862073" y="1666221"/>
            <a:ext cx="222233" cy="222233"/>
          </a:xfrm>
          <a:prstGeom prst="rect">
            <a:avLst/>
          </a:prstGeom>
          <a:solidFill>
            <a:srgbClr val="33CC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94" name="Rectangle 193"/>
          <p:cNvSpPr/>
          <p:nvPr/>
        </p:nvSpPr>
        <p:spPr>
          <a:xfrm>
            <a:off x="5195374" y="1888454"/>
            <a:ext cx="222233" cy="222233"/>
          </a:xfrm>
          <a:prstGeom prst="rect">
            <a:avLst/>
          </a:prstGeom>
          <a:solidFill>
            <a:srgbClr val="CC33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95" name="Rectangle 194"/>
          <p:cNvSpPr/>
          <p:nvPr/>
        </p:nvSpPr>
        <p:spPr>
          <a:xfrm>
            <a:off x="5417606" y="1888454"/>
            <a:ext cx="222233" cy="222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96" name="Rectangle 195"/>
          <p:cNvSpPr/>
          <p:nvPr/>
        </p:nvSpPr>
        <p:spPr>
          <a:xfrm>
            <a:off x="5639839" y="1888454"/>
            <a:ext cx="222233" cy="222233"/>
          </a:xfrm>
          <a:prstGeom prst="rect">
            <a:avLst/>
          </a:prstGeom>
          <a:solidFill>
            <a:srgbClr val="6699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00" name="Rectangle 199"/>
          <p:cNvSpPr/>
          <p:nvPr/>
        </p:nvSpPr>
        <p:spPr>
          <a:xfrm>
            <a:off x="5862073" y="1888454"/>
            <a:ext cx="222233" cy="2222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02" name="Rectangle 201"/>
          <p:cNvSpPr/>
          <p:nvPr/>
        </p:nvSpPr>
        <p:spPr>
          <a:xfrm>
            <a:off x="5195374" y="2110688"/>
            <a:ext cx="222233" cy="222233"/>
          </a:xfrm>
          <a:prstGeom prst="rect">
            <a:avLst/>
          </a:prstGeom>
          <a:solidFill>
            <a:srgbClr val="CC66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03" name="Rectangle 202"/>
          <p:cNvSpPr/>
          <p:nvPr/>
        </p:nvSpPr>
        <p:spPr>
          <a:xfrm>
            <a:off x="5417606" y="2110688"/>
            <a:ext cx="222233" cy="222233"/>
          </a:xfrm>
          <a:prstGeom prst="rect">
            <a:avLst/>
          </a:prstGeom>
          <a:solidFill>
            <a:srgbClr val="6699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205" name="Rectangle 204"/>
          <p:cNvSpPr/>
          <p:nvPr/>
        </p:nvSpPr>
        <p:spPr>
          <a:xfrm>
            <a:off x="5639839" y="2110688"/>
            <a:ext cx="222233" cy="222233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06" name="Rectangle 205"/>
          <p:cNvSpPr/>
          <p:nvPr/>
        </p:nvSpPr>
        <p:spPr>
          <a:xfrm>
            <a:off x="5862073" y="2110688"/>
            <a:ext cx="222233" cy="222233"/>
          </a:xfrm>
          <a:prstGeom prst="rect">
            <a:avLst/>
          </a:prstGeom>
          <a:solidFill>
            <a:srgbClr val="CC33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07" name="Rectangle 206"/>
          <p:cNvSpPr/>
          <p:nvPr/>
        </p:nvSpPr>
        <p:spPr>
          <a:xfrm>
            <a:off x="6084306" y="1666221"/>
            <a:ext cx="222233" cy="222233"/>
          </a:xfrm>
          <a:prstGeom prst="rect">
            <a:avLst/>
          </a:prstGeom>
          <a:solidFill>
            <a:srgbClr val="6699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08" name="Rectangle 207"/>
          <p:cNvSpPr/>
          <p:nvPr/>
        </p:nvSpPr>
        <p:spPr>
          <a:xfrm>
            <a:off x="6306540" y="1666221"/>
            <a:ext cx="222233" cy="222233"/>
          </a:xfrm>
          <a:prstGeom prst="rect">
            <a:avLst/>
          </a:prstGeom>
          <a:solidFill>
            <a:srgbClr val="3333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11" name="Rectangle 210"/>
          <p:cNvSpPr/>
          <p:nvPr/>
        </p:nvSpPr>
        <p:spPr>
          <a:xfrm>
            <a:off x="6084306" y="1888454"/>
            <a:ext cx="222233" cy="2222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14" name="Rectangle 213"/>
          <p:cNvSpPr/>
          <p:nvPr/>
        </p:nvSpPr>
        <p:spPr>
          <a:xfrm>
            <a:off x="6306540" y="1888454"/>
            <a:ext cx="222233" cy="222233"/>
          </a:xfrm>
          <a:prstGeom prst="rect">
            <a:avLst/>
          </a:prstGeom>
          <a:solidFill>
            <a:srgbClr val="CC33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18" name="Rectangle 217"/>
          <p:cNvSpPr/>
          <p:nvPr/>
        </p:nvSpPr>
        <p:spPr>
          <a:xfrm>
            <a:off x="6084306" y="2110688"/>
            <a:ext cx="222233" cy="222233"/>
          </a:xfrm>
          <a:prstGeom prst="rect">
            <a:avLst/>
          </a:prstGeom>
          <a:solidFill>
            <a:srgbClr val="3333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19" name="Rectangle 218"/>
          <p:cNvSpPr/>
          <p:nvPr/>
        </p:nvSpPr>
        <p:spPr>
          <a:xfrm>
            <a:off x="6306540" y="2110688"/>
            <a:ext cx="222233" cy="222233"/>
          </a:xfrm>
          <a:prstGeom prst="rect">
            <a:avLst/>
          </a:prstGeom>
          <a:solidFill>
            <a:srgbClr val="9966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470" name="Rectangle 469"/>
          <p:cNvSpPr/>
          <p:nvPr/>
        </p:nvSpPr>
        <p:spPr>
          <a:xfrm>
            <a:off x="5195374" y="2426686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71" name="Rectangle 470"/>
          <p:cNvSpPr/>
          <p:nvPr/>
        </p:nvSpPr>
        <p:spPr>
          <a:xfrm>
            <a:off x="5417606" y="2426686"/>
            <a:ext cx="222233" cy="222233"/>
          </a:xfrm>
          <a:prstGeom prst="rect">
            <a:avLst/>
          </a:prstGeom>
          <a:solidFill>
            <a:srgbClr val="9966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72" name="Rectangle 471"/>
          <p:cNvSpPr/>
          <p:nvPr/>
        </p:nvSpPr>
        <p:spPr>
          <a:xfrm>
            <a:off x="5639839" y="2426686"/>
            <a:ext cx="222233" cy="22223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73" name="Rectangle 472"/>
          <p:cNvSpPr/>
          <p:nvPr/>
        </p:nvSpPr>
        <p:spPr>
          <a:xfrm>
            <a:off x="5862073" y="2426686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74" name="Rectangle 473"/>
          <p:cNvSpPr/>
          <p:nvPr/>
        </p:nvSpPr>
        <p:spPr>
          <a:xfrm>
            <a:off x="5195374" y="2648920"/>
            <a:ext cx="222233" cy="222233"/>
          </a:xfrm>
          <a:prstGeom prst="rect">
            <a:avLst/>
          </a:prstGeom>
          <a:solidFill>
            <a:srgbClr val="9966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75" name="Rectangle 474"/>
          <p:cNvSpPr/>
          <p:nvPr/>
        </p:nvSpPr>
        <p:spPr>
          <a:xfrm>
            <a:off x="5417606" y="2648920"/>
            <a:ext cx="222233" cy="22223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76" name="Rectangle 475"/>
          <p:cNvSpPr/>
          <p:nvPr/>
        </p:nvSpPr>
        <p:spPr>
          <a:xfrm>
            <a:off x="5639839" y="2648920"/>
            <a:ext cx="222233" cy="222233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77" name="Rectangle 476"/>
          <p:cNvSpPr/>
          <p:nvPr/>
        </p:nvSpPr>
        <p:spPr>
          <a:xfrm>
            <a:off x="5862073" y="2648920"/>
            <a:ext cx="222233" cy="22223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78" name="Rectangle 477"/>
          <p:cNvSpPr/>
          <p:nvPr/>
        </p:nvSpPr>
        <p:spPr>
          <a:xfrm>
            <a:off x="5195374" y="2871153"/>
            <a:ext cx="222233" cy="22223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79" name="Rectangle 478"/>
          <p:cNvSpPr/>
          <p:nvPr/>
        </p:nvSpPr>
        <p:spPr>
          <a:xfrm>
            <a:off x="5417606" y="2871153"/>
            <a:ext cx="222233" cy="222233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480" name="Rectangle 479"/>
          <p:cNvSpPr/>
          <p:nvPr/>
        </p:nvSpPr>
        <p:spPr>
          <a:xfrm>
            <a:off x="5639839" y="2871153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481" name="Rectangle 480"/>
          <p:cNvSpPr/>
          <p:nvPr/>
        </p:nvSpPr>
        <p:spPr>
          <a:xfrm>
            <a:off x="5862073" y="2871153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482" name="Rectangle 481"/>
          <p:cNvSpPr/>
          <p:nvPr/>
        </p:nvSpPr>
        <p:spPr>
          <a:xfrm>
            <a:off x="6084306" y="2426686"/>
            <a:ext cx="222233" cy="22223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83" name="Rectangle 482"/>
          <p:cNvSpPr/>
          <p:nvPr/>
        </p:nvSpPr>
        <p:spPr>
          <a:xfrm>
            <a:off x="6306540" y="2426686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86" name="Rectangle 485"/>
          <p:cNvSpPr/>
          <p:nvPr/>
        </p:nvSpPr>
        <p:spPr>
          <a:xfrm>
            <a:off x="6084306" y="2648920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87" name="Rectangle 486"/>
          <p:cNvSpPr/>
          <p:nvPr/>
        </p:nvSpPr>
        <p:spPr>
          <a:xfrm>
            <a:off x="6306540" y="2648920"/>
            <a:ext cx="222233" cy="222233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90" name="Rectangle 489"/>
          <p:cNvSpPr/>
          <p:nvPr/>
        </p:nvSpPr>
        <p:spPr>
          <a:xfrm>
            <a:off x="6084306" y="2871153"/>
            <a:ext cx="222233" cy="222233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97" name="Rectangle 496"/>
          <p:cNvSpPr/>
          <p:nvPr/>
        </p:nvSpPr>
        <p:spPr>
          <a:xfrm>
            <a:off x="5195374" y="3093385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98" name="Rectangle 497"/>
          <p:cNvSpPr/>
          <p:nvPr/>
        </p:nvSpPr>
        <p:spPr>
          <a:xfrm>
            <a:off x="5417606" y="3093385"/>
            <a:ext cx="222233" cy="22223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501" name="Rectangle 500"/>
          <p:cNvSpPr/>
          <p:nvPr/>
        </p:nvSpPr>
        <p:spPr>
          <a:xfrm>
            <a:off x="5195374" y="3315619"/>
            <a:ext cx="222233" cy="22223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508" name="Rectangle 507"/>
          <p:cNvSpPr/>
          <p:nvPr/>
        </p:nvSpPr>
        <p:spPr>
          <a:xfrm>
            <a:off x="5862073" y="3537852"/>
            <a:ext cx="222233" cy="222233"/>
          </a:xfrm>
          <a:prstGeom prst="rect">
            <a:avLst/>
          </a:prstGeom>
          <a:solidFill>
            <a:srgbClr val="E7B1E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510" name="Rectangle 509"/>
          <p:cNvSpPr/>
          <p:nvPr/>
        </p:nvSpPr>
        <p:spPr>
          <a:xfrm>
            <a:off x="6306540" y="3093385"/>
            <a:ext cx="222233" cy="222233"/>
          </a:xfrm>
          <a:prstGeom prst="rect">
            <a:avLst/>
          </a:prstGeom>
          <a:solidFill>
            <a:srgbClr val="E7B1E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513" name="Rectangle 512"/>
          <p:cNvSpPr/>
          <p:nvPr/>
        </p:nvSpPr>
        <p:spPr>
          <a:xfrm>
            <a:off x="6084306" y="3315619"/>
            <a:ext cx="222233" cy="222233"/>
          </a:xfrm>
          <a:prstGeom prst="rect">
            <a:avLst/>
          </a:prstGeom>
          <a:solidFill>
            <a:srgbClr val="E7B1E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514" name="Rectangle 513"/>
          <p:cNvSpPr/>
          <p:nvPr/>
        </p:nvSpPr>
        <p:spPr>
          <a:xfrm>
            <a:off x="6306540" y="3315619"/>
            <a:ext cx="222233" cy="22223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517" name="Rectangle 516"/>
          <p:cNvSpPr/>
          <p:nvPr/>
        </p:nvSpPr>
        <p:spPr>
          <a:xfrm>
            <a:off x="6084306" y="3537852"/>
            <a:ext cx="222233" cy="22223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91" name="Rectangle 490"/>
          <p:cNvSpPr/>
          <p:nvPr/>
        </p:nvSpPr>
        <p:spPr>
          <a:xfrm>
            <a:off x="6306540" y="2871153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499" name="Rectangle 498"/>
          <p:cNvSpPr/>
          <p:nvPr/>
        </p:nvSpPr>
        <p:spPr>
          <a:xfrm>
            <a:off x="5639839" y="3093385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500" name="Rectangle 499"/>
          <p:cNvSpPr/>
          <p:nvPr/>
        </p:nvSpPr>
        <p:spPr>
          <a:xfrm>
            <a:off x="5862073" y="3093385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502" name="Rectangle 501"/>
          <p:cNvSpPr/>
          <p:nvPr/>
        </p:nvSpPr>
        <p:spPr>
          <a:xfrm>
            <a:off x="5417606" y="3315619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503" name="Rectangle 502"/>
          <p:cNvSpPr/>
          <p:nvPr/>
        </p:nvSpPr>
        <p:spPr>
          <a:xfrm>
            <a:off x="5639839" y="3315619"/>
            <a:ext cx="222233" cy="222233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504" name="Rectangle 503"/>
          <p:cNvSpPr/>
          <p:nvPr/>
        </p:nvSpPr>
        <p:spPr>
          <a:xfrm>
            <a:off x="5862073" y="3315619"/>
            <a:ext cx="222233" cy="22223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505" name="Rectangle 504"/>
          <p:cNvSpPr/>
          <p:nvPr/>
        </p:nvSpPr>
        <p:spPr>
          <a:xfrm>
            <a:off x="5195374" y="3537852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506" name="Rectangle 505"/>
          <p:cNvSpPr/>
          <p:nvPr/>
        </p:nvSpPr>
        <p:spPr>
          <a:xfrm>
            <a:off x="5417606" y="3537852"/>
            <a:ext cx="222233" cy="222233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07" name="Rectangle 506"/>
          <p:cNvSpPr/>
          <p:nvPr/>
        </p:nvSpPr>
        <p:spPr>
          <a:xfrm>
            <a:off x="5639839" y="353785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509" name="Rectangle 508"/>
          <p:cNvSpPr/>
          <p:nvPr/>
        </p:nvSpPr>
        <p:spPr>
          <a:xfrm>
            <a:off x="6084306" y="3093385"/>
            <a:ext cx="222233" cy="22223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518" name="Rectangle 517"/>
          <p:cNvSpPr/>
          <p:nvPr/>
        </p:nvSpPr>
        <p:spPr>
          <a:xfrm>
            <a:off x="6306540" y="353785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3213661" y="1371645"/>
            <a:ext cx="1351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Fully connected</a:t>
            </a:r>
          </a:p>
          <a:p>
            <a:r>
              <a:rPr lang="en-GB" sz="1400" b="1" dirty="0" smtClean="0"/>
              <a:t>layer structure</a:t>
            </a:r>
            <a:endParaRPr lang="en-GB" sz="1400" b="1" dirty="0"/>
          </a:p>
        </p:txBody>
      </p:sp>
      <p:sp>
        <p:nvSpPr>
          <p:cNvPr id="590" name="TextBox 589"/>
          <p:cNvSpPr txBox="1"/>
          <p:nvPr/>
        </p:nvSpPr>
        <p:spPr>
          <a:xfrm rot="16200000">
            <a:off x="3255591" y="2781703"/>
            <a:ext cx="1262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Convolutional </a:t>
            </a:r>
          </a:p>
          <a:p>
            <a:r>
              <a:rPr lang="en-GB" sz="1400" b="1" dirty="0" smtClean="0"/>
              <a:t>full rank</a:t>
            </a:r>
            <a:endParaRPr lang="en-GB" sz="1400" b="1" dirty="0"/>
          </a:p>
        </p:txBody>
      </p:sp>
      <p:sp>
        <p:nvSpPr>
          <p:cNvPr id="720" name="TextBox 719"/>
          <p:cNvSpPr txBox="1"/>
          <p:nvPr/>
        </p:nvSpPr>
        <p:spPr>
          <a:xfrm rot="16200000">
            <a:off x="3240323" y="4224104"/>
            <a:ext cx="1262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Convolutional </a:t>
            </a:r>
          </a:p>
          <a:p>
            <a:r>
              <a:rPr lang="en-GB" sz="1400" b="1" dirty="0" smtClean="0"/>
              <a:t>low-rank vert.</a:t>
            </a:r>
            <a:endParaRPr lang="en-GB" sz="1400" b="1" dirty="0"/>
          </a:p>
        </p:txBody>
      </p:sp>
      <p:sp>
        <p:nvSpPr>
          <p:cNvPr id="600" name="Rectangle 599"/>
          <p:cNvSpPr/>
          <p:nvPr/>
        </p:nvSpPr>
        <p:spPr>
          <a:xfrm>
            <a:off x="5195374" y="386486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01" name="Rectangle 600"/>
          <p:cNvSpPr/>
          <p:nvPr/>
        </p:nvSpPr>
        <p:spPr>
          <a:xfrm>
            <a:off x="5417607" y="386486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02" name="Rectangle 601"/>
          <p:cNvSpPr/>
          <p:nvPr/>
        </p:nvSpPr>
        <p:spPr>
          <a:xfrm>
            <a:off x="5639839" y="3864862"/>
            <a:ext cx="222233" cy="22223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03" name="Rectangle 602"/>
          <p:cNvSpPr/>
          <p:nvPr/>
        </p:nvSpPr>
        <p:spPr>
          <a:xfrm>
            <a:off x="5862073" y="386486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04" name="Rectangle 603"/>
          <p:cNvSpPr/>
          <p:nvPr/>
        </p:nvSpPr>
        <p:spPr>
          <a:xfrm>
            <a:off x="5195374" y="4087095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05" name="Rectangle 604"/>
          <p:cNvSpPr/>
          <p:nvPr/>
        </p:nvSpPr>
        <p:spPr>
          <a:xfrm>
            <a:off x="5417607" y="4087095"/>
            <a:ext cx="222233" cy="22223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06" name="Rectangle 605"/>
          <p:cNvSpPr/>
          <p:nvPr/>
        </p:nvSpPr>
        <p:spPr>
          <a:xfrm>
            <a:off x="5639839" y="4087095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07" name="Rectangle 606"/>
          <p:cNvSpPr/>
          <p:nvPr/>
        </p:nvSpPr>
        <p:spPr>
          <a:xfrm>
            <a:off x="5862073" y="4087095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08" name="Rectangle 607"/>
          <p:cNvSpPr/>
          <p:nvPr/>
        </p:nvSpPr>
        <p:spPr>
          <a:xfrm>
            <a:off x="5195374" y="4309328"/>
            <a:ext cx="222233" cy="22223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09" name="Rectangle 608"/>
          <p:cNvSpPr/>
          <p:nvPr/>
        </p:nvSpPr>
        <p:spPr>
          <a:xfrm>
            <a:off x="5417607" y="4309328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610" name="Rectangle 609"/>
          <p:cNvSpPr/>
          <p:nvPr/>
        </p:nvSpPr>
        <p:spPr>
          <a:xfrm>
            <a:off x="5639839" y="4309328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611" name="Rectangle 610"/>
          <p:cNvSpPr/>
          <p:nvPr/>
        </p:nvSpPr>
        <p:spPr>
          <a:xfrm>
            <a:off x="5862073" y="4309328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612" name="Rectangle 611"/>
          <p:cNvSpPr/>
          <p:nvPr/>
        </p:nvSpPr>
        <p:spPr>
          <a:xfrm>
            <a:off x="6084306" y="386486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13" name="Rectangle 612"/>
          <p:cNvSpPr/>
          <p:nvPr/>
        </p:nvSpPr>
        <p:spPr>
          <a:xfrm>
            <a:off x="6306540" y="3864862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16" name="Rectangle 615"/>
          <p:cNvSpPr/>
          <p:nvPr/>
        </p:nvSpPr>
        <p:spPr>
          <a:xfrm>
            <a:off x="6084306" y="4087095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17" name="Rectangle 616"/>
          <p:cNvSpPr/>
          <p:nvPr/>
        </p:nvSpPr>
        <p:spPr>
          <a:xfrm>
            <a:off x="6306540" y="4087095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20" name="Rectangle 619"/>
          <p:cNvSpPr/>
          <p:nvPr/>
        </p:nvSpPr>
        <p:spPr>
          <a:xfrm>
            <a:off x="6084306" y="4309328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21" name="Rectangle 620"/>
          <p:cNvSpPr/>
          <p:nvPr/>
        </p:nvSpPr>
        <p:spPr>
          <a:xfrm>
            <a:off x="6306540" y="4309328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627" name="Rectangle 626"/>
          <p:cNvSpPr/>
          <p:nvPr/>
        </p:nvSpPr>
        <p:spPr>
          <a:xfrm>
            <a:off x="5195374" y="453156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28" name="Rectangle 627"/>
          <p:cNvSpPr/>
          <p:nvPr/>
        </p:nvSpPr>
        <p:spPr>
          <a:xfrm>
            <a:off x="5417607" y="453156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29" name="Rectangle 628"/>
          <p:cNvSpPr/>
          <p:nvPr/>
        </p:nvSpPr>
        <p:spPr>
          <a:xfrm>
            <a:off x="5639839" y="4531562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31" name="Rectangle 630"/>
          <p:cNvSpPr/>
          <p:nvPr/>
        </p:nvSpPr>
        <p:spPr>
          <a:xfrm>
            <a:off x="5195374" y="4753795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32" name="Rectangle 631"/>
          <p:cNvSpPr/>
          <p:nvPr/>
        </p:nvSpPr>
        <p:spPr>
          <a:xfrm>
            <a:off x="5417607" y="4753795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34" name="Rectangle 633"/>
          <p:cNvSpPr/>
          <p:nvPr/>
        </p:nvSpPr>
        <p:spPr>
          <a:xfrm>
            <a:off x="5862073" y="4753795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35" name="Rectangle 634"/>
          <p:cNvSpPr/>
          <p:nvPr/>
        </p:nvSpPr>
        <p:spPr>
          <a:xfrm>
            <a:off x="5195374" y="4976027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37" name="Rectangle 636"/>
          <p:cNvSpPr/>
          <p:nvPr/>
        </p:nvSpPr>
        <p:spPr>
          <a:xfrm>
            <a:off x="5639839" y="4976027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638" name="Rectangle 637"/>
          <p:cNvSpPr/>
          <p:nvPr/>
        </p:nvSpPr>
        <p:spPr>
          <a:xfrm>
            <a:off x="5862073" y="4976027"/>
            <a:ext cx="222233" cy="222233"/>
          </a:xfrm>
          <a:prstGeom prst="rect">
            <a:avLst/>
          </a:prstGeom>
          <a:solidFill>
            <a:srgbClr val="E7B1E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639" name="Rectangle 638"/>
          <p:cNvSpPr/>
          <p:nvPr/>
        </p:nvSpPr>
        <p:spPr>
          <a:xfrm>
            <a:off x="6084306" y="453156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40" name="Rectangle 639"/>
          <p:cNvSpPr/>
          <p:nvPr/>
        </p:nvSpPr>
        <p:spPr>
          <a:xfrm>
            <a:off x="6306540" y="4531562"/>
            <a:ext cx="222233" cy="222233"/>
          </a:xfrm>
          <a:prstGeom prst="rect">
            <a:avLst/>
          </a:prstGeom>
          <a:solidFill>
            <a:srgbClr val="E7B1E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43" name="Rectangle 642"/>
          <p:cNvSpPr/>
          <p:nvPr/>
        </p:nvSpPr>
        <p:spPr>
          <a:xfrm>
            <a:off x="6084306" y="4753795"/>
            <a:ext cx="222233" cy="222233"/>
          </a:xfrm>
          <a:prstGeom prst="rect">
            <a:avLst/>
          </a:prstGeom>
          <a:solidFill>
            <a:srgbClr val="E7B1E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44" name="Rectangle 643"/>
          <p:cNvSpPr/>
          <p:nvPr/>
        </p:nvSpPr>
        <p:spPr>
          <a:xfrm>
            <a:off x="6306540" y="4753795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47" name="Rectangle 646"/>
          <p:cNvSpPr/>
          <p:nvPr/>
        </p:nvSpPr>
        <p:spPr>
          <a:xfrm>
            <a:off x="6084306" y="4976027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48" name="Rectangle 647"/>
          <p:cNvSpPr/>
          <p:nvPr/>
        </p:nvSpPr>
        <p:spPr>
          <a:xfrm>
            <a:off x="6306540" y="4976027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630" name="Rectangle 629"/>
          <p:cNvSpPr/>
          <p:nvPr/>
        </p:nvSpPr>
        <p:spPr>
          <a:xfrm>
            <a:off x="5862073" y="453156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33" name="Rectangle 632"/>
          <p:cNvSpPr/>
          <p:nvPr/>
        </p:nvSpPr>
        <p:spPr>
          <a:xfrm>
            <a:off x="5639839" y="4753795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636" name="Rectangle 635"/>
          <p:cNvSpPr/>
          <p:nvPr/>
        </p:nvSpPr>
        <p:spPr>
          <a:xfrm>
            <a:off x="5417607" y="4976027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21" name="Rectangle 720"/>
          <p:cNvSpPr/>
          <p:nvPr/>
        </p:nvSpPr>
        <p:spPr>
          <a:xfrm>
            <a:off x="5195374" y="530943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22" name="Rectangle 721"/>
          <p:cNvSpPr/>
          <p:nvPr/>
        </p:nvSpPr>
        <p:spPr>
          <a:xfrm>
            <a:off x="5417607" y="530943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23" name="Rectangle 722"/>
          <p:cNvSpPr/>
          <p:nvPr/>
        </p:nvSpPr>
        <p:spPr>
          <a:xfrm>
            <a:off x="5639839" y="530943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24" name="Rectangle 723"/>
          <p:cNvSpPr/>
          <p:nvPr/>
        </p:nvSpPr>
        <p:spPr>
          <a:xfrm>
            <a:off x="5862073" y="530943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25" name="Rectangle 724"/>
          <p:cNvSpPr/>
          <p:nvPr/>
        </p:nvSpPr>
        <p:spPr>
          <a:xfrm>
            <a:off x="5195374" y="5531665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26" name="Rectangle 725"/>
          <p:cNvSpPr/>
          <p:nvPr/>
        </p:nvSpPr>
        <p:spPr>
          <a:xfrm>
            <a:off x="5417607" y="5531665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27" name="Rectangle 726"/>
          <p:cNvSpPr/>
          <p:nvPr/>
        </p:nvSpPr>
        <p:spPr>
          <a:xfrm>
            <a:off x="5639839" y="5531665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28" name="Rectangle 727"/>
          <p:cNvSpPr/>
          <p:nvPr/>
        </p:nvSpPr>
        <p:spPr>
          <a:xfrm>
            <a:off x="5862073" y="5531665"/>
            <a:ext cx="222233" cy="22223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29" name="Rectangle 728"/>
          <p:cNvSpPr/>
          <p:nvPr/>
        </p:nvSpPr>
        <p:spPr>
          <a:xfrm>
            <a:off x="5195374" y="5753898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30" name="Rectangle 729"/>
          <p:cNvSpPr/>
          <p:nvPr/>
        </p:nvSpPr>
        <p:spPr>
          <a:xfrm>
            <a:off x="5417607" y="5753898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31" name="Rectangle 730"/>
          <p:cNvSpPr/>
          <p:nvPr/>
        </p:nvSpPr>
        <p:spPr>
          <a:xfrm>
            <a:off x="5639839" y="5753898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732" name="Rectangle 731"/>
          <p:cNvSpPr/>
          <p:nvPr/>
        </p:nvSpPr>
        <p:spPr>
          <a:xfrm>
            <a:off x="5862073" y="5753898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733" name="Rectangle 732"/>
          <p:cNvSpPr/>
          <p:nvPr/>
        </p:nvSpPr>
        <p:spPr>
          <a:xfrm>
            <a:off x="6084306" y="5309432"/>
            <a:ext cx="222233" cy="22223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34" name="Rectangle 733"/>
          <p:cNvSpPr/>
          <p:nvPr/>
        </p:nvSpPr>
        <p:spPr>
          <a:xfrm>
            <a:off x="6306540" y="5309432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37" name="Rectangle 736"/>
          <p:cNvSpPr/>
          <p:nvPr/>
        </p:nvSpPr>
        <p:spPr>
          <a:xfrm>
            <a:off x="6084306" y="5531665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38" name="Rectangle 737"/>
          <p:cNvSpPr/>
          <p:nvPr/>
        </p:nvSpPr>
        <p:spPr>
          <a:xfrm>
            <a:off x="6306540" y="5531665"/>
            <a:ext cx="222233" cy="222233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41" name="Rectangle 740"/>
          <p:cNvSpPr/>
          <p:nvPr/>
        </p:nvSpPr>
        <p:spPr>
          <a:xfrm>
            <a:off x="6084306" y="5753898"/>
            <a:ext cx="222233" cy="222233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42" name="Rectangle 741"/>
          <p:cNvSpPr/>
          <p:nvPr/>
        </p:nvSpPr>
        <p:spPr>
          <a:xfrm>
            <a:off x="6306540" y="5753898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48" name="Rectangle 747"/>
          <p:cNvSpPr/>
          <p:nvPr/>
        </p:nvSpPr>
        <p:spPr>
          <a:xfrm>
            <a:off x="5195374" y="597613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49" name="Rectangle 748"/>
          <p:cNvSpPr/>
          <p:nvPr/>
        </p:nvSpPr>
        <p:spPr>
          <a:xfrm>
            <a:off x="5417607" y="5976132"/>
            <a:ext cx="222233" cy="22223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50" name="Rectangle 749"/>
          <p:cNvSpPr/>
          <p:nvPr/>
        </p:nvSpPr>
        <p:spPr>
          <a:xfrm>
            <a:off x="5639839" y="5976132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51" name="Rectangle 750"/>
          <p:cNvSpPr/>
          <p:nvPr/>
        </p:nvSpPr>
        <p:spPr>
          <a:xfrm>
            <a:off x="5862073" y="597613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52" name="Rectangle 751"/>
          <p:cNvSpPr/>
          <p:nvPr/>
        </p:nvSpPr>
        <p:spPr>
          <a:xfrm>
            <a:off x="5195374" y="6198364"/>
            <a:ext cx="222233" cy="22223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53" name="Rectangle 752"/>
          <p:cNvSpPr/>
          <p:nvPr/>
        </p:nvSpPr>
        <p:spPr>
          <a:xfrm>
            <a:off x="5417607" y="6198364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54" name="Rectangle 753"/>
          <p:cNvSpPr/>
          <p:nvPr/>
        </p:nvSpPr>
        <p:spPr>
          <a:xfrm>
            <a:off x="5639839" y="6198364"/>
            <a:ext cx="222233" cy="222233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55" name="Rectangle 754"/>
          <p:cNvSpPr/>
          <p:nvPr/>
        </p:nvSpPr>
        <p:spPr>
          <a:xfrm>
            <a:off x="5862073" y="6198364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56" name="Rectangle 755"/>
          <p:cNvSpPr/>
          <p:nvPr/>
        </p:nvSpPr>
        <p:spPr>
          <a:xfrm>
            <a:off x="5195374" y="6420597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57" name="Rectangle 756"/>
          <p:cNvSpPr/>
          <p:nvPr/>
        </p:nvSpPr>
        <p:spPr>
          <a:xfrm>
            <a:off x="5417607" y="6420597"/>
            <a:ext cx="222233" cy="222233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58" name="Rectangle 757"/>
          <p:cNvSpPr/>
          <p:nvPr/>
        </p:nvSpPr>
        <p:spPr>
          <a:xfrm>
            <a:off x="5639839" y="6420597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759" name="Rectangle 758"/>
          <p:cNvSpPr/>
          <p:nvPr/>
        </p:nvSpPr>
        <p:spPr>
          <a:xfrm>
            <a:off x="5862073" y="6420597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760" name="Rectangle 759"/>
          <p:cNvSpPr/>
          <p:nvPr/>
        </p:nvSpPr>
        <p:spPr>
          <a:xfrm>
            <a:off x="6084306" y="597613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61" name="Rectangle 760"/>
          <p:cNvSpPr/>
          <p:nvPr/>
        </p:nvSpPr>
        <p:spPr>
          <a:xfrm>
            <a:off x="6306540" y="5976132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64" name="Rectangle 763"/>
          <p:cNvSpPr/>
          <p:nvPr/>
        </p:nvSpPr>
        <p:spPr>
          <a:xfrm>
            <a:off x="6084306" y="6198364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65" name="Rectangle 764"/>
          <p:cNvSpPr/>
          <p:nvPr/>
        </p:nvSpPr>
        <p:spPr>
          <a:xfrm>
            <a:off x="6306540" y="6198364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68" name="Rectangle 767"/>
          <p:cNvSpPr/>
          <p:nvPr/>
        </p:nvSpPr>
        <p:spPr>
          <a:xfrm>
            <a:off x="6084306" y="6420597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769" name="Rectangle 768"/>
          <p:cNvSpPr/>
          <p:nvPr/>
        </p:nvSpPr>
        <p:spPr>
          <a:xfrm>
            <a:off x="6306540" y="6420597"/>
            <a:ext cx="222233" cy="2222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50" name="TextBox 849"/>
          <p:cNvSpPr txBox="1"/>
          <p:nvPr/>
        </p:nvSpPr>
        <p:spPr>
          <a:xfrm rot="16200000">
            <a:off x="3250377" y="5694237"/>
            <a:ext cx="1305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Convolutional</a:t>
            </a:r>
          </a:p>
          <a:p>
            <a:r>
              <a:rPr lang="en-GB" sz="1400" b="1" dirty="0" smtClean="0"/>
              <a:t>low-rank horiz.</a:t>
            </a:r>
            <a:endParaRPr lang="en-GB" sz="1400" b="1" dirty="0"/>
          </a:p>
        </p:txBody>
      </p:sp>
      <p:sp>
        <p:nvSpPr>
          <p:cNvPr id="461" name="Rectangle 460"/>
          <p:cNvSpPr/>
          <p:nvPr/>
        </p:nvSpPr>
        <p:spPr>
          <a:xfrm>
            <a:off x="4260951" y="2771124"/>
            <a:ext cx="222233" cy="222233"/>
          </a:xfrm>
          <a:prstGeom prst="rect">
            <a:avLst/>
          </a:prstGeom>
          <a:solidFill>
            <a:srgbClr val="9966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62" name="Rectangle 461"/>
          <p:cNvSpPr/>
          <p:nvPr/>
        </p:nvSpPr>
        <p:spPr>
          <a:xfrm>
            <a:off x="4483184" y="2771124"/>
            <a:ext cx="222233" cy="22223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63" name="Rectangle 462"/>
          <p:cNvSpPr/>
          <p:nvPr/>
        </p:nvSpPr>
        <p:spPr>
          <a:xfrm>
            <a:off x="4705418" y="2771124"/>
            <a:ext cx="222233" cy="222233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64" name="Rectangle 463"/>
          <p:cNvSpPr/>
          <p:nvPr/>
        </p:nvSpPr>
        <p:spPr>
          <a:xfrm>
            <a:off x="4260951" y="2993356"/>
            <a:ext cx="222233" cy="22223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65" name="Rectangle 464"/>
          <p:cNvSpPr/>
          <p:nvPr/>
        </p:nvSpPr>
        <p:spPr>
          <a:xfrm>
            <a:off x="4483184" y="2993356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66" name="Rectangle 465"/>
          <p:cNvSpPr/>
          <p:nvPr/>
        </p:nvSpPr>
        <p:spPr>
          <a:xfrm>
            <a:off x="4705418" y="2993356"/>
            <a:ext cx="222233" cy="222233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67" name="Rectangle 466"/>
          <p:cNvSpPr/>
          <p:nvPr/>
        </p:nvSpPr>
        <p:spPr>
          <a:xfrm>
            <a:off x="4260951" y="3215590"/>
            <a:ext cx="222233" cy="22223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468" name="Rectangle 467"/>
          <p:cNvSpPr/>
          <p:nvPr/>
        </p:nvSpPr>
        <p:spPr>
          <a:xfrm>
            <a:off x="4483184" y="3215590"/>
            <a:ext cx="222233" cy="222233"/>
          </a:xfrm>
          <a:prstGeom prst="rect">
            <a:avLst/>
          </a:prstGeom>
          <a:solidFill>
            <a:srgbClr val="E7B1E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469" name="Rectangle 468"/>
          <p:cNvSpPr/>
          <p:nvPr/>
        </p:nvSpPr>
        <p:spPr>
          <a:xfrm>
            <a:off x="4705418" y="3215590"/>
            <a:ext cx="222233" cy="22223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6498388" y="1536246"/>
            <a:ext cx="90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Input pixels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72" name="TextBox 1271"/>
          <p:cNvSpPr txBox="1"/>
          <p:nvPr/>
        </p:nvSpPr>
        <p:spPr>
          <a:xfrm rot="5400000">
            <a:off x="7878603" y="1536244"/>
            <a:ext cx="1017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Output pixels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5" name="Rectangle 874"/>
          <p:cNvSpPr/>
          <p:nvPr/>
        </p:nvSpPr>
        <p:spPr>
          <a:xfrm>
            <a:off x="4483184" y="4185086"/>
            <a:ext cx="222233" cy="22223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876" name="Rectangle 875"/>
          <p:cNvSpPr/>
          <p:nvPr/>
        </p:nvSpPr>
        <p:spPr>
          <a:xfrm>
            <a:off x="4483184" y="4407318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877" name="Rectangle 876"/>
          <p:cNvSpPr/>
          <p:nvPr/>
        </p:nvSpPr>
        <p:spPr>
          <a:xfrm>
            <a:off x="4483184" y="4629551"/>
            <a:ext cx="222233" cy="222233"/>
          </a:xfrm>
          <a:prstGeom prst="rect">
            <a:avLst/>
          </a:prstGeom>
          <a:solidFill>
            <a:srgbClr val="E7B1E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78" name="Rectangle 877"/>
          <p:cNvSpPr/>
          <p:nvPr/>
        </p:nvSpPr>
        <p:spPr>
          <a:xfrm>
            <a:off x="4260951" y="5877693"/>
            <a:ext cx="222233" cy="22223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879" name="Rectangle 878"/>
          <p:cNvSpPr/>
          <p:nvPr/>
        </p:nvSpPr>
        <p:spPr>
          <a:xfrm>
            <a:off x="4483184" y="5877693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880" name="Rectangle 879"/>
          <p:cNvSpPr/>
          <p:nvPr/>
        </p:nvSpPr>
        <p:spPr>
          <a:xfrm>
            <a:off x="4705418" y="5877693"/>
            <a:ext cx="222233" cy="222233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cxnSp>
        <p:nvCxnSpPr>
          <p:cNvPr id="888" name="Straight Connector 887"/>
          <p:cNvCxnSpPr>
            <a:stCxn id="1064" idx="6"/>
            <a:endCxn id="1056" idx="6"/>
          </p:cNvCxnSpPr>
          <p:nvPr/>
        </p:nvCxnSpPr>
        <p:spPr>
          <a:xfrm flipH="1" flipV="1">
            <a:off x="7206093" y="2494177"/>
            <a:ext cx="914386" cy="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/>
          <p:cNvCxnSpPr>
            <a:stCxn id="1064" idx="6"/>
            <a:endCxn id="1057" idx="6"/>
          </p:cNvCxnSpPr>
          <p:nvPr/>
        </p:nvCxnSpPr>
        <p:spPr>
          <a:xfrm flipH="1">
            <a:off x="7206093" y="2494180"/>
            <a:ext cx="914386" cy="24783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/>
          <p:cNvCxnSpPr>
            <a:stCxn id="1064" idx="6"/>
            <a:endCxn id="1059" idx="6"/>
          </p:cNvCxnSpPr>
          <p:nvPr/>
        </p:nvCxnSpPr>
        <p:spPr>
          <a:xfrm flipH="1">
            <a:off x="7206093" y="2494180"/>
            <a:ext cx="914386" cy="731208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>
            <a:stCxn id="1064" idx="6"/>
            <a:endCxn id="1060" idx="6"/>
          </p:cNvCxnSpPr>
          <p:nvPr/>
        </p:nvCxnSpPr>
        <p:spPr>
          <a:xfrm flipH="1">
            <a:off x="7206093" y="2494180"/>
            <a:ext cx="914386" cy="96938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Straight Connector 1009"/>
          <p:cNvCxnSpPr>
            <a:stCxn id="1065" idx="6"/>
            <a:endCxn id="1056" idx="6"/>
          </p:cNvCxnSpPr>
          <p:nvPr/>
        </p:nvCxnSpPr>
        <p:spPr>
          <a:xfrm flipH="1" flipV="1">
            <a:off x="7206093" y="2494177"/>
            <a:ext cx="914386" cy="24515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>
            <a:stCxn id="1065" idx="6"/>
            <a:endCxn id="1057" idx="6"/>
          </p:cNvCxnSpPr>
          <p:nvPr/>
        </p:nvCxnSpPr>
        <p:spPr>
          <a:xfrm flipH="1">
            <a:off x="7206093" y="2739327"/>
            <a:ext cx="914386" cy="26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Straight Connector 1011"/>
          <p:cNvCxnSpPr>
            <a:stCxn id="1065" idx="6"/>
            <a:endCxn id="1058" idx="6"/>
          </p:cNvCxnSpPr>
          <p:nvPr/>
        </p:nvCxnSpPr>
        <p:spPr>
          <a:xfrm flipH="1">
            <a:off x="7206093" y="2739327"/>
            <a:ext cx="914386" cy="23253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Straight Connector 1012"/>
          <p:cNvCxnSpPr>
            <a:stCxn id="1065" idx="6"/>
            <a:endCxn id="1059" idx="6"/>
          </p:cNvCxnSpPr>
          <p:nvPr/>
        </p:nvCxnSpPr>
        <p:spPr>
          <a:xfrm flipH="1">
            <a:off x="7206093" y="2739327"/>
            <a:ext cx="914386" cy="48606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/>
          <p:cNvCxnSpPr>
            <a:stCxn id="1065" idx="6"/>
            <a:endCxn id="1060" idx="6"/>
          </p:cNvCxnSpPr>
          <p:nvPr/>
        </p:nvCxnSpPr>
        <p:spPr>
          <a:xfrm flipH="1">
            <a:off x="7206093" y="2739327"/>
            <a:ext cx="914386" cy="724233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Straight Connector 1014"/>
          <p:cNvCxnSpPr>
            <a:stCxn id="1065" idx="6"/>
            <a:endCxn id="1061" idx="6"/>
          </p:cNvCxnSpPr>
          <p:nvPr/>
        </p:nvCxnSpPr>
        <p:spPr>
          <a:xfrm flipH="1">
            <a:off x="7206093" y="2739327"/>
            <a:ext cx="914386" cy="9732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Straight Connector 1019"/>
          <p:cNvCxnSpPr>
            <a:stCxn id="1066" idx="6"/>
            <a:endCxn id="1057" idx="6"/>
          </p:cNvCxnSpPr>
          <p:nvPr/>
        </p:nvCxnSpPr>
        <p:spPr>
          <a:xfrm flipH="1" flipV="1">
            <a:off x="7206093" y="2742010"/>
            <a:ext cx="914386" cy="23253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/>
          <p:cNvCxnSpPr>
            <a:stCxn id="1066" idx="6"/>
            <a:endCxn id="1058" idx="6"/>
          </p:cNvCxnSpPr>
          <p:nvPr/>
        </p:nvCxnSpPr>
        <p:spPr>
          <a:xfrm flipH="1" flipV="1">
            <a:off x="7206093" y="2971865"/>
            <a:ext cx="914386" cy="268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Straight Connector 1022"/>
          <p:cNvCxnSpPr>
            <a:stCxn id="1066" idx="6"/>
            <a:endCxn id="1060" idx="6"/>
          </p:cNvCxnSpPr>
          <p:nvPr/>
        </p:nvCxnSpPr>
        <p:spPr>
          <a:xfrm flipH="1">
            <a:off x="7206093" y="2974549"/>
            <a:ext cx="914386" cy="489011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>
            <a:stCxn id="1066" idx="6"/>
            <a:endCxn id="1061" idx="6"/>
          </p:cNvCxnSpPr>
          <p:nvPr/>
        </p:nvCxnSpPr>
        <p:spPr>
          <a:xfrm flipH="1">
            <a:off x="7206093" y="2974549"/>
            <a:ext cx="914386" cy="738003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/>
          <p:cNvCxnSpPr>
            <a:stCxn id="1067" idx="6"/>
            <a:endCxn id="1056" idx="6"/>
          </p:cNvCxnSpPr>
          <p:nvPr/>
        </p:nvCxnSpPr>
        <p:spPr>
          <a:xfrm flipH="1" flipV="1">
            <a:off x="7206093" y="2494177"/>
            <a:ext cx="914386" cy="72551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/>
          <p:cNvCxnSpPr>
            <a:stCxn id="1067" idx="6"/>
            <a:endCxn id="1057" idx="6"/>
          </p:cNvCxnSpPr>
          <p:nvPr/>
        </p:nvCxnSpPr>
        <p:spPr>
          <a:xfrm flipH="1" flipV="1">
            <a:off x="7206093" y="2742010"/>
            <a:ext cx="914386" cy="4776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/>
          <p:cNvCxnSpPr>
            <a:stCxn id="1067" idx="6"/>
            <a:endCxn id="1059" idx="6"/>
          </p:cNvCxnSpPr>
          <p:nvPr/>
        </p:nvCxnSpPr>
        <p:spPr>
          <a:xfrm flipH="1">
            <a:off x="7206093" y="3219694"/>
            <a:ext cx="914386" cy="56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/>
          <p:cNvCxnSpPr>
            <a:stCxn id="1067" idx="6"/>
            <a:endCxn id="1060" idx="6"/>
          </p:cNvCxnSpPr>
          <p:nvPr/>
        </p:nvCxnSpPr>
        <p:spPr>
          <a:xfrm flipH="1">
            <a:off x="7206093" y="3219694"/>
            <a:ext cx="914386" cy="243865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/>
          <p:cNvCxnSpPr>
            <a:stCxn id="1111" idx="6"/>
            <a:endCxn id="1056" idx="6"/>
          </p:cNvCxnSpPr>
          <p:nvPr/>
        </p:nvCxnSpPr>
        <p:spPr>
          <a:xfrm flipH="1" flipV="1">
            <a:off x="7206093" y="2494177"/>
            <a:ext cx="914386" cy="970665"/>
          </a:xfrm>
          <a:prstGeom prst="line">
            <a:avLst/>
          </a:prstGeom>
          <a:ln w="12700"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/>
          <p:cNvCxnSpPr>
            <a:stCxn id="1111" idx="6"/>
            <a:endCxn id="1057" idx="6"/>
          </p:cNvCxnSpPr>
          <p:nvPr/>
        </p:nvCxnSpPr>
        <p:spPr>
          <a:xfrm flipH="1" flipV="1">
            <a:off x="7206093" y="2742010"/>
            <a:ext cx="914386" cy="72283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/>
          <p:cNvCxnSpPr>
            <a:stCxn id="1111" idx="6"/>
            <a:endCxn id="1058" idx="6"/>
          </p:cNvCxnSpPr>
          <p:nvPr/>
        </p:nvCxnSpPr>
        <p:spPr>
          <a:xfrm flipH="1" flipV="1">
            <a:off x="7206093" y="2971865"/>
            <a:ext cx="914386" cy="4929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/>
          <p:cNvCxnSpPr>
            <a:stCxn id="1111" idx="6"/>
            <a:endCxn id="1059" idx="6"/>
          </p:cNvCxnSpPr>
          <p:nvPr/>
        </p:nvCxnSpPr>
        <p:spPr>
          <a:xfrm flipH="1" flipV="1">
            <a:off x="7206093" y="3225388"/>
            <a:ext cx="914386" cy="23945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/>
          <p:cNvCxnSpPr>
            <a:stCxn id="1111" idx="6"/>
            <a:endCxn id="1060" idx="6"/>
          </p:cNvCxnSpPr>
          <p:nvPr/>
        </p:nvCxnSpPr>
        <p:spPr>
          <a:xfrm flipH="1" flipV="1">
            <a:off x="7206093" y="3463560"/>
            <a:ext cx="914386" cy="12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/>
          <p:cNvCxnSpPr>
            <a:stCxn id="1111" idx="6"/>
            <a:endCxn id="1061" idx="6"/>
          </p:cNvCxnSpPr>
          <p:nvPr/>
        </p:nvCxnSpPr>
        <p:spPr>
          <a:xfrm flipH="1">
            <a:off x="7206093" y="3464843"/>
            <a:ext cx="914386" cy="24770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/>
          <p:cNvCxnSpPr>
            <a:stCxn id="1112" idx="6"/>
            <a:endCxn id="1057" idx="6"/>
          </p:cNvCxnSpPr>
          <p:nvPr/>
        </p:nvCxnSpPr>
        <p:spPr>
          <a:xfrm flipH="1" flipV="1">
            <a:off x="7206093" y="2742010"/>
            <a:ext cx="914386" cy="967978"/>
          </a:xfrm>
          <a:prstGeom prst="line">
            <a:avLst/>
          </a:prstGeom>
          <a:ln w="12700"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/>
          <p:cNvCxnSpPr>
            <a:stCxn id="1112" idx="6"/>
            <a:endCxn id="1058" idx="6"/>
          </p:cNvCxnSpPr>
          <p:nvPr/>
        </p:nvCxnSpPr>
        <p:spPr>
          <a:xfrm flipH="1" flipV="1">
            <a:off x="7206093" y="2971865"/>
            <a:ext cx="914386" cy="73812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/>
          <p:cNvCxnSpPr>
            <a:stCxn id="1112" idx="6"/>
            <a:endCxn id="1060" idx="6"/>
          </p:cNvCxnSpPr>
          <p:nvPr/>
        </p:nvCxnSpPr>
        <p:spPr>
          <a:xfrm flipH="1" flipV="1">
            <a:off x="7206093" y="3463560"/>
            <a:ext cx="914386" cy="24642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/>
          <p:cNvCxnSpPr>
            <a:stCxn id="1112" idx="6"/>
            <a:endCxn id="1061" idx="6"/>
          </p:cNvCxnSpPr>
          <p:nvPr/>
        </p:nvCxnSpPr>
        <p:spPr>
          <a:xfrm flipH="1">
            <a:off x="7206093" y="3709988"/>
            <a:ext cx="914386" cy="2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Oval 1055"/>
          <p:cNvSpPr/>
          <p:nvPr/>
        </p:nvSpPr>
        <p:spPr>
          <a:xfrm>
            <a:off x="7086082" y="2434171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057" name="Oval 1056"/>
          <p:cNvSpPr/>
          <p:nvPr/>
        </p:nvSpPr>
        <p:spPr>
          <a:xfrm>
            <a:off x="7086082" y="2682005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058" name="Oval 1057"/>
          <p:cNvSpPr/>
          <p:nvPr/>
        </p:nvSpPr>
        <p:spPr>
          <a:xfrm>
            <a:off x="7086082" y="2911861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059" name="Oval 1058"/>
          <p:cNvSpPr/>
          <p:nvPr/>
        </p:nvSpPr>
        <p:spPr>
          <a:xfrm>
            <a:off x="7086082" y="3165382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060" name="Oval 1059"/>
          <p:cNvSpPr/>
          <p:nvPr/>
        </p:nvSpPr>
        <p:spPr>
          <a:xfrm>
            <a:off x="7086082" y="3403554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061" name="Oval 1060"/>
          <p:cNvSpPr/>
          <p:nvPr/>
        </p:nvSpPr>
        <p:spPr>
          <a:xfrm>
            <a:off x="7086082" y="3652545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064" name="Oval 1063"/>
          <p:cNvSpPr/>
          <p:nvPr/>
        </p:nvSpPr>
        <p:spPr>
          <a:xfrm flipH="1">
            <a:off x="8120476" y="2434174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065" name="Oval 1064"/>
          <p:cNvSpPr/>
          <p:nvPr/>
        </p:nvSpPr>
        <p:spPr>
          <a:xfrm flipH="1">
            <a:off x="8120476" y="2679322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066" name="Oval 1065"/>
          <p:cNvSpPr/>
          <p:nvPr/>
        </p:nvSpPr>
        <p:spPr>
          <a:xfrm flipH="1">
            <a:off x="8120476" y="2914543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067" name="Oval 1066"/>
          <p:cNvSpPr/>
          <p:nvPr/>
        </p:nvSpPr>
        <p:spPr>
          <a:xfrm flipH="1">
            <a:off x="8120476" y="3159688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111" name="Oval 1110"/>
          <p:cNvSpPr/>
          <p:nvPr/>
        </p:nvSpPr>
        <p:spPr>
          <a:xfrm flipH="1">
            <a:off x="8120476" y="3404837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112" name="Oval 1111"/>
          <p:cNvSpPr/>
          <p:nvPr/>
        </p:nvSpPr>
        <p:spPr>
          <a:xfrm flipH="1">
            <a:off x="8120476" y="3649982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113" name="TextBox 1112"/>
          <p:cNvSpPr txBox="1"/>
          <p:nvPr/>
        </p:nvSpPr>
        <p:spPr>
          <a:xfrm>
            <a:off x="4972870" y="655708"/>
            <a:ext cx="1653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Connection weights</a:t>
            </a:r>
            <a:endParaRPr lang="en-GB" sz="1400" b="1" dirty="0"/>
          </a:p>
        </p:txBody>
      </p:sp>
      <p:sp>
        <p:nvSpPr>
          <p:cNvPr id="1279" name="TextBox 1278"/>
          <p:cNvSpPr txBox="1"/>
          <p:nvPr/>
        </p:nvSpPr>
        <p:spPr>
          <a:xfrm>
            <a:off x="4163777" y="655706"/>
            <a:ext cx="663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Kernel</a:t>
            </a:r>
            <a:endParaRPr lang="en-GB" sz="1400" b="1" dirty="0"/>
          </a:p>
        </p:txBody>
      </p:sp>
      <p:sp>
        <p:nvSpPr>
          <p:cNvPr id="1280" name="TextBox 1279"/>
          <p:cNvSpPr txBox="1"/>
          <p:nvPr/>
        </p:nvSpPr>
        <p:spPr>
          <a:xfrm>
            <a:off x="6711760" y="655708"/>
            <a:ext cx="175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Connection structure</a:t>
            </a:r>
            <a:endParaRPr lang="en-GB" sz="1400" b="1" dirty="0"/>
          </a:p>
        </p:txBody>
      </p:sp>
      <p:cxnSp>
        <p:nvCxnSpPr>
          <p:cNvPr id="1283" name="Straight Connector 1282"/>
          <p:cNvCxnSpPr>
            <a:stCxn id="1317" idx="6"/>
            <a:endCxn id="1311" idx="6"/>
          </p:cNvCxnSpPr>
          <p:nvPr/>
        </p:nvCxnSpPr>
        <p:spPr>
          <a:xfrm flipH="1" flipV="1">
            <a:off x="7206093" y="3928476"/>
            <a:ext cx="914386" cy="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5" name="Straight Connector 1284"/>
          <p:cNvCxnSpPr>
            <a:stCxn id="1317" idx="6"/>
            <a:endCxn id="1314" idx="6"/>
          </p:cNvCxnSpPr>
          <p:nvPr/>
        </p:nvCxnSpPr>
        <p:spPr>
          <a:xfrm flipH="1">
            <a:off x="7206093" y="3928479"/>
            <a:ext cx="914386" cy="731208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8" name="Straight Connector 1287"/>
          <p:cNvCxnSpPr>
            <a:stCxn id="1318" idx="6"/>
            <a:endCxn id="1312" idx="6"/>
          </p:cNvCxnSpPr>
          <p:nvPr/>
        </p:nvCxnSpPr>
        <p:spPr>
          <a:xfrm flipH="1">
            <a:off x="7206093" y="4173626"/>
            <a:ext cx="914386" cy="26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1" name="Straight Connector 1290"/>
          <p:cNvCxnSpPr>
            <a:stCxn id="1318" idx="6"/>
            <a:endCxn id="1315" idx="6"/>
          </p:cNvCxnSpPr>
          <p:nvPr/>
        </p:nvCxnSpPr>
        <p:spPr>
          <a:xfrm flipH="1">
            <a:off x="7206093" y="4173626"/>
            <a:ext cx="914386" cy="724233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4" name="Straight Connector 1293"/>
          <p:cNvCxnSpPr>
            <a:stCxn id="1319" idx="6"/>
            <a:endCxn id="1313" idx="6"/>
          </p:cNvCxnSpPr>
          <p:nvPr/>
        </p:nvCxnSpPr>
        <p:spPr>
          <a:xfrm flipH="1" flipV="1">
            <a:off x="7206093" y="4406164"/>
            <a:ext cx="914386" cy="268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6" name="Straight Connector 1295"/>
          <p:cNvCxnSpPr>
            <a:stCxn id="1319" idx="6"/>
            <a:endCxn id="1316" idx="6"/>
          </p:cNvCxnSpPr>
          <p:nvPr/>
        </p:nvCxnSpPr>
        <p:spPr>
          <a:xfrm flipH="1">
            <a:off x="7206093" y="4408848"/>
            <a:ext cx="914386" cy="738003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7" name="Straight Connector 1296"/>
          <p:cNvCxnSpPr>
            <a:stCxn id="1320" idx="6"/>
            <a:endCxn id="1311" idx="6"/>
          </p:cNvCxnSpPr>
          <p:nvPr/>
        </p:nvCxnSpPr>
        <p:spPr>
          <a:xfrm flipH="1" flipV="1">
            <a:off x="7206093" y="3928476"/>
            <a:ext cx="914386" cy="72551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9" name="Straight Connector 1298"/>
          <p:cNvCxnSpPr>
            <a:stCxn id="1320" idx="6"/>
            <a:endCxn id="1314" idx="6"/>
          </p:cNvCxnSpPr>
          <p:nvPr/>
        </p:nvCxnSpPr>
        <p:spPr>
          <a:xfrm flipH="1">
            <a:off x="7206093" y="4653993"/>
            <a:ext cx="914386" cy="56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2" name="Straight Connector 1301"/>
          <p:cNvCxnSpPr>
            <a:stCxn id="1321" idx="6"/>
            <a:endCxn id="1312" idx="6"/>
          </p:cNvCxnSpPr>
          <p:nvPr/>
        </p:nvCxnSpPr>
        <p:spPr>
          <a:xfrm flipH="1" flipV="1">
            <a:off x="7206093" y="4176309"/>
            <a:ext cx="914386" cy="72283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5" name="Straight Connector 1304"/>
          <p:cNvCxnSpPr>
            <a:stCxn id="1321" idx="6"/>
            <a:endCxn id="1315" idx="6"/>
          </p:cNvCxnSpPr>
          <p:nvPr/>
        </p:nvCxnSpPr>
        <p:spPr>
          <a:xfrm flipH="1" flipV="1">
            <a:off x="7206093" y="4897859"/>
            <a:ext cx="914386" cy="12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8" name="Straight Connector 1307"/>
          <p:cNvCxnSpPr>
            <a:stCxn id="1322" idx="6"/>
            <a:endCxn id="1313" idx="6"/>
          </p:cNvCxnSpPr>
          <p:nvPr/>
        </p:nvCxnSpPr>
        <p:spPr>
          <a:xfrm flipH="1" flipV="1">
            <a:off x="7206093" y="4406164"/>
            <a:ext cx="914386" cy="73812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Connector 1309"/>
          <p:cNvCxnSpPr>
            <a:stCxn id="1322" idx="6"/>
            <a:endCxn id="1316" idx="6"/>
          </p:cNvCxnSpPr>
          <p:nvPr/>
        </p:nvCxnSpPr>
        <p:spPr>
          <a:xfrm flipH="1">
            <a:off x="7206093" y="5144287"/>
            <a:ext cx="914386" cy="2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1" name="Oval 1310"/>
          <p:cNvSpPr/>
          <p:nvPr/>
        </p:nvSpPr>
        <p:spPr>
          <a:xfrm>
            <a:off x="7086082" y="386847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12" name="Oval 1311"/>
          <p:cNvSpPr/>
          <p:nvPr/>
        </p:nvSpPr>
        <p:spPr>
          <a:xfrm>
            <a:off x="7086082" y="4116304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13" name="Oval 1312"/>
          <p:cNvSpPr/>
          <p:nvPr/>
        </p:nvSpPr>
        <p:spPr>
          <a:xfrm>
            <a:off x="7086082" y="434616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14" name="Oval 1313"/>
          <p:cNvSpPr/>
          <p:nvPr/>
        </p:nvSpPr>
        <p:spPr>
          <a:xfrm>
            <a:off x="7086082" y="4599681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15" name="Oval 1314"/>
          <p:cNvSpPr/>
          <p:nvPr/>
        </p:nvSpPr>
        <p:spPr>
          <a:xfrm>
            <a:off x="7086082" y="483785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16" name="Oval 1315"/>
          <p:cNvSpPr/>
          <p:nvPr/>
        </p:nvSpPr>
        <p:spPr>
          <a:xfrm>
            <a:off x="7086082" y="5086844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17" name="Oval 1316"/>
          <p:cNvSpPr/>
          <p:nvPr/>
        </p:nvSpPr>
        <p:spPr>
          <a:xfrm flipH="1">
            <a:off x="8120476" y="3868473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18" name="Oval 1317"/>
          <p:cNvSpPr/>
          <p:nvPr/>
        </p:nvSpPr>
        <p:spPr>
          <a:xfrm flipH="1">
            <a:off x="8120476" y="4113621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19" name="Oval 1318"/>
          <p:cNvSpPr/>
          <p:nvPr/>
        </p:nvSpPr>
        <p:spPr>
          <a:xfrm flipH="1">
            <a:off x="8120476" y="4348842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20" name="Oval 1319"/>
          <p:cNvSpPr/>
          <p:nvPr/>
        </p:nvSpPr>
        <p:spPr>
          <a:xfrm flipH="1">
            <a:off x="8120476" y="4593987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21" name="Oval 1320"/>
          <p:cNvSpPr/>
          <p:nvPr/>
        </p:nvSpPr>
        <p:spPr>
          <a:xfrm flipH="1">
            <a:off x="8120476" y="4839136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22" name="Oval 1321"/>
          <p:cNvSpPr/>
          <p:nvPr/>
        </p:nvSpPr>
        <p:spPr>
          <a:xfrm flipH="1">
            <a:off x="8120476" y="5084281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cxnSp>
        <p:nvCxnSpPr>
          <p:cNvPr id="1323" name="Straight Connector 1322"/>
          <p:cNvCxnSpPr>
            <a:stCxn id="1357" idx="6"/>
            <a:endCxn id="1351" idx="6"/>
          </p:cNvCxnSpPr>
          <p:nvPr/>
        </p:nvCxnSpPr>
        <p:spPr>
          <a:xfrm flipH="1" flipV="1">
            <a:off x="7206093" y="5404318"/>
            <a:ext cx="914386" cy="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4" name="Straight Connector 1323"/>
          <p:cNvCxnSpPr>
            <a:stCxn id="1357" idx="6"/>
            <a:endCxn id="1352" idx="6"/>
          </p:cNvCxnSpPr>
          <p:nvPr/>
        </p:nvCxnSpPr>
        <p:spPr>
          <a:xfrm flipH="1">
            <a:off x="7206093" y="5404321"/>
            <a:ext cx="914386" cy="24783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7" name="Straight Connector 1326"/>
          <p:cNvCxnSpPr>
            <a:stCxn id="1358" idx="6"/>
            <a:endCxn id="1351" idx="6"/>
          </p:cNvCxnSpPr>
          <p:nvPr/>
        </p:nvCxnSpPr>
        <p:spPr>
          <a:xfrm flipH="1" flipV="1">
            <a:off x="7206093" y="5404318"/>
            <a:ext cx="914386" cy="24515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8" name="Straight Connector 1327"/>
          <p:cNvCxnSpPr>
            <a:stCxn id="1358" idx="6"/>
            <a:endCxn id="1352" idx="6"/>
          </p:cNvCxnSpPr>
          <p:nvPr/>
        </p:nvCxnSpPr>
        <p:spPr>
          <a:xfrm flipH="1">
            <a:off x="7206093" y="5649467"/>
            <a:ext cx="914386" cy="26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9" name="Straight Connector 1328"/>
          <p:cNvCxnSpPr>
            <a:stCxn id="1358" idx="6"/>
            <a:endCxn id="1353" idx="6"/>
          </p:cNvCxnSpPr>
          <p:nvPr/>
        </p:nvCxnSpPr>
        <p:spPr>
          <a:xfrm flipH="1">
            <a:off x="7206093" y="5649467"/>
            <a:ext cx="914386" cy="23253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3" name="Straight Connector 1332"/>
          <p:cNvCxnSpPr>
            <a:stCxn id="1359" idx="6"/>
            <a:endCxn id="1352" idx="6"/>
          </p:cNvCxnSpPr>
          <p:nvPr/>
        </p:nvCxnSpPr>
        <p:spPr>
          <a:xfrm flipH="1" flipV="1">
            <a:off x="7206093" y="5652150"/>
            <a:ext cx="914386" cy="23253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4" name="Straight Connector 1333"/>
          <p:cNvCxnSpPr>
            <a:stCxn id="1359" idx="6"/>
            <a:endCxn id="1353" idx="6"/>
          </p:cNvCxnSpPr>
          <p:nvPr/>
        </p:nvCxnSpPr>
        <p:spPr>
          <a:xfrm flipH="1" flipV="1">
            <a:off x="7206093" y="5882005"/>
            <a:ext cx="914386" cy="268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9" name="Straight Connector 1338"/>
          <p:cNvCxnSpPr>
            <a:stCxn id="1360" idx="6"/>
            <a:endCxn id="1354" idx="6"/>
          </p:cNvCxnSpPr>
          <p:nvPr/>
        </p:nvCxnSpPr>
        <p:spPr>
          <a:xfrm flipH="1">
            <a:off x="7206093" y="6129835"/>
            <a:ext cx="914386" cy="56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0" name="Straight Connector 1339"/>
          <p:cNvCxnSpPr>
            <a:stCxn id="1360" idx="6"/>
            <a:endCxn id="1355" idx="6"/>
          </p:cNvCxnSpPr>
          <p:nvPr/>
        </p:nvCxnSpPr>
        <p:spPr>
          <a:xfrm flipH="1">
            <a:off x="7206093" y="6129835"/>
            <a:ext cx="914386" cy="243865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4" name="Straight Connector 1343"/>
          <p:cNvCxnSpPr>
            <a:stCxn id="1361" idx="6"/>
            <a:endCxn id="1354" idx="6"/>
          </p:cNvCxnSpPr>
          <p:nvPr/>
        </p:nvCxnSpPr>
        <p:spPr>
          <a:xfrm flipH="1" flipV="1">
            <a:off x="7206093" y="6135529"/>
            <a:ext cx="914386" cy="23945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5" name="Straight Connector 1344"/>
          <p:cNvCxnSpPr>
            <a:stCxn id="1361" idx="6"/>
            <a:endCxn id="1355" idx="6"/>
          </p:cNvCxnSpPr>
          <p:nvPr/>
        </p:nvCxnSpPr>
        <p:spPr>
          <a:xfrm flipH="1" flipV="1">
            <a:off x="7206093" y="6373700"/>
            <a:ext cx="914386" cy="12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6" name="Straight Connector 1345"/>
          <p:cNvCxnSpPr>
            <a:stCxn id="1361" idx="6"/>
            <a:endCxn id="1356" idx="6"/>
          </p:cNvCxnSpPr>
          <p:nvPr/>
        </p:nvCxnSpPr>
        <p:spPr>
          <a:xfrm flipH="1">
            <a:off x="7206093" y="6374983"/>
            <a:ext cx="914386" cy="24770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9" name="Straight Connector 1348"/>
          <p:cNvCxnSpPr>
            <a:stCxn id="1362" idx="6"/>
            <a:endCxn id="1355" idx="6"/>
          </p:cNvCxnSpPr>
          <p:nvPr/>
        </p:nvCxnSpPr>
        <p:spPr>
          <a:xfrm flipH="1" flipV="1">
            <a:off x="7206093" y="6373700"/>
            <a:ext cx="914386" cy="24642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0" name="Straight Connector 1349"/>
          <p:cNvCxnSpPr>
            <a:stCxn id="1362" idx="6"/>
            <a:endCxn id="1356" idx="6"/>
          </p:cNvCxnSpPr>
          <p:nvPr/>
        </p:nvCxnSpPr>
        <p:spPr>
          <a:xfrm flipH="1">
            <a:off x="7206093" y="6620129"/>
            <a:ext cx="914386" cy="2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1" name="Oval 1350"/>
          <p:cNvSpPr/>
          <p:nvPr/>
        </p:nvSpPr>
        <p:spPr>
          <a:xfrm>
            <a:off x="7086082" y="5344312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52" name="Oval 1351"/>
          <p:cNvSpPr/>
          <p:nvPr/>
        </p:nvSpPr>
        <p:spPr>
          <a:xfrm>
            <a:off x="7086082" y="5592146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53" name="Oval 1352"/>
          <p:cNvSpPr/>
          <p:nvPr/>
        </p:nvSpPr>
        <p:spPr>
          <a:xfrm>
            <a:off x="7086082" y="5822002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54" name="Oval 1353"/>
          <p:cNvSpPr/>
          <p:nvPr/>
        </p:nvSpPr>
        <p:spPr>
          <a:xfrm>
            <a:off x="7086082" y="607552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55" name="Oval 1354"/>
          <p:cNvSpPr/>
          <p:nvPr/>
        </p:nvSpPr>
        <p:spPr>
          <a:xfrm>
            <a:off x="7086082" y="6313694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56" name="Oval 1355"/>
          <p:cNvSpPr/>
          <p:nvPr/>
        </p:nvSpPr>
        <p:spPr>
          <a:xfrm>
            <a:off x="7086082" y="6562685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57" name="Oval 1356"/>
          <p:cNvSpPr/>
          <p:nvPr/>
        </p:nvSpPr>
        <p:spPr>
          <a:xfrm flipH="1">
            <a:off x="8120476" y="5344315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58" name="Oval 1357"/>
          <p:cNvSpPr/>
          <p:nvPr/>
        </p:nvSpPr>
        <p:spPr>
          <a:xfrm flipH="1">
            <a:off x="8120476" y="5589463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59" name="Oval 1358"/>
          <p:cNvSpPr/>
          <p:nvPr/>
        </p:nvSpPr>
        <p:spPr>
          <a:xfrm flipH="1">
            <a:off x="8120476" y="5824684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60" name="Oval 1359"/>
          <p:cNvSpPr/>
          <p:nvPr/>
        </p:nvSpPr>
        <p:spPr>
          <a:xfrm flipH="1">
            <a:off x="8120476" y="6069829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61" name="Oval 1360"/>
          <p:cNvSpPr/>
          <p:nvPr/>
        </p:nvSpPr>
        <p:spPr>
          <a:xfrm flipH="1">
            <a:off x="8120476" y="6314977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62" name="Oval 1361"/>
          <p:cNvSpPr/>
          <p:nvPr/>
        </p:nvSpPr>
        <p:spPr>
          <a:xfrm flipH="1">
            <a:off x="8120476" y="6560123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63" name="Rectangle 1362"/>
          <p:cNvSpPr/>
          <p:nvPr/>
        </p:nvSpPr>
        <p:spPr>
          <a:xfrm>
            <a:off x="3415320" y="671825"/>
            <a:ext cx="5200350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365" name="Rectangle 1364"/>
          <p:cNvSpPr/>
          <p:nvPr/>
        </p:nvSpPr>
        <p:spPr>
          <a:xfrm rot="5400000">
            <a:off x="5562916" y="3715468"/>
            <a:ext cx="6108538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1367" name="Straight Connector 1366"/>
          <p:cNvCxnSpPr>
            <a:stCxn id="1401" idx="6"/>
            <a:endCxn id="1395" idx="6"/>
          </p:cNvCxnSpPr>
          <p:nvPr/>
        </p:nvCxnSpPr>
        <p:spPr>
          <a:xfrm flipH="1" flipV="1">
            <a:off x="7206093" y="1050775"/>
            <a:ext cx="914386" cy="3"/>
          </a:xfrm>
          <a:prstGeom prst="line">
            <a:avLst/>
          </a:prstGeom>
          <a:ln w="12700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8" name="Straight Connector 1367"/>
          <p:cNvCxnSpPr>
            <a:stCxn id="1401" idx="6"/>
            <a:endCxn id="1396" idx="6"/>
          </p:cNvCxnSpPr>
          <p:nvPr/>
        </p:nvCxnSpPr>
        <p:spPr>
          <a:xfrm flipH="1">
            <a:off x="7206093" y="1050778"/>
            <a:ext cx="914386" cy="24783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9" name="Straight Connector 1368"/>
          <p:cNvCxnSpPr>
            <a:stCxn id="1401" idx="6"/>
            <a:endCxn id="1398" idx="6"/>
          </p:cNvCxnSpPr>
          <p:nvPr/>
        </p:nvCxnSpPr>
        <p:spPr>
          <a:xfrm flipH="1">
            <a:off x="7206093" y="1050778"/>
            <a:ext cx="914386" cy="731208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0" name="Straight Connector 1369"/>
          <p:cNvCxnSpPr>
            <a:stCxn id="1401" idx="6"/>
            <a:endCxn id="1399" idx="6"/>
          </p:cNvCxnSpPr>
          <p:nvPr/>
        </p:nvCxnSpPr>
        <p:spPr>
          <a:xfrm flipH="1">
            <a:off x="7206093" y="1050778"/>
            <a:ext cx="914386" cy="96938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1" name="Straight Connector 1370"/>
          <p:cNvCxnSpPr>
            <a:stCxn id="1402" idx="6"/>
            <a:endCxn id="1395" idx="6"/>
          </p:cNvCxnSpPr>
          <p:nvPr/>
        </p:nvCxnSpPr>
        <p:spPr>
          <a:xfrm flipH="1" flipV="1">
            <a:off x="7206093" y="1050775"/>
            <a:ext cx="914386" cy="24515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2" name="Straight Connector 1371"/>
          <p:cNvCxnSpPr>
            <a:stCxn id="1402" idx="6"/>
            <a:endCxn id="1396" idx="6"/>
          </p:cNvCxnSpPr>
          <p:nvPr/>
        </p:nvCxnSpPr>
        <p:spPr>
          <a:xfrm flipH="1">
            <a:off x="7206093" y="1295925"/>
            <a:ext cx="914386" cy="2683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3" name="Straight Connector 1372"/>
          <p:cNvCxnSpPr>
            <a:stCxn id="1402" idx="6"/>
            <a:endCxn id="1397" idx="6"/>
          </p:cNvCxnSpPr>
          <p:nvPr/>
        </p:nvCxnSpPr>
        <p:spPr>
          <a:xfrm flipH="1">
            <a:off x="7206093" y="1295925"/>
            <a:ext cx="914386" cy="232539"/>
          </a:xfrm>
          <a:prstGeom prst="line">
            <a:avLst/>
          </a:prstGeom>
          <a:ln w="12700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4" name="Straight Connector 1373"/>
          <p:cNvCxnSpPr>
            <a:stCxn id="1402" idx="6"/>
            <a:endCxn id="1398" idx="6"/>
          </p:cNvCxnSpPr>
          <p:nvPr/>
        </p:nvCxnSpPr>
        <p:spPr>
          <a:xfrm flipH="1">
            <a:off x="7206093" y="1295925"/>
            <a:ext cx="914386" cy="486060"/>
          </a:xfrm>
          <a:prstGeom prst="line">
            <a:avLst/>
          </a:prstGeom>
          <a:ln w="12700">
            <a:solidFill>
              <a:srgbClr val="FFE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5" name="Straight Connector 1374"/>
          <p:cNvCxnSpPr>
            <a:stCxn id="1402" idx="6"/>
            <a:endCxn id="1399" idx="6"/>
          </p:cNvCxnSpPr>
          <p:nvPr/>
        </p:nvCxnSpPr>
        <p:spPr>
          <a:xfrm flipH="1">
            <a:off x="7206093" y="1295925"/>
            <a:ext cx="914386" cy="72423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6" name="Straight Connector 1375"/>
          <p:cNvCxnSpPr>
            <a:stCxn id="1402" idx="6"/>
            <a:endCxn id="1400" idx="6"/>
          </p:cNvCxnSpPr>
          <p:nvPr/>
        </p:nvCxnSpPr>
        <p:spPr>
          <a:xfrm flipH="1">
            <a:off x="7206093" y="1295925"/>
            <a:ext cx="914386" cy="973224"/>
          </a:xfrm>
          <a:prstGeom prst="line">
            <a:avLst/>
          </a:prstGeom>
          <a:ln w="12700">
            <a:solidFill>
              <a:srgbClr val="FFE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7" name="Straight Connector 1376"/>
          <p:cNvCxnSpPr>
            <a:stCxn id="1403" idx="6"/>
            <a:endCxn id="1396" idx="6"/>
          </p:cNvCxnSpPr>
          <p:nvPr/>
        </p:nvCxnSpPr>
        <p:spPr>
          <a:xfrm flipH="1" flipV="1">
            <a:off x="7206093" y="1298608"/>
            <a:ext cx="914386" cy="232539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8" name="Straight Connector 1377"/>
          <p:cNvCxnSpPr>
            <a:stCxn id="1403" idx="6"/>
            <a:endCxn id="1397" idx="6"/>
          </p:cNvCxnSpPr>
          <p:nvPr/>
        </p:nvCxnSpPr>
        <p:spPr>
          <a:xfrm flipH="1" flipV="1">
            <a:off x="7206093" y="1528462"/>
            <a:ext cx="914386" cy="2682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9" name="Straight Connector 1378"/>
          <p:cNvCxnSpPr>
            <a:stCxn id="1403" idx="6"/>
            <a:endCxn id="1399" idx="6"/>
          </p:cNvCxnSpPr>
          <p:nvPr/>
        </p:nvCxnSpPr>
        <p:spPr>
          <a:xfrm flipH="1">
            <a:off x="7206093" y="1531147"/>
            <a:ext cx="914386" cy="489011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0" name="Straight Connector 1379"/>
          <p:cNvCxnSpPr>
            <a:stCxn id="1403" idx="6"/>
            <a:endCxn id="1400" idx="6"/>
          </p:cNvCxnSpPr>
          <p:nvPr/>
        </p:nvCxnSpPr>
        <p:spPr>
          <a:xfrm flipH="1">
            <a:off x="7206093" y="1531147"/>
            <a:ext cx="914386" cy="73800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1" name="Straight Connector 1380"/>
          <p:cNvCxnSpPr>
            <a:stCxn id="1404" idx="6"/>
            <a:endCxn id="1395" idx="6"/>
          </p:cNvCxnSpPr>
          <p:nvPr/>
        </p:nvCxnSpPr>
        <p:spPr>
          <a:xfrm flipH="1" flipV="1">
            <a:off x="7206093" y="1050775"/>
            <a:ext cx="914386" cy="725517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2" name="Straight Connector 1381"/>
          <p:cNvCxnSpPr>
            <a:stCxn id="1404" idx="6"/>
            <a:endCxn id="1396" idx="6"/>
          </p:cNvCxnSpPr>
          <p:nvPr/>
        </p:nvCxnSpPr>
        <p:spPr>
          <a:xfrm flipH="1" flipV="1">
            <a:off x="7206093" y="1298608"/>
            <a:ext cx="914386" cy="47768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3" name="Straight Connector 1382"/>
          <p:cNvCxnSpPr>
            <a:stCxn id="1404" idx="6"/>
            <a:endCxn id="1398" idx="6"/>
          </p:cNvCxnSpPr>
          <p:nvPr/>
        </p:nvCxnSpPr>
        <p:spPr>
          <a:xfrm flipH="1">
            <a:off x="7206093" y="1776292"/>
            <a:ext cx="914386" cy="5694"/>
          </a:xfrm>
          <a:prstGeom prst="line">
            <a:avLst/>
          </a:prstGeom>
          <a:ln w="12700">
            <a:solidFill>
              <a:srgbClr val="FFE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4" name="Straight Connector 1383"/>
          <p:cNvCxnSpPr>
            <a:stCxn id="1404" idx="6"/>
            <a:endCxn id="1399" idx="6"/>
          </p:cNvCxnSpPr>
          <p:nvPr/>
        </p:nvCxnSpPr>
        <p:spPr>
          <a:xfrm flipH="1">
            <a:off x="7206093" y="1776292"/>
            <a:ext cx="914386" cy="243865"/>
          </a:xfrm>
          <a:prstGeom prst="line">
            <a:avLst/>
          </a:prstGeom>
          <a:ln w="12700">
            <a:solidFill>
              <a:srgbClr val="CC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5" name="Straight Connector 1384"/>
          <p:cNvCxnSpPr>
            <a:stCxn id="1405" idx="6"/>
            <a:endCxn id="1395" idx="6"/>
          </p:cNvCxnSpPr>
          <p:nvPr/>
        </p:nvCxnSpPr>
        <p:spPr>
          <a:xfrm flipH="1" flipV="1">
            <a:off x="7206093" y="1050775"/>
            <a:ext cx="914386" cy="970665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6" name="Straight Connector 1385"/>
          <p:cNvCxnSpPr>
            <a:stCxn id="1405" idx="6"/>
            <a:endCxn id="1396" idx="6"/>
          </p:cNvCxnSpPr>
          <p:nvPr/>
        </p:nvCxnSpPr>
        <p:spPr>
          <a:xfrm flipH="1" flipV="1">
            <a:off x="7206093" y="1298608"/>
            <a:ext cx="914386" cy="722833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7" name="Straight Connector 1386"/>
          <p:cNvCxnSpPr>
            <a:stCxn id="1405" idx="6"/>
            <a:endCxn id="1397" idx="6"/>
          </p:cNvCxnSpPr>
          <p:nvPr/>
        </p:nvCxnSpPr>
        <p:spPr>
          <a:xfrm flipH="1" flipV="1">
            <a:off x="7206093" y="1528462"/>
            <a:ext cx="914386" cy="492975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8" name="Straight Connector 1387"/>
          <p:cNvCxnSpPr>
            <a:stCxn id="1405" idx="6"/>
            <a:endCxn id="1398" idx="6"/>
          </p:cNvCxnSpPr>
          <p:nvPr/>
        </p:nvCxnSpPr>
        <p:spPr>
          <a:xfrm flipH="1" flipV="1">
            <a:off x="7206093" y="1781986"/>
            <a:ext cx="914386" cy="239454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9" name="Straight Connector 1388"/>
          <p:cNvCxnSpPr>
            <a:stCxn id="1405" idx="6"/>
            <a:endCxn id="1399" idx="6"/>
          </p:cNvCxnSpPr>
          <p:nvPr/>
        </p:nvCxnSpPr>
        <p:spPr>
          <a:xfrm flipH="1" flipV="1">
            <a:off x="7206093" y="2020158"/>
            <a:ext cx="914386" cy="1283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0" name="Straight Connector 1389"/>
          <p:cNvCxnSpPr>
            <a:stCxn id="1405" idx="6"/>
            <a:endCxn id="1400" idx="6"/>
          </p:cNvCxnSpPr>
          <p:nvPr/>
        </p:nvCxnSpPr>
        <p:spPr>
          <a:xfrm flipH="1">
            <a:off x="7206093" y="2021440"/>
            <a:ext cx="914386" cy="247708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1" name="Straight Connector 1390"/>
          <p:cNvCxnSpPr>
            <a:stCxn id="1406" idx="6"/>
            <a:endCxn id="1396" idx="6"/>
          </p:cNvCxnSpPr>
          <p:nvPr/>
        </p:nvCxnSpPr>
        <p:spPr>
          <a:xfrm flipH="1" flipV="1">
            <a:off x="7206093" y="1298608"/>
            <a:ext cx="914386" cy="96797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2" name="Straight Connector 1391"/>
          <p:cNvCxnSpPr>
            <a:stCxn id="1406" idx="6"/>
            <a:endCxn id="1397" idx="6"/>
          </p:cNvCxnSpPr>
          <p:nvPr/>
        </p:nvCxnSpPr>
        <p:spPr>
          <a:xfrm flipH="1" flipV="1">
            <a:off x="7206093" y="1528462"/>
            <a:ext cx="914386" cy="738122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3" name="Straight Connector 1392"/>
          <p:cNvCxnSpPr>
            <a:stCxn id="1406" idx="6"/>
            <a:endCxn id="1399" idx="6"/>
          </p:cNvCxnSpPr>
          <p:nvPr/>
        </p:nvCxnSpPr>
        <p:spPr>
          <a:xfrm flipH="1" flipV="1">
            <a:off x="7206093" y="2020158"/>
            <a:ext cx="914386" cy="24642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4" name="Straight Connector 1393"/>
          <p:cNvCxnSpPr>
            <a:stCxn id="1406" idx="6"/>
            <a:endCxn id="1400" idx="6"/>
          </p:cNvCxnSpPr>
          <p:nvPr/>
        </p:nvCxnSpPr>
        <p:spPr>
          <a:xfrm flipH="1">
            <a:off x="7206093" y="2266586"/>
            <a:ext cx="914386" cy="2563"/>
          </a:xfrm>
          <a:prstGeom prst="line">
            <a:avLst/>
          </a:prstGeom>
          <a:ln w="12700">
            <a:solidFill>
              <a:srgbClr val="66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5" name="Oval 1394"/>
          <p:cNvSpPr/>
          <p:nvPr/>
        </p:nvSpPr>
        <p:spPr>
          <a:xfrm>
            <a:off x="7086082" y="990769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96" name="Oval 1395"/>
          <p:cNvSpPr/>
          <p:nvPr/>
        </p:nvSpPr>
        <p:spPr>
          <a:xfrm>
            <a:off x="7086082" y="123860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97" name="Oval 1396"/>
          <p:cNvSpPr/>
          <p:nvPr/>
        </p:nvSpPr>
        <p:spPr>
          <a:xfrm>
            <a:off x="7086082" y="1468459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98" name="Oval 1397"/>
          <p:cNvSpPr/>
          <p:nvPr/>
        </p:nvSpPr>
        <p:spPr>
          <a:xfrm>
            <a:off x="7086082" y="172198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99" name="Oval 1398"/>
          <p:cNvSpPr/>
          <p:nvPr/>
        </p:nvSpPr>
        <p:spPr>
          <a:xfrm>
            <a:off x="7086082" y="1960152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400" name="Oval 1399"/>
          <p:cNvSpPr/>
          <p:nvPr/>
        </p:nvSpPr>
        <p:spPr>
          <a:xfrm>
            <a:off x="7086082" y="220914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401" name="Oval 1400"/>
          <p:cNvSpPr/>
          <p:nvPr/>
        </p:nvSpPr>
        <p:spPr>
          <a:xfrm flipH="1">
            <a:off x="8120476" y="990772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402" name="Oval 1401"/>
          <p:cNvSpPr/>
          <p:nvPr/>
        </p:nvSpPr>
        <p:spPr>
          <a:xfrm flipH="1">
            <a:off x="8120476" y="1235920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403" name="Oval 1402"/>
          <p:cNvSpPr/>
          <p:nvPr/>
        </p:nvSpPr>
        <p:spPr>
          <a:xfrm flipH="1">
            <a:off x="8120476" y="1471141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404" name="Oval 1403"/>
          <p:cNvSpPr/>
          <p:nvPr/>
        </p:nvSpPr>
        <p:spPr>
          <a:xfrm flipH="1">
            <a:off x="8120476" y="1716286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405" name="Oval 1404"/>
          <p:cNvSpPr/>
          <p:nvPr/>
        </p:nvSpPr>
        <p:spPr>
          <a:xfrm flipH="1">
            <a:off x="8120476" y="1961434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406" name="Oval 1405"/>
          <p:cNvSpPr/>
          <p:nvPr/>
        </p:nvSpPr>
        <p:spPr>
          <a:xfrm flipH="1">
            <a:off x="8120476" y="2206580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cxnSp>
        <p:nvCxnSpPr>
          <p:cNvPr id="1407" name="Straight Connector 1406"/>
          <p:cNvCxnSpPr>
            <a:stCxn id="1403" idx="6"/>
            <a:endCxn id="1395" idx="6"/>
          </p:cNvCxnSpPr>
          <p:nvPr/>
        </p:nvCxnSpPr>
        <p:spPr>
          <a:xfrm flipH="1" flipV="1">
            <a:off x="7206093" y="1050775"/>
            <a:ext cx="914383" cy="480372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Straight Connector 1407"/>
          <p:cNvCxnSpPr>
            <a:stCxn id="1406" idx="6"/>
            <a:endCxn id="1395" idx="6"/>
          </p:cNvCxnSpPr>
          <p:nvPr/>
        </p:nvCxnSpPr>
        <p:spPr>
          <a:xfrm flipH="1" flipV="1">
            <a:off x="7206093" y="1050775"/>
            <a:ext cx="914383" cy="1215811"/>
          </a:xfrm>
          <a:prstGeom prst="line">
            <a:avLst/>
          </a:prstGeom>
          <a:ln w="12700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Straight Connector 1408"/>
          <p:cNvCxnSpPr>
            <a:stCxn id="1401" idx="6"/>
            <a:endCxn id="1397" idx="6"/>
          </p:cNvCxnSpPr>
          <p:nvPr/>
        </p:nvCxnSpPr>
        <p:spPr>
          <a:xfrm flipH="1">
            <a:off x="7206093" y="1050778"/>
            <a:ext cx="914383" cy="477687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Straight Connector 1409"/>
          <p:cNvCxnSpPr>
            <a:stCxn id="1401" idx="6"/>
            <a:endCxn id="1400" idx="6"/>
          </p:cNvCxnSpPr>
          <p:nvPr/>
        </p:nvCxnSpPr>
        <p:spPr>
          <a:xfrm flipH="1">
            <a:off x="7206093" y="1050778"/>
            <a:ext cx="914383" cy="121837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Straight Connector 1410"/>
          <p:cNvCxnSpPr>
            <a:stCxn id="1404" idx="6"/>
            <a:endCxn id="1400" idx="6"/>
          </p:cNvCxnSpPr>
          <p:nvPr/>
        </p:nvCxnSpPr>
        <p:spPr>
          <a:xfrm flipH="1">
            <a:off x="7206093" y="1776292"/>
            <a:ext cx="914383" cy="49285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Straight Connector 1411"/>
          <p:cNvCxnSpPr>
            <a:stCxn id="1406" idx="6"/>
            <a:endCxn id="1398" idx="6"/>
          </p:cNvCxnSpPr>
          <p:nvPr/>
        </p:nvCxnSpPr>
        <p:spPr>
          <a:xfrm flipH="1" flipV="1">
            <a:off x="7206093" y="1781986"/>
            <a:ext cx="914383" cy="4846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Straight Connector 1412"/>
          <p:cNvCxnSpPr>
            <a:stCxn id="1404" idx="6"/>
            <a:endCxn id="1397" idx="6"/>
          </p:cNvCxnSpPr>
          <p:nvPr/>
        </p:nvCxnSpPr>
        <p:spPr>
          <a:xfrm flipH="1" flipV="1">
            <a:off x="7206093" y="1528465"/>
            <a:ext cx="914383" cy="247827"/>
          </a:xfrm>
          <a:prstGeom prst="line">
            <a:avLst/>
          </a:prstGeom>
          <a:ln w="127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Straight Connector 1413"/>
          <p:cNvCxnSpPr>
            <a:stCxn id="1403" idx="6"/>
            <a:endCxn id="1398" idx="6"/>
          </p:cNvCxnSpPr>
          <p:nvPr/>
        </p:nvCxnSpPr>
        <p:spPr>
          <a:xfrm flipH="1">
            <a:off x="7206093" y="1531147"/>
            <a:ext cx="914383" cy="250839"/>
          </a:xfrm>
          <a:prstGeom prst="line">
            <a:avLst/>
          </a:prstGeom>
          <a:ln w="12700">
            <a:solidFill>
              <a:srgbClr val="CC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5" name="Rectangle 1414"/>
          <p:cNvSpPr/>
          <p:nvPr/>
        </p:nvSpPr>
        <p:spPr>
          <a:xfrm>
            <a:off x="3415320" y="918415"/>
            <a:ext cx="5200350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416" name="Rectangle 1415"/>
          <p:cNvSpPr/>
          <p:nvPr/>
        </p:nvSpPr>
        <p:spPr>
          <a:xfrm>
            <a:off x="3415320" y="2362256"/>
            <a:ext cx="5200350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417" name="Rectangle 1416"/>
          <p:cNvSpPr/>
          <p:nvPr/>
        </p:nvSpPr>
        <p:spPr>
          <a:xfrm>
            <a:off x="3415320" y="3797605"/>
            <a:ext cx="5200350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418" name="Rectangle 1417"/>
          <p:cNvSpPr/>
          <p:nvPr/>
        </p:nvSpPr>
        <p:spPr>
          <a:xfrm>
            <a:off x="3415320" y="5242571"/>
            <a:ext cx="5200350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419" name="Rectangle 1418"/>
          <p:cNvSpPr/>
          <p:nvPr/>
        </p:nvSpPr>
        <p:spPr>
          <a:xfrm>
            <a:off x="3415320" y="6755292"/>
            <a:ext cx="5200350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420" name="Rectangle 1419"/>
          <p:cNvSpPr/>
          <p:nvPr/>
        </p:nvSpPr>
        <p:spPr>
          <a:xfrm rot="5400000">
            <a:off x="3695414" y="3715469"/>
            <a:ext cx="6108538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421" name="Rectangle 1420"/>
          <p:cNvSpPr/>
          <p:nvPr/>
        </p:nvSpPr>
        <p:spPr>
          <a:xfrm rot="5400000">
            <a:off x="1946582" y="3715471"/>
            <a:ext cx="6108538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422" name="Rectangle 1421"/>
          <p:cNvSpPr/>
          <p:nvPr/>
        </p:nvSpPr>
        <p:spPr>
          <a:xfrm rot="5400000">
            <a:off x="1109326" y="3715472"/>
            <a:ext cx="6108538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423" name="Rectangle 1422"/>
          <p:cNvSpPr/>
          <p:nvPr/>
        </p:nvSpPr>
        <p:spPr>
          <a:xfrm rot="5400000">
            <a:off x="364806" y="3715473"/>
            <a:ext cx="6108538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" name="TextBox 1"/>
          <p:cNvSpPr txBox="1"/>
          <p:nvPr/>
        </p:nvSpPr>
        <p:spPr>
          <a:xfrm>
            <a:off x="3371963" y="1973369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a</a:t>
            </a:r>
            <a:endParaRPr lang="en-GB" sz="2000" b="1" dirty="0"/>
          </a:p>
        </p:txBody>
      </p:sp>
      <p:sp>
        <p:nvSpPr>
          <p:cNvPr id="327" name="TextBox 326"/>
          <p:cNvSpPr txBox="1"/>
          <p:nvPr/>
        </p:nvSpPr>
        <p:spPr>
          <a:xfrm>
            <a:off x="3371963" y="3417947"/>
            <a:ext cx="322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b</a:t>
            </a:r>
            <a:endParaRPr lang="en-GB" sz="2000" b="1" dirty="0"/>
          </a:p>
        </p:txBody>
      </p:sp>
      <p:sp>
        <p:nvSpPr>
          <p:cNvPr id="328" name="TextBox 327"/>
          <p:cNvSpPr txBox="1"/>
          <p:nvPr/>
        </p:nvSpPr>
        <p:spPr>
          <a:xfrm>
            <a:off x="3371963" y="4837283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c</a:t>
            </a:r>
            <a:endParaRPr lang="en-GB" sz="2000" b="1" dirty="0"/>
          </a:p>
        </p:txBody>
      </p:sp>
      <p:sp>
        <p:nvSpPr>
          <p:cNvPr id="329" name="TextBox 328"/>
          <p:cNvSpPr txBox="1"/>
          <p:nvPr/>
        </p:nvSpPr>
        <p:spPr>
          <a:xfrm>
            <a:off x="3371963" y="6364673"/>
            <a:ext cx="322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d</a:t>
            </a:r>
            <a:endParaRPr lang="en-GB" sz="2000" b="1" dirty="0"/>
          </a:p>
        </p:txBody>
      </p:sp>
      <p:sp>
        <p:nvSpPr>
          <p:cNvPr id="330" name="Rectangle 329"/>
          <p:cNvSpPr/>
          <p:nvPr/>
        </p:nvSpPr>
        <p:spPr>
          <a:xfrm rot="5400000">
            <a:off x="367910" y="3140060"/>
            <a:ext cx="6108538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331" name="Rectangle 330"/>
          <p:cNvSpPr/>
          <p:nvPr/>
        </p:nvSpPr>
        <p:spPr>
          <a:xfrm rot="5400000">
            <a:off x="5565002" y="3140061"/>
            <a:ext cx="6108538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332" name="Rectangle 331"/>
          <p:cNvSpPr/>
          <p:nvPr/>
        </p:nvSpPr>
        <p:spPr>
          <a:xfrm>
            <a:off x="3415320" y="93310"/>
            <a:ext cx="5200350" cy="2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4979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17869" y="928652"/>
            <a:ext cx="1351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Fully connected</a:t>
            </a:r>
          </a:p>
          <a:p>
            <a:r>
              <a:rPr lang="en-GB" sz="1400" b="1" dirty="0" smtClean="0"/>
              <a:t>layer structure</a:t>
            </a:r>
            <a:endParaRPr lang="en-GB" sz="1400" b="1" dirty="0"/>
          </a:p>
        </p:txBody>
      </p:sp>
      <p:sp>
        <p:nvSpPr>
          <p:cNvPr id="720" name="TextBox 719"/>
          <p:cNvSpPr txBox="1"/>
          <p:nvPr/>
        </p:nvSpPr>
        <p:spPr>
          <a:xfrm>
            <a:off x="3117869" y="3985524"/>
            <a:ext cx="1262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Convolutional </a:t>
            </a:r>
          </a:p>
          <a:p>
            <a:r>
              <a:rPr lang="en-GB" sz="1400" b="1" dirty="0" smtClean="0"/>
              <a:t>1 </a:t>
            </a:r>
            <a:r>
              <a:rPr lang="en-GB" sz="1400" b="1" dirty="0"/>
              <a:t>× 3</a:t>
            </a:r>
            <a:r>
              <a:rPr lang="en-GB" sz="1400" b="1" dirty="0" smtClean="0"/>
              <a:t> vertical</a:t>
            </a:r>
            <a:endParaRPr lang="en-GB" sz="1400" b="1" dirty="0"/>
          </a:p>
        </p:txBody>
      </p:sp>
      <p:sp>
        <p:nvSpPr>
          <p:cNvPr id="850" name="TextBox 849"/>
          <p:cNvSpPr txBox="1"/>
          <p:nvPr/>
        </p:nvSpPr>
        <p:spPr>
          <a:xfrm>
            <a:off x="3099451" y="5513336"/>
            <a:ext cx="1332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Convolutional </a:t>
            </a:r>
          </a:p>
          <a:p>
            <a:r>
              <a:rPr lang="en-GB" sz="1400" b="1" dirty="0" smtClean="0"/>
              <a:t>3 </a:t>
            </a:r>
            <a:r>
              <a:rPr lang="en-GB" sz="1400" b="1" dirty="0"/>
              <a:t>× 1</a:t>
            </a:r>
            <a:r>
              <a:rPr lang="en-GB" sz="1400" b="1" dirty="0" smtClean="0"/>
              <a:t> horizontal</a:t>
            </a:r>
            <a:endParaRPr lang="en-GB" sz="1400" b="1" dirty="0"/>
          </a:p>
        </p:txBody>
      </p:sp>
      <p:sp>
        <p:nvSpPr>
          <p:cNvPr id="875" name="Rectangle 874"/>
          <p:cNvSpPr/>
          <p:nvPr/>
        </p:nvSpPr>
        <p:spPr>
          <a:xfrm>
            <a:off x="4992609" y="3941616"/>
            <a:ext cx="222233" cy="22223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876" name="Rectangle 875"/>
          <p:cNvSpPr/>
          <p:nvPr/>
        </p:nvSpPr>
        <p:spPr>
          <a:xfrm>
            <a:off x="4992609" y="4163848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877" name="Rectangle 876"/>
          <p:cNvSpPr/>
          <p:nvPr/>
        </p:nvSpPr>
        <p:spPr>
          <a:xfrm>
            <a:off x="4992609" y="4386081"/>
            <a:ext cx="222233" cy="222233"/>
          </a:xfrm>
          <a:prstGeom prst="rect">
            <a:avLst/>
          </a:prstGeom>
          <a:solidFill>
            <a:srgbClr val="E7B1E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78" name="Rectangle 877"/>
          <p:cNvSpPr/>
          <p:nvPr/>
        </p:nvSpPr>
        <p:spPr>
          <a:xfrm>
            <a:off x="4768991" y="5663830"/>
            <a:ext cx="222233" cy="22223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879" name="Rectangle 878"/>
          <p:cNvSpPr/>
          <p:nvPr/>
        </p:nvSpPr>
        <p:spPr>
          <a:xfrm>
            <a:off x="4991224" y="5663830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880" name="Rectangle 879"/>
          <p:cNvSpPr/>
          <p:nvPr/>
        </p:nvSpPr>
        <p:spPr>
          <a:xfrm>
            <a:off x="5213458" y="5663830"/>
            <a:ext cx="222233" cy="222233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113" name="TextBox 1112"/>
          <p:cNvSpPr txBox="1"/>
          <p:nvPr/>
        </p:nvSpPr>
        <p:spPr>
          <a:xfrm>
            <a:off x="5791727" y="110726"/>
            <a:ext cx="1450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Connection weights</a:t>
            </a:r>
            <a:endParaRPr lang="en-GB" sz="1200" b="1" dirty="0"/>
          </a:p>
        </p:txBody>
      </p:sp>
      <p:sp>
        <p:nvSpPr>
          <p:cNvPr id="1279" name="TextBox 1278"/>
          <p:cNvSpPr txBox="1"/>
          <p:nvPr/>
        </p:nvSpPr>
        <p:spPr>
          <a:xfrm>
            <a:off x="4800786" y="110724"/>
            <a:ext cx="597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Kernel</a:t>
            </a:r>
            <a:endParaRPr lang="en-GB" sz="1200" b="1" dirty="0"/>
          </a:p>
        </p:txBody>
      </p:sp>
      <p:grpSp>
        <p:nvGrpSpPr>
          <p:cNvPr id="24" name="Group 23"/>
          <p:cNvGrpSpPr/>
          <p:nvPr/>
        </p:nvGrpSpPr>
        <p:grpSpPr>
          <a:xfrm rot="16200000" flipV="1">
            <a:off x="5842272" y="5114911"/>
            <a:ext cx="1332914" cy="1335561"/>
            <a:chOff x="5843657" y="5085304"/>
            <a:chExt cx="1332914" cy="1335561"/>
          </a:xfrm>
        </p:grpSpPr>
        <p:sp>
          <p:nvSpPr>
            <p:cNvPr id="959" name="Rectangle 958"/>
            <p:cNvSpPr/>
            <p:nvPr/>
          </p:nvSpPr>
          <p:spPr>
            <a:xfrm flipV="1">
              <a:off x="5843657" y="564178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0" name="Rectangle 959"/>
            <p:cNvSpPr/>
            <p:nvPr/>
          </p:nvSpPr>
          <p:spPr>
            <a:xfrm flipV="1">
              <a:off x="5954953" y="564178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1" name="Rectangle 960"/>
            <p:cNvSpPr/>
            <p:nvPr/>
          </p:nvSpPr>
          <p:spPr>
            <a:xfrm flipV="1">
              <a:off x="6066250" y="564178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2" name="Rectangle 961"/>
            <p:cNvSpPr/>
            <p:nvPr/>
          </p:nvSpPr>
          <p:spPr>
            <a:xfrm flipV="1">
              <a:off x="6177547" y="564178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3" name="Rectangle 962"/>
            <p:cNvSpPr/>
            <p:nvPr/>
          </p:nvSpPr>
          <p:spPr>
            <a:xfrm flipV="1">
              <a:off x="5843657" y="553049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4" name="Rectangle 963"/>
            <p:cNvSpPr/>
            <p:nvPr/>
          </p:nvSpPr>
          <p:spPr>
            <a:xfrm flipV="1">
              <a:off x="5954953" y="553049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5" name="Rectangle 964"/>
            <p:cNvSpPr/>
            <p:nvPr/>
          </p:nvSpPr>
          <p:spPr>
            <a:xfrm flipV="1">
              <a:off x="6066250" y="553049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6" name="Rectangle 965"/>
            <p:cNvSpPr/>
            <p:nvPr/>
          </p:nvSpPr>
          <p:spPr>
            <a:xfrm flipV="1">
              <a:off x="6177547" y="553049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7" name="Rectangle 966"/>
            <p:cNvSpPr/>
            <p:nvPr/>
          </p:nvSpPr>
          <p:spPr>
            <a:xfrm flipV="1">
              <a:off x="5843657" y="54191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68" name="Rectangle 967"/>
            <p:cNvSpPr/>
            <p:nvPr/>
          </p:nvSpPr>
          <p:spPr>
            <a:xfrm flipV="1">
              <a:off x="5954953" y="54191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969" name="Rectangle 968"/>
            <p:cNvSpPr/>
            <p:nvPr/>
          </p:nvSpPr>
          <p:spPr>
            <a:xfrm flipV="1">
              <a:off x="6066250" y="5419194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970" name="Rectangle 969"/>
            <p:cNvSpPr/>
            <p:nvPr/>
          </p:nvSpPr>
          <p:spPr>
            <a:xfrm flipV="1">
              <a:off x="6177547" y="5419194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971" name="Rectangle 970"/>
            <p:cNvSpPr/>
            <p:nvPr/>
          </p:nvSpPr>
          <p:spPr>
            <a:xfrm flipV="1">
              <a:off x="6288843" y="5641787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72" name="Rectangle 971"/>
            <p:cNvSpPr/>
            <p:nvPr/>
          </p:nvSpPr>
          <p:spPr>
            <a:xfrm flipV="1">
              <a:off x="6400141" y="5641787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73" name="Rectangle 972"/>
            <p:cNvSpPr/>
            <p:nvPr/>
          </p:nvSpPr>
          <p:spPr>
            <a:xfrm flipV="1">
              <a:off x="6288843" y="5530490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74" name="Rectangle 973"/>
            <p:cNvSpPr/>
            <p:nvPr/>
          </p:nvSpPr>
          <p:spPr>
            <a:xfrm flipV="1">
              <a:off x="6400141" y="5530490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75" name="Rectangle 974"/>
            <p:cNvSpPr/>
            <p:nvPr/>
          </p:nvSpPr>
          <p:spPr>
            <a:xfrm flipV="1">
              <a:off x="6288843" y="54191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76" name="Rectangle 975"/>
            <p:cNvSpPr/>
            <p:nvPr/>
          </p:nvSpPr>
          <p:spPr>
            <a:xfrm flipV="1">
              <a:off x="5843657" y="530789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77" name="Rectangle 976"/>
            <p:cNvSpPr/>
            <p:nvPr/>
          </p:nvSpPr>
          <p:spPr>
            <a:xfrm flipV="1">
              <a:off x="5954953" y="5307897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78" name="Rectangle 977"/>
            <p:cNvSpPr/>
            <p:nvPr/>
          </p:nvSpPr>
          <p:spPr>
            <a:xfrm flipV="1">
              <a:off x="5843657" y="5196600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79" name="Rectangle 978"/>
            <p:cNvSpPr/>
            <p:nvPr/>
          </p:nvSpPr>
          <p:spPr>
            <a:xfrm flipV="1">
              <a:off x="6177547" y="508530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980" name="Rectangle 979"/>
            <p:cNvSpPr/>
            <p:nvPr/>
          </p:nvSpPr>
          <p:spPr>
            <a:xfrm flipV="1">
              <a:off x="6400141" y="530789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81" name="Rectangle 980"/>
            <p:cNvSpPr/>
            <p:nvPr/>
          </p:nvSpPr>
          <p:spPr>
            <a:xfrm flipV="1">
              <a:off x="6288843" y="519660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82" name="Rectangle 981"/>
            <p:cNvSpPr/>
            <p:nvPr/>
          </p:nvSpPr>
          <p:spPr>
            <a:xfrm flipV="1">
              <a:off x="6400141" y="519660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83" name="Rectangle 982"/>
            <p:cNvSpPr/>
            <p:nvPr/>
          </p:nvSpPr>
          <p:spPr>
            <a:xfrm flipV="1">
              <a:off x="6288843" y="508530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84" name="Rectangle 983"/>
            <p:cNvSpPr/>
            <p:nvPr/>
          </p:nvSpPr>
          <p:spPr>
            <a:xfrm flipV="1">
              <a:off x="6400141" y="54191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985" name="Rectangle 984"/>
            <p:cNvSpPr/>
            <p:nvPr/>
          </p:nvSpPr>
          <p:spPr>
            <a:xfrm flipV="1">
              <a:off x="6066250" y="5307897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86" name="Rectangle 985"/>
            <p:cNvSpPr/>
            <p:nvPr/>
          </p:nvSpPr>
          <p:spPr>
            <a:xfrm flipV="1">
              <a:off x="6177547" y="5307897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87" name="Rectangle 986"/>
            <p:cNvSpPr/>
            <p:nvPr/>
          </p:nvSpPr>
          <p:spPr>
            <a:xfrm flipV="1">
              <a:off x="5954953" y="5196600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88" name="Rectangle 987"/>
            <p:cNvSpPr/>
            <p:nvPr/>
          </p:nvSpPr>
          <p:spPr>
            <a:xfrm flipV="1">
              <a:off x="6066250" y="5196600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89" name="Rectangle 988"/>
            <p:cNvSpPr/>
            <p:nvPr/>
          </p:nvSpPr>
          <p:spPr>
            <a:xfrm flipV="1">
              <a:off x="6177547" y="519660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90" name="Rectangle 989"/>
            <p:cNvSpPr/>
            <p:nvPr/>
          </p:nvSpPr>
          <p:spPr>
            <a:xfrm flipV="1">
              <a:off x="5843657" y="5085304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91" name="Rectangle 990"/>
            <p:cNvSpPr/>
            <p:nvPr/>
          </p:nvSpPr>
          <p:spPr>
            <a:xfrm flipV="1">
              <a:off x="5954953" y="5085304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992" name="Rectangle 991"/>
            <p:cNvSpPr/>
            <p:nvPr/>
          </p:nvSpPr>
          <p:spPr>
            <a:xfrm flipV="1">
              <a:off x="6066250" y="508530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993" name="Rectangle 992"/>
            <p:cNvSpPr/>
            <p:nvPr/>
          </p:nvSpPr>
          <p:spPr>
            <a:xfrm flipV="1">
              <a:off x="6288843" y="530789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94" name="Rectangle 993"/>
            <p:cNvSpPr/>
            <p:nvPr/>
          </p:nvSpPr>
          <p:spPr>
            <a:xfrm flipV="1">
              <a:off x="6400141" y="508530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995" name="Rectangle 994"/>
            <p:cNvSpPr/>
            <p:nvPr/>
          </p:nvSpPr>
          <p:spPr>
            <a:xfrm flipV="1">
              <a:off x="6508790" y="5641787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96" name="Rectangle 995"/>
            <p:cNvSpPr/>
            <p:nvPr/>
          </p:nvSpPr>
          <p:spPr>
            <a:xfrm flipV="1">
              <a:off x="6620087" y="564178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97" name="Rectangle 996"/>
            <p:cNvSpPr/>
            <p:nvPr/>
          </p:nvSpPr>
          <p:spPr>
            <a:xfrm flipV="1">
              <a:off x="6731383" y="564178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98" name="Rectangle 997"/>
            <p:cNvSpPr/>
            <p:nvPr/>
          </p:nvSpPr>
          <p:spPr>
            <a:xfrm flipV="1">
              <a:off x="6842680" y="564178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999" name="Rectangle 998"/>
            <p:cNvSpPr/>
            <p:nvPr/>
          </p:nvSpPr>
          <p:spPr>
            <a:xfrm flipV="1">
              <a:off x="6508790" y="553049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00" name="Rectangle 999"/>
            <p:cNvSpPr/>
            <p:nvPr/>
          </p:nvSpPr>
          <p:spPr>
            <a:xfrm flipV="1">
              <a:off x="6620087" y="553049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01" name="Rectangle 1000"/>
            <p:cNvSpPr/>
            <p:nvPr/>
          </p:nvSpPr>
          <p:spPr>
            <a:xfrm flipV="1">
              <a:off x="6731383" y="553049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02" name="Rectangle 1001"/>
            <p:cNvSpPr/>
            <p:nvPr/>
          </p:nvSpPr>
          <p:spPr>
            <a:xfrm flipV="1">
              <a:off x="6842680" y="553049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03" name="Rectangle 1002"/>
            <p:cNvSpPr/>
            <p:nvPr/>
          </p:nvSpPr>
          <p:spPr>
            <a:xfrm flipV="1">
              <a:off x="6508790" y="54191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04" name="Rectangle 1003"/>
            <p:cNvSpPr/>
            <p:nvPr/>
          </p:nvSpPr>
          <p:spPr>
            <a:xfrm flipV="1">
              <a:off x="6620087" y="54191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05" name="Rectangle 1004"/>
            <p:cNvSpPr/>
            <p:nvPr/>
          </p:nvSpPr>
          <p:spPr>
            <a:xfrm flipV="1">
              <a:off x="6731383" y="54191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06" name="Rectangle 1005"/>
            <p:cNvSpPr/>
            <p:nvPr/>
          </p:nvSpPr>
          <p:spPr>
            <a:xfrm flipV="1">
              <a:off x="6842680" y="54191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07" name="Rectangle 1006"/>
            <p:cNvSpPr/>
            <p:nvPr/>
          </p:nvSpPr>
          <p:spPr>
            <a:xfrm flipV="1">
              <a:off x="6953977" y="564178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08" name="Rectangle 1007"/>
            <p:cNvSpPr/>
            <p:nvPr/>
          </p:nvSpPr>
          <p:spPr>
            <a:xfrm flipV="1">
              <a:off x="7065274" y="564178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09" name="Rectangle 1008"/>
            <p:cNvSpPr/>
            <p:nvPr/>
          </p:nvSpPr>
          <p:spPr>
            <a:xfrm flipV="1">
              <a:off x="6953977" y="553049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16" name="Rectangle 1015"/>
            <p:cNvSpPr/>
            <p:nvPr/>
          </p:nvSpPr>
          <p:spPr>
            <a:xfrm flipV="1">
              <a:off x="7065274" y="553049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17" name="Rectangle 1016"/>
            <p:cNvSpPr/>
            <p:nvPr/>
          </p:nvSpPr>
          <p:spPr>
            <a:xfrm flipV="1">
              <a:off x="6953977" y="54191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18" name="Rectangle 1017"/>
            <p:cNvSpPr/>
            <p:nvPr/>
          </p:nvSpPr>
          <p:spPr>
            <a:xfrm flipV="1">
              <a:off x="6508790" y="530789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19" name="Rectangle 1018"/>
            <p:cNvSpPr/>
            <p:nvPr/>
          </p:nvSpPr>
          <p:spPr>
            <a:xfrm flipV="1">
              <a:off x="6620087" y="530789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22" name="Rectangle 1021"/>
            <p:cNvSpPr/>
            <p:nvPr/>
          </p:nvSpPr>
          <p:spPr>
            <a:xfrm flipV="1">
              <a:off x="6508790" y="519660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25" name="Rectangle 1024"/>
            <p:cNvSpPr/>
            <p:nvPr/>
          </p:nvSpPr>
          <p:spPr>
            <a:xfrm flipV="1">
              <a:off x="6842680" y="508530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26" name="Rectangle 1025"/>
            <p:cNvSpPr/>
            <p:nvPr/>
          </p:nvSpPr>
          <p:spPr>
            <a:xfrm flipV="1">
              <a:off x="7065274" y="530789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27" name="Rectangle 1026"/>
            <p:cNvSpPr/>
            <p:nvPr/>
          </p:nvSpPr>
          <p:spPr>
            <a:xfrm flipV="1">
              <a:off x="6953977" y="519660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30" name="Rectangle 1029"/>
            <p:cNvSpPr/>
            <p:nvPr/>
          </p:nvSpPr>
          <p:spPr>
            <a:xfrm flipV="1">
              <a:off x="7065274" y="519660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33" name="Rectangle 1032"/>
            <p:cNvSpPr/>
            <p:nvPr/>
          </p:nvSpPr>
          <p:spPr>
            <a:xfrm flipV="1">
              <a:off x="6953977" y="508530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34" name="Rectangle 1033"/>
            <p:cNvSpPr/>
            <p:nvPr/>
          </p:nvSpPr>
          <p:spPr>
            <a:xfrm flipV="1">
              <a:off x="7065274" y="54191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35" name="Rectangle 1034"/>
            <p:cNvSpPr/>
            <p:nvPr/>
          </p:nvSpPr>
          <p:spPr>
            <a:xfrm flipV="1">
              <a:off x="6731383" y="530789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36" name="Rectangle 1035"/>
            <p:cNvSpPr/>
            <p:nvPr/>
          </p:nvSpPr>
          <p:spPr>
            <a:xfrm flipV="1">
              <a:off x="6842680" y="530789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43" name="Rectangle 1042"/>
            <p:cNvSpPr/>
            <p:nvPr/>
          </p:nvSpPr>
          <p:spPr>
            <a:xfrm flipV="1">
              <a:off x="6620087" y="519660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44" name="Rectangle 1043"/>
            <p:cNvSpPr/>
            <p:nvPr/>
          </p:nvSpPr>
          <p:spPr>
            <a:xfrm flipV="1">
              <a:off x="6731383" y="519660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45" name="Rectangle 1044"/>
            <p:cNvSpPr/>
            <p:nvPr/>
          </p:nvSpPr>
          <p:spPr>
            <a:xfrm flipV="1">
              <a:off x="6842680" y="519660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46" name="Rectangle 1045"/>
            <p:cNvSpPr/>
            <p:nvPr/>
          </p:nvSpPr>
          <p:spPr>
            <a:xfrm flipV="1">
              <a:off x="6508790" y="508530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49" name="Rectangle 1048"/>
            <p:cNvSpPr/>
            <p:nvPr/>
          </p:nvSpPr>
          <p:spPr>
            <a:xfrm flipV="1">
              <a:off x="6620087" y="508530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52" name="Rectangle 1051"/>
            <p:cNvSpPr/>
            <p:nvPr/>
          </p:nvSpPr>
          <p:spPr>
            <a:xfrm flipV="1">
              <a:off x="6731383" y="508530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53" name="Rectangle 1052"/>
            <p:cNvSpPr/>
            <p:nvPr/>
          </p:nvSpPr>
          <p:spPr>
            <a:xfrm flipV="1">
              <a:off x="6953977" y="530789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54" name="Rectangle 1053"/>
            <p:cNvSpPr/>
            <p:nvPr/>
          </p:nvSpPr>
          <p:spPr>
            <a:xfrm flipV="1">
              <a:off x="7065274" y="508530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55" name="Rectangle 1054"/>
            <p:cNvSpPr/>
            <p:nvPr/>
          </p:nvSpPr>
          <p:spPr>
            <a:xfrm flipV="1">
              <a:off x="5843657" y="63095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62" name="Rectangle 1061"/>
            <p:cNvSpPr/>
            <p:nvPr/>
          </p:nvSpPr>
          <p:spPr>
            <a:xfrm flipV="1">
              <a:off x="5954953" y="63095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63" name="Rectangle 1062"/>
            <p:cNvSpPr/>
            <p:nvPr/>
          </p:nvSpPr>
          <p:spPr>
            <a:xfrm flipV="1">
              <a:off x="6066250" y="63095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68" name="Rectangle 1067"/>
            <p:cNvSpPr/>
            <p:nvPr/>
          </p:nvSpPr>
          <p:spPr>
            <a:xfrm flipV="1">
              <a:off x="6177547" y="63095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69" name="Rectangle 1068"/>
            <p:cNvSpPr/>
            <p:nvPr/>
          </p:nvSpPr>
          <p:spPr>
            <a:xfrm flipV="1">
              <a:off x="5843657" y="619827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70" name="Rectangle 1069"/>
            <p:cNvSpPr/>
            <p:nvPr/>
          </p:nvSpPr>
          <p:spPr>
            <a:xfrm flipV="1">
              <a:off x="5954953" y="619827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71" name="Rectangle 1070"/>
            <p:cNvSpPr/>
            <p:nvPr/>
          </p:nvSpPr>
          <p:spPr>
            <a:xfrm flipV="1">
              <a:off x="6066250" y="619827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72" name="Rectangle 1071"/>
            <p:cNvSpPr/>
            <p:nvPr/>
          </p:nvSpPr>
          <p:spPr>
            <a:xfrm flipV="1">
              <a:off x="6177547" y="619827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73" name="Rectangle 1072"/>
            <p:cNvSpPr/>
            <p:nvPr/>
          </p:nvSpPr>
          <p:spPr>
            <a:xfrm flipV="1">
              <a:off x="5843657" y="60869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74" name="Rectangle 1073"/>
            <p:cNvSpPr/>
            <p:nvPr/>
          </p:nvSpPr>
          <p:spPr>
            <a:xfrm flipV="1">
              <a:off x="5954953" y="60869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75" name="Rectangle 1074"/>
            <p:cNvSpPr/>
            <p:nvPr/>
          </p:nvSpPr>
          <p:spPr>
            <a:xfrm flipV="1">
              <a:off x="6066250" y="60869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76" name="Rectangle 1075"/>
            <p:cNvSpPr/>
            <p:nvPr/>
          </p:nvSpPr>
          <p:spPr>
            <a:xfrm flipV="1">
              <a:off x="6177547" y="60869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77" name="Rectangle 1076"/>
            <p:cNvSpPr/>
            <p:nvPr/>
          </p:nvSpPr>
          <p:spPr>
            <a:xfrm flipV="1">
              <a:off x="6288843" y="63095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78" name="Rectangle 1077"/>
            <p:cNvSpPr/>
            <p:nvPr/>
          </p:nvSpPr>
          <p:spPr>
            <a:xfrm flipV="1">
              <a:off x="6400141" y="63095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79" name="Rectangle 1078"/>
            <p:cNvSpPr/>
            <p:nvPr/>
          </p:nvSpPr>
          <p:spPr>
            <a:xfrm flipV="1">
              <a:off x="6288843" y="619827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0" name="Rectangle 1079"/>
            <p:cNvSpPr/>
            <p:nvPr/>
          </p:nvSpPr>
          <p:spPr>
            <a:xfrm flipV="1">
              <a:off x="6400141" y="619827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1" name="Rectangle 1080"/>
            <p:cNvSpPr/>
            <p:nvPr/>
          </p:nvSpPr>
          <p:spPr>
            <a:xfrm flipV="1">
              <a:off x="6288843" y="60869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2" name="Rectangle 1081"/>
            <p:cNvSpPr/>
            <p:nvPr/>
          </p:nvSpPr>
          <p:spPr>
            <a:xfrm flipV="1">
              <a:off x="5843657" y="597567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3" name="Rectangle 1082"/>
            <p:cNvSpPr/>
            <p:nvPr/>
          </p:nvSpPr>
          <p:spPr>
            <a:xfrm flipV="1">
              <a:off x="5954953" y="597567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4" name="Rectangle 1083"/>
            <p:cNvSpPr/>
            <p:nvPr/>
          </p:nvSpPr>
          <p:spPr>
            <a:xfrm flipV="1">
              <a:off x="5843657" y="586438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5" name="Rectangle 1084"/>
            <p:cNvSpPr/>
            <p:nvPr/>
          </p:nvSpPr>
          <p:spPr>
            <a:xfrm flipV="1">
              <a:off x="6177547" y="575308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86" name="Rectangle 1085"/>
            <p:cNvSpPr/>
            <p:nvPr/>
          </p:nvSpPr>
          <p:spPr>
            <a:xfrm flipV="1">
              <a:off x="6400141" y="597567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7" name="Rectangle 1086"/>
            <p:cNvSpPr/>
            <p:nvPr/>
          </p:nvSpPr>
          <p:spPr>
            <a:xfrm flipV="1">
              <a:off x="6288843" y="586438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8" name="Rectangle 1087"/>
            <p:cNvSpPr/>
            <p:nvPr/>
          </p:nvSpPr>
          <p:spPr>
            <a:xfrm flipV="1">
              <a:off x="6400141" y="586438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89" name="Rectangle 1088"/>
            <p:cNvSpPr/>
            <p:nvPr/>
          </p:nvSpPr>
          <p:spPr>
            <a:xfrm flipV="1">
              <a:off x="6288843" y="575308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90" name="Rectangle 1089"/>
            <p:cNvSpPr/>
            <p:nvPr/>
          </p:nvSpPr>
          <p:spPr>
            <a:xfrm flipV="1">
              <a:off x="6400141" y="60869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91" name="Rectangle 1090"/>
            <p:cNvSpPr/>
            <p:nvPr/>
          </p:nvSpPr>
          <p:spPr>
            <a:xfrm flipV="1">
              <a:off x="6066250" y="597567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92" name="Rectangle 1091"/>
            <p:cNvSpPr/>
            <p:nvPr/>
          </p:nvSpPr>
          <p:spPr>
            <a:xfrm flipV="1">
              <a:off x="6177547" y="597567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93" name="Rectangle 1092"/>
            <p:cNvSpPr/>
            <p:nvPr/>
          </p:nvSpPr>
          <p:spPr>
            <a:xfrm flipV="1">
              <a:off x="5954953" y="586438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94" name="Rectangle 1093"/>
            <p:cNvSpPr/>
            <p:nvPr/>
          </p:nvSpPr>
          <p:spPr>
            <a:xfrm flipV="1">
              <a:off x="6066250" y="586438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95" name="Rectangle 1094"/>
            <p:cNvSpPr/>
            <p:nvPr/>
          </p:nvSpPr>
          <p:spPr>
            <a:xfrm flipV="1">
              <a:off x="6177547" y="586438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96" name="Rectangle 1095"/>
            <p:cNvSpPr/>
            <p:nvPr/>
          </p:nvSpPr>
          <p:spPr>
            <a:xfrm flipV="1">
              <a:off x="5843657" y="575308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097" name="Rectangle 1096"/>
            <p:cNvSpPr/>
            <p:nvPr/>
          </p:nvSpPr>
          <p:spPr>
            <a:xfrm flipV="1">
              <a:off x="5954953" y="575308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98" name="Rectangle 1097"/>
            <p:cNvSpPr/>
            <p:nvPr/>
          </p:nvSpPr>
          <p:spPr>
            <a:xfrm flipV="1">
              <a:off x="6066250" y="575308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99" name="Rectangle 1098"/>
            <p:cNvSpPr/>
            <p:nvPr/>
          </p:nvSpPr>
          <p:spPr>
            <a:xfrm flipV="1">
              <a:off x="6288843" y="597567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0" name="Rectangle 1099"/>
            <p:cNvSpPr/>
            <p:nvPr/>
          </p:nvSpPr>
          <p:spPr>
            <a:xfrm flipV="1">
              <a:off x="6400141" y="5753085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01" name="Rectangle 1100"/>
            <p:cNvSpPr/>
            <p:nvPr/>
          </p:nvSpPr>
          <p:spPr>
            <a:xfrm flipV="1">
              <a:off x="6508790" y="63095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2" name="Rectangle 1101"/>
            <p:cNvSpPr/>
            <p:nvPr/>
          </p:nvSpPr>
          <p:spPr>
            <a:xfrm flipV="1">
              <a:off x="6620087" y="63095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3" name="Rectangle 1102"/>
            <p:cNvSpPr/>
            <p:nvPr/>
          </p:nvSpPr>
          <p:spPr>
            <a:xfrm flipV="1">
              <a:off x="6731383" y="63095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4" name="Rectangle 1103"/>
            <p:cNvSpPr/>
            <p:nvPr/>
          </p:nvSpPr>
          <p:spPr>
            <a:xfrm flipV="1">
              <a:off x="6842680" y="630956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5" name="Rectangle 1104"/>
            <p:cNvSpPr/>
            <p:nvPr/>
          </p:nvSpPr>
          <p:spPr>
            <a:xfrm flipV="1">
              <a:off x="6508790" y="619827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6" name="Rectangle 1105"/>
            <p:cNvSpPr/>
            <p:nvPr/>
          </p:nvSpPr>
          <p:spPr>
            <a:xfrm flipV="1">
              <a:off x="6620087" y="619827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7" name="Rectangle 1106"/>
            <p:cNvSpPr/>
            <p:nvPr/>
          </p:nvSpPr>
          <p:spPr>
            <a:xfrm flipV="1">
              <a:off x="6731383" y="619827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8" name="Rectangle 1107"/>
            <p:cNvSpPr/>
            <p:nvPr/>
          </p:nvSpPr>
          <p:spPr>
            <a:xfrm flipV="1">
              <a:off x="6842680" y="6198271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09" name="Rectangle 1108"/>
            <p:cNvSpPr/>
            <p:nvPr/>
          </p:nvSpPr>
          <p:spPr>
            <a:xfrm flipV="1">
              <a:off x="6508790" y="60869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10" name="Rectangle 1109"/>
            <p:cNvSpPr/>
            <p:nvPr/>
          </p:nvSpPr>
          <p:spPr>
            <a:xfrm flipV="1">
              <a:off x="6620087" y="60869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14" name="Rectangle 1113"/>
            <p:cNvSpPr/>
            <p:nvPr/>
          </p:nvSpPr>
          <p:spPr>
            <a:xfrm flipV="1">
              <a:off x="6731383" y="6086975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15" name="Rectangle 1114"/>
            <p:cNvSpPr/>
            <p:nvPr/>
          </p:nvSpPr>
          <p:spPr>
            <a:xfrm flipV="1">
              <a:off x="6842680" y="6086975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16" name="Rectangle 1115"/>
            <p:cNvSpPr/>
            <p:nvPr/>
          </p:nvSpPr>
          <p:spPr>
            <a:xfrm flipV="1">
              <a:off x="6953977" y="6309568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17" name="Rectangle 1116"/>
            <p:cNvSpPr/>
            <p:nvPr/>
          </p:nvSpPr>
          <p:spPr>
            <a:xfrm flipV="1">
              <a:off x="7065274" y="6309568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18" name="Rectangle 1117"/>
            <p:cNvSpPr/>
            <p:nvPr/>
          </p:nvSpPr>
          <p:spPr>
            <a:xfrm flipV="1">
              <a:off x="6953977" y="6198271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19" name="Rectangle 1118"/>
            <p:cNvSpPr/>
            <p:nvPr/>
          </p:nvSpPr>
          <p:spPr>
            <a:xfrm flipV="1">
              <a:off x="7065274" y="6198271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0" name="Rectangle 1119"/>
            <p:cNvSpPr/>
            <p:nvPr/>
          </p:nvSpPr>
          <p:spPr>
            <a:xfrm flipV="1">
              <a:off x="6953977" y="6086975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1" name="Rectangle 1120"/>
            <p:cNvSpPr/>
            <p:nvPr/>
          </p:nvSpPr>
          <p:spPr>
            <a:xfrm flipV="1">
              <a:off x="6508790" y="597567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2" name="Rectangle 1121"/>
            <p:cNvSpPr/>
            <p:nvPr/>
          </p:nvSpPr>
          <p:spPr>
            <a:xfrm flipV="1">
              <a:off x="6620087" y="597567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3" name="Rectangle 1122"/>
            <p:cNvSpPr/>
            <p:nvPr/>
          </p:nvSpPr>
          <p:spPr>
            <a:xfrm flipV="1">
              <a:off x="6508790" y="5864381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4" name="Rectangle 1123"/>
            <p:cNvSpPr/>
            <p:nvPr/>
          </p:nvSpPr>
          <p:spPr>
            <a:xfrm flipV="1">
              <a:off x="6842680" y="575308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25" name="Rectangle 1124"/>
            <p:cNvSpPr/>
            <p:nvPr/>
          </p:nvSpPr>
          <p:spPr>
            <a:xfrm flipV="1">
              <a:off x="7065274" y="597567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6" name="Rectangle 1125"/>
            <p:cNvSpPr/>
            <p:nvPr/>
          </p:nvSpPr>
          <p:spPr>
            <a:xfrm flipV="1">
              <a:off x="6953977" y="586438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7" name="Rectangle 1126"/>
            <p:cNvSpPr/>
            <p:nvPr/>
          </p:nvSpPr>
          <p:spPr>
            <a:xfrm flipV="1">
              <a:off x="7065274" y="586438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8" name="Rectangle 1127"/>
            <p:cNvSpPr/>
            <p:nvPr/>
          </p:nvSpPr>
          <p:spPr>
            <a:xfrm flipV="1">
              <a:off x="6953977" y="575308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29" name="Rectangle 1128"/>
            <p:cNvSpPr/>
            <p:nvPr/>
          </p:nvSpPr>
          <p:spPr>
            <a:xfrm flipV="1">
              <a:off x="7065274" y="608697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30" name="Rectangle 1129"/>
            <p:cNvSpPr/>
            <p:nvPr/>
          </p:nvSpPr>
          <p:spPr>
            <a:xfrm flipV="1">
              <a:off x="6731383" y="5975678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31" name="Rectangle 1130"/>
            <p:cNvSpPr/>
            <p:nvPr/>
          </p:nvSpPr>
          <p:spPr>
            <a:xfrm flipV="1">
              <a:off x="6842680" y="5975678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32" name="Rectangle 1131"/>
            <p:cNvSpPr/>
            <p:nvPr/>
          </p:nvSpPr>
          <p:spPr>
            <a:xfrm flipV="1">
              <a:off x="6620087" y="5864381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33" name="Rectangle 1132"/>
            <p:cNvSpPr/>
            <p:nvPr/>
          </p:nvSpPr>
          <p:spPr>
            <a:xfrm flipV="1">
              <a:off x="6731383" y="586438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34" name="Rectangle 1133"/>
            <p:cNvSpPr/>
            <p:nvPr/>
          </p:nvSpPr>
          <p:spPr>
            <a:xfrm flipV="1">
              <a:off x="6842680" y="586438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35" name="Rectangle 1134"/>
            <p:cNvSpPr/>
            <p:nvPr/>
          </p:nvSpPr>
          <p:spPr>
            <a:xfrm flipV="1">
              <a:off x="6508790" y="5753085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36" name="Rectangle 1135"/>
            <p:cNvSpPr/>
            <p:nvPr/>
          </p:nvSpPr>
          <p:spPr>
            <a:xfrm flipV="1">
              <a:off x="6620087" y="5753085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37" name="Rectangle 1136"/>
            <p:cNvSpPr/>
            <p:nvPr/>
          </p:nvSpPr>
          <p:spPr>
            <a:xfrm flipV="1">
              <a:off x="6731383" y="575308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38" name="Rectangle 1137"/>
            <p:cNvSpPr/>
            <p:nvPr/>
          </p:nvSpPr>
          <p:spPr>
            <a:xfrm flipV="1">
              <a:off x="6953977" y="597567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39" name="Rectangle 1138"/>
            <p:cNvSpPr/>
            <p:nvPr/>
          </p:nvSpPr>
          <p:spPr>
            <a:xfrm flipV="1">
              <a:off x="7065274" y="575308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60234" y="513852"/>
            <a:ext cx="1325442" cy="1325150"/>
            <a:chOff x="4880485" y="987723"/>
            <a:chExt cx="1325442" cy="1325150"/>
          </a:xfrm>
          <a:solidFill>
            <a:schemeClr val="bg1">
              <a:lumMod val="85000"/>
            </a:schemeClr>
          </a:solidFill>
        </p:grpSpPr>
        <p:sp>
          <p:nvSpPr>
            <p:cNvPr id="1140" name="Rectangle 1139"/>
            <p:cNvSpPr/>
            <p:nvPr/>
          </p:nvSpPr>
          <p:spPr>
            <a:xfrm>
              <a:off x="4880485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1" name="Rectangle 1140"/>
            <p:cNvSpPr/>
            <p:nvPr/>
          </p:nvSpPr>
          <p:spPr>
            <a:xfrm>
              <a:off x="4990914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2" name="Rectangle 1141"/>
            <p:cNvSpPr/>
            <p:nvPr/>
          </p:nvSpPr>
          <p:spPr>
            <a:xfrm>
              <a:off x="5101343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3" name="Rectangle 1142"/>
            <p:cNvSpPr/>
            <p:nvPr/>
          </p:nvSpPr>
          <p:spPr>
            <a:xfrm>
              <a:off x="5211772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4" name="Rectangle 1143"/>
            <p:cNvSpPr/>
            <p:nvPr/>
          </p:nvSpPr>
          <p:spPr>
            <a:xfrm>
              <a:off x="4880485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5" name="Rectangle 1144"/>
            <p:cNvSpPr/>
            <p:nvPr/>
          </p:nvSpPr>
          <p:spPr>
            <a:xfrm>
              <a:off x="4990914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6" name="Rectangle 1145"/>
            <p:cNvSpPr/>
            <p:nvPr/>
          </p:nvSpPr>
          <p:spPr>
            <a:xfrm>
              <a:off x="5101343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7" name="Rectangle 1146"/>
            <p:cNvSpPr/>
            <p:nvPr/>
          </p:nvSpPr>
          <p:spPr>
            <a:xfrm>
              <a:off x="5211772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8" name="Rectangle 1147"/>
            <p:cNvSpPr/>
            <p:nvPr/>
          </p:nvSpPr>
          <p:spPr>
            <a:xfrm>
              <a:off x="4880485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49" name="Rectangle 1148"/>
            <p:cNvSpPr/>
            <p:nvPr/>
          </p:nvSpPr>
          <p:spPr>
            <a:xfrm>
              <a:off x="4990914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50" name="Rectangle 1149"/>
            <p:cNvSpPr/>
            <p:nvPr/>
          </p:nvSpPr>
          <p:spPr>
            <a:xfrm>
              <a:off x="5101343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51" name="Rectangle 1150"/>
            <p:cNvSpPr/>
            <p:nvPr/>
          </p:nvSpPr>
          <p:spPr>
            <a:xfrm>
              <a:off x="5211772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52" name="Rectangle 1151"/>
            <p:cNvSpPr/>
            <p:nvPr/>
          </p:nvSpPr>
          <p:spPr>
            <a:xfrm>
              <a:off x="5322201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53" name="Rectangle 1152"/>
            <p:cNvSpPr/>
            <p:nvPr/>
          </p:nvSpPr>
          <p:spPr>
            <a:xfrm>
              <a:off x="5432631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54" name="Rectangle 1153"/>
            <p:cNvSpPr/>
            <p:nvPr/>
          </p:nvSpPr>
          <p:spPr>
            <a:xfrm>
              <a:off x="5322201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55" name="Rectangle 1154"/>
            <p:cNvSpPr/>
            <p:nvPr/>
          </p:nvSpPr>
          <p:spPr>
            <a:xfrm>
              <a:off x="5432631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56" name="Rectangle 1155"/>
            <p:cNvSpPr/>
            <p:nvPr/>
          </p:nvSpPr>
          <p:spPr>
            <a:xfrm>
              <a:off x="5322201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5432631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4880485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4990914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5101343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5211772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4880485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4990914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5101343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5211772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6" name="Rectangle 1165"/>
            <p:cNvSpPr/>
            <p:nvPr/>
          </p:nvSpPr>
          <p:spPr>
            <a:xfrm>
              <a:off x="4880485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4990914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68" name="Rectangle 1167"/>
            <p:cNvSpPr/>
            <p:nvPr/>
          </p:nvSpPr>
          <p:spPr>
            <a:xfrm>
              <a:off x="5101343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5211772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5322201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1" name="Rectangle 1170"/>
            <p:cNvSpPr/>
            <p:nvPr/>
          </p:nvSpPr>
          <p:spPr>
            <a:xfrm>
              <a:off x="5432631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2" name="Rectangle 1171"/>
            <p:cNvSpPr/>
            <p:nvPr/>
          </p:nvSpPr>
          <p:spPr>
            <a:xfrm>
              <a:off x="5322201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3" name="Rectangle 1172"/>
            <p:cNvSpPr/>
            <p:nvPr/>
          </p:nvSpPr>
          <p:spPr>
            <a:xfrm>
              <a:off x="5432631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4" name="Rectangle 1173"/>
            <p:cNvSpPr/>
            <p:nvPr/>
          </p:nvSpPr>
          <p:spPr>
            <a:xfrm>
              <a:off x="5322201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5432631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5543352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5653781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8" name="Rectangle 1177"/>
            <p:cNvSpPr/>
            <p:nvPr/>
          </p:nvSpPr>
          <p:spPr>
            <a:xfrm>
              <a:off x="5764210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79" name="Rectangle 1178"/>
            <p:cNvSpPr/>
            <p:nvPr/>
          </p:nvSpPr>
          <p:spPr>
            <a:xfrm>
              <a:off x="5874639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80" name="Rectangle 1179"/>
            <p:cNvSpPr/>
            <p:nvPr/>
          </p:nvSpPr>
          <p:spPr>
            <a:xfrm>
              <a:off x="5543352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81" name="Rectangle 1180"/>
            <p:cNvSpPr/>
            <p:nvPr/>
          </p:nvSpPr>
          <p:spPr>
            <a:xfrm>
              <a:off x="5653781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82" name="Rectangle 1181"/>
            <p:cNvSpPr/>
            <p:nvPr/>
          </p:nvSpPr>
          <p:spPr>
            <a:xfrm>
              <a:off x="5764210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83" name="Rectangle 1182"/>
            <p:cNvSpPr/>
            <p:nvPr/>
          </p:nvSpPr>
          <p:spPr>
            <a:xfrm>
              <a:off x="5874639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84" name="Rectangle 1183"/>
            <p:cNvSpPr/>
            <p:nvPr/>
          </p:nvSpPr>
          <p:spPr>
            <a:xfrm>
              <a:off x="5543352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85" name="Rectangle 1184"/>
            <p:cNvSpPr/>
            <p:nvPr/>
          </p:nvSpPr>
          <p:spPr>
            <a:xfrm>
              <a:off x="5653781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86" name="Rectangle 1185"/>
            <p:cNvSpPr/>
            <p:nvPr/>
          </p:nvSpPr>
          <p:spPr>
            <a:xfrm>
              <a:off x="5764210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87" name="Rectangle 1186"/>
            <p:cNvSpPr/>
            <p:nvPr/>
          </p:nvSpPr>
          <p:spPr>
            <a:xfrm>
              <a:off x="5874639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88" name="Rectangle 1187"/>
            <p:cNvSpPr/>
            <p:nvPr/>
          </p:nvSpPr>
          <p:spPr>
            <a:xfrm>
              <a:off x="5985068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89" name="Rectangle 1188"/>
            <p:cNvSpPr/>
            <p:nvPr/>
          </p:nvSpPr>
          <p:spPr>
            <a:xfrm>
              <a:off x="6095498" y="1650298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0" name="Rectangle 1189"/>
            <p:cNvSpPr/>
            <p:nvPr/>
          </p:nvSpPr>
          <p:spPr>
            <a:xfrm>
              <a:off x="5985068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1" name="Rectangle 1190"/>
            <p:cNvSpPr/>
            <p:nvPr/>
          </p:nvSpPr>
          <p:spPr>
            <a:xfrm>
              <a:off x="6095498" y="1760727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2" name="Rectangle 1191"/>
            <p:cNvSpPr/>
            <p:nvPr/>
          </p:nvSpPr>
          <p:spPr>
            <a:xfrm>
              <a:off x="5985068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3" name="Rectangle 1192"/>
            <p:cNvSpPr/>
            <p:nvPr/>
          </p:nvSpPr>
          <p:spPr>
            <a:xfrm>
              <a:off x="6095498" y="1871156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94" name="Rectangle 1193"/>
            <p:cNvSpPr/>
            <p:nvPr/>
          </p:nvSpPr>
          <p:spPr>
            <a:xfrm>
              <a:off x="5543352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5" name="Rectangle 1194"/>
            <p:cNvSpPr/>
            <p:nvPr/>
          </p:nvSpPr>
          <p:spPr>
            <a:xfrm>
              <a:off x="5653781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6" name="Rectangle 1195"/>
            <p:cNvSpPr/>
            <p:nvPr/>
          </p:nvSpPr>
          <p:spPr>
            <a:xfrm>
              <a:off x="5764210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7" name="Rectangle 1196"/>
            <p:cNvSpPr/>
            <p:nvPr/>
          </p:nvSpPr>
          <p:spPr>
            <a:xfrm>
              <a:off x="5874639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8" name="Rectangle 1197"/>
            <p:cNvSpPr/>
            <p:nvPr/>
          </p:nvSpPr>
          <p:spPr>
            <a:xfrm>
              <a:off x="5543352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199" name="Rectangle 1198"/>
            <p:cNvSpPr/>
            <p:nvPr/>
          </p:nvSpPr>
          <p:spPr>
            <a:xfrm>
              <a:off x="5653781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00" name="Rectangle 1199"/>
            <p:cNvSpPr/>
            <p:nvPr/>
          </p:nvSpPr>
          <p:spPr>
            <a:xfrm>
              <a:off x="5764210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01" name="Rectangle 1200"/>
            <p:cNvSpPr/>
            <p:nvPr/>
          </p:nvSpPr>
          <p:spPr>
            <a:xfrm>
              <a:off x="5874639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02" name="Rectangle 1201"/>
            <p:cNvSpPr/>
            <p:nvPr/>
          </p:nvSpPr>
          <p:spPr>
            <a:xfrm>
              <a:off x="5543352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03" name="Rectangle 1202"/>
            <p:cNvSpPr/>
            <p:nvPr/>
          </p:nvSpPr>
          <p:spPr>
            <a:xfrm>
              <a:off x="5653781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04" name="Rectangle 1203"/>
            <p:cNvSpPr/>
            <p:nvPr/>
          </p:nvSpPr>
          <p:spPr>
            <a:xfrm>
              <a:off x="5764210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05" name="Rectangle 1204"/>
            <p:cNvSpPr/>
            <p:nvPr/>
          </p:nvSpPr>
          <p:spPr>
            <a:xfrm>
              <a:off x="5874639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06" name="Rectangle 1205"/>
            <p:cNvSpPr/>
            <p:nvPr/>
          </p:nvSpPr>
          <p:spPr>
            <a:xfrm>
              <a:off x="5985068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07" name="Rectangle 1206"/>
            <p:cNvSpPr/>
            <p:nvPr/>
          </p:nvSpPr>
          <p:spPr>
            <a:xfrm>
              <a:off x="6095498" y="1981585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08" name="Rectangle 1207"/>
            <p:cNvSpPr/>
            <p:nvPr/>
          </p:nvSpPr>
          <p:spPr>
            <a:xfrm>
              <a:off x="5985068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09" name="Rectangle 1208"/>
            <p:cNvSpPr/>
            <p:nvPr/>
          </p:nvSpPr>
          <p:spPr>
            <a:xfrm>
              <a:off x="6095498" y="209201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0" name="Rectangle 1209"/>
            <p:cNvSpPr/>
            <p:nvPr/>
          </p:nvSpPr>
          <p:spPr>
            <a:xfrm>
              <a:off x="5985068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1" name="Rectangle 1210"/>
            <p:cNvSpPr/>
            <p:nvPr/>
          </p:nvSpPr>
          <p:spPr>
            <a:xfrm>
              <a:off x="6095498" y="2202444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12" name="Rectangle 1211"/>
            <p:cNvSpPr/>
            <p:nvPr/>
          </p:nvSpPr>
          <p:spPr>
            <a:xfrm>
              <a:off x="4880485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3" name="Rectangle 1212"/>
            <p:cNvSpPr/>
            <p:nvPr/>
          </p:nvSpPr>
          <p:spPr>
            <a:xfrm>
              <a:off x="4990914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4" name="Rectangle 1213"/>
            <p:cNvSpPr/>
            <p:nvPr/>
          </p:nvSpPr>
          <p:spPr>
            <a:xfrm>
              <a:off x="5101343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5" name="Rectangle 1214"/>
            <p:cNvSpPr/>
            <p:nvPr/>
          </p:nvSpPr>
          <p:spPr>
            <a:xfrm>
              <a:off x="5211772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6" name="Rectangle 1215"/>
            <p:cNvSpPr/>
            <p:nvPr/>
          </p:nvSpPr>
          <p:spPr>
            <a:xfrm>
              <a:off x="4880485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7" name="Rectangle 1216"/>
            <p:cNvSpPr/>
            <p:nvPr/>
          </p:nvSpPr>
          <p:spPr>
            <a:xfrm>
              <a:off x="4990914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8" name="Rectangle 1217"/>
            <p:cNvSpPr/>
            <p:nvPr/>
          </p:nvSpPr>
          <p:spPr>
            <a:xfrm>
              <a:off x="5101343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19" name="Rectangle 1218"/>
            <p:cNvSpPr/>
            <p:nvPr/>
          </p:nvSpPr>
          <p:spPr>
            <a:xfrm>
              <a:off x="5211772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20" name="Rectangle 1219"/>
            <p:cNvSpPr/>
            <p:nvPr/>
          </p:nvSpPr>
          <p:spPr>
            <a:xfrm>
              <a:off x="4880485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21" name="Rectangle 1220"/>
            <p:cNvSpPr/>
            <p:nvPr/>
          </p:nvSpPr>
          <p:spPr>
            <a:xfrm>
              <a:off x="4990914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22" name="Rectangle 1221"/>
            <p:cNvSpPr/>
            <p:nvPr/>
          </p:nvSpPr>
          <p:spPr>
            <a:xfrm>
              <a:off x="5101343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23" name="Rectangle 1222"/>
            <p:cNvSpPr/>
            <p:nvPr/>
          </p:nvSpPr>
          <p:spPr>
            <a:xfrm>
              <a:off x="5211772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24" name="Rectangle 1223"/>
            <p:cNvSpPr/>
            <p:nvPr/>
          </p:nvSpPr>
          <p:spPr>
            <a:xfrm>
              <a:off x="5322201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25" name="Rectangle 1224"/>
            <p:cNvSpPr/>
            <p:nvPr/>
          </p:nvSpPr>
          <p:spPr>
            <a:xfrm>
              <a:off x="5432631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26" name="Rectangle 1225"/>
            <p:cNvSpPr/>
            <p:nvPr/>
          </p:nvSpPr>
          <p:spPr>
            <a:xfrm>
              <a:off x="5322201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27" name="Rectangle 1226"/>
            <p:cNvSpPr/>
            <p:nvPr/>
          </p:nvSpPr>
          <p:spPr>
            <a:xfrm>
              <a:off x="5432631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28" name="Rectangle 1227"/>
            <p:cNvSpPr/>
            <p:nvPr/>
          </p:nvSpPr>
          <p:spPr>
            <a:xfrm>
              <a:off x="5322201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29" name="Rectangle 1228"/>
            <p:cNvSpPr/>
            <p:nvPr/>
          </p:nvSpPr>
          <p:spPr>
            <a:xfrm>
              <a:off x="5432631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30" name="Rectangle 1229"/>
            <p:cNvSpPr/>
            <p:nvPr/>
          </p:nvSpPr>
          <p:spPr>
            <a:xfrm>
              <a:off x="4880485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1" name="Rectangle 1230"/>
            <p:cNvSpPr/>
            <p:nvPr/>
          </p:nvSpPr>
          <p:spPr>
            <a:xfrm>
              <a:off x="4990914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2" name="Rectangle 1231"/>
            <p:cNvSpPr/>
            <p:nvPr/>
          </p:nvSpPr>
          <p:spPr>
            <a:xfrm>
              <a:off x="5101343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3" name="Rectangle 1232"/>
            <p:cNvSpPr/>
            <p:nvPr/>
          </p:nvSpPr>
          <p:spPr>
            <a:xfrm>
              <a:off x="5211772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4" name="Rectangle 1233"/>
            <p:cNvSpPr/>
            <p:nvPr/>
          </p:nvSpPr>
          <p:spPr>
            <a:xfrm>
              <a:off x="4880485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5" name="Rectangle 1234"/>
            <p:cNvSpPr/>
            <p:nvPr/>
          </p:nvSpPr>
          <p:spPr>
            <a:xfrm>
              <a:off x="4990914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6" name="Rectangle 1235"/>
            <p:cNvSpPr/>
            <p:nvPr/>
          </p:nvSpPr>
          <p:spPr>
            <a:xfrm>
              <a:off x="5101343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7" name="Rectangle 1236"/>
            <p:cNvSpPr/>
            <p:nvPr/>
          </p:nvSpPr>
          <p:spPr>
            <a:xfrm>
              <a:off x="5211772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8" name="Rectangle 1237"/>
            <p:cNvSpPr/>
            <p:nvPr/>
          </p:nvSpPr>
          <p:spPr>
            <a:xfrm>
              <a:off x="4880485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39" name="Rectangle 1238"/>
            <p:cNvSpPr/>
            <p:nvPr/>
          </p:nvSpPr>
          <p:spPr>
            <a:xfrm>
              <a:off x="4990914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40" name="Rectangle 1239"/>
            <p:cNvSpPr/>
            <p:nvPr/>
          </p:nvSpPr>
          <p:spPr>
            <a:xfrm>
              <a:off x="5101343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41" name="Rectangle 1240"/>
            <p:cNvSpPr/>
            <p:nvPr/>
          </p:nvSpPr>
          <p:spPr>
            <a:xfrm>
              <a:off x="5211772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42" name="Rectangle 1241"/>
            <p:cNvSpPr/>
            <p:nvPr/>
          </p:nvSpPr>
          <p:spPr>
            <a:xfrm>
              <a:off x="5322201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43" name="Rectangle 1242"/>
            <p:cNvSpPr/>
            <p:nvPr/>
          </p:nvSpPr>
          <p:spPr>
            <a:xfrm>
              <a:off x="5432631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44" name="Rectangle 1243"/>
            <p:cNvSpPr/>
            <p:nvPr/>
          </p:nvSpPr>
          <p:spPr>
            <a:xfrm>
              <a:off x="5322201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45" name="Rectangle 1244"/>
            <p:cNvSpPr/>
            <p:nvPr/>
          </p:nvSpPr>
          <p:spPr>
            <a:xfrm>
              <a:off x="5432631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46" name="Rectangle 1245"/>
            <p:cNvSpPr/>
            <p:nvPr/>
          </p:nvSpPr>
          <p:spPr>
            <a:xfrm>
              <a:off x="5322201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47" name="Rectangle 1246"/>
            <p:cNvSpPr/>
            <p:nvPr/>
          </p:nvSpPr>
          <p:spPr>
            <a:xfrm>
              <a:off x="5432631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48" name="Rectangle 1247"/>
            <p:cNvSpPr/>
            <p:nvPr/>
          </p:nvSpPr>
          <p:spPr>
            <a:xfrm>
              <a:off x="5543352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49" name="Rectangle 1248"/>
            <p:cNvSpPr/>
            <p:nvPr/>
          </p:nvSpPr>
          <p:spPr>
            <a:xfrm>
              <a:off x="5653781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0" name="Rectangle 1249"/>
            <p:cNvSpPr/>
            <p:nvPr/>
          </p:nvSpPr>
          <p:spPr>
            <a:xfrm>
              <a:off x="5764210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1" name="Rectangle 1250"/>
            <p:cNvSpPr/>
            <p:nvPr/>
          </p:nvSpPr>
          <p:spPr>
            <a:xfrm>
              <a:off x="5874639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2" name="Rectangle 1251"/>
            <p:cNvSpPr/>
            <p:nvPr/>
          </p:nvSpPr>
          <p:spPr>
            <a:xfrm>
              <a:off x="5543352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3" name="Rectangle 1252"/>
            <p:cNvSpPr/>
            <p:nvPr/>
          </p:nvSpPr>
          <p:spPr>
            <a:xfrm>
              <a:off x="5653781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4" name="Rectangle 1253"/>
            <p:cNvSpPr/>
            <p:nvPr/>
          </p:nvSpPr>
          <p:spPr>
            <a:xfrm>
              <a:off x="5764210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5" name="Rectangle 1254"/>
            <p:cNvSpPr/>
            <p:nvPr/>
          </p:nvSpPr>
          <p:spPr>
            <a:xfrm>
              <a:off x="5874639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6" name="Rectangle 1255"/>
            <p:cNvSpPr/>
            <p:nvPr/>
          </p:nvSpPr>
          <p:spPr>
            <a:xfrm>
              <a:off x="5543352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57" name="Rectangle 1256"/>
            <p:cNvSpPr/>
            <p:nvPr/>
          </p:nvSpPr>
          <p:spPr>
            <a:xfrm>
              <a:off x="5653781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58" name="Rectangle 1257"/>
            <p:cNvSpPr/>
            <p:nvPr/>
          </p:nvSpPr>
          <p:spPr>
            <a:xfrm>
              <a:off x="5764210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59" name="Rectangle 1258"/>
            <p:cNvSpPr/>
            <p:nvPr/>
          </p:nvSpPr>
          <p:spPr>
            <a:xfrm>
              <a:off x="5874639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60" name="Rectangle 1259"/>
            <p:cNvSpPr/>
            <p:nvPr/>
          </p:nvSpPr>
          <p:spPr>
            <a:xfrm>
              <a:off x="5985068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1" name="Rectangle 1260"/>
            <p:cNvSpPr/>
            <p:nvPr/>
          </p:nvSpPr>
          <p:spPr>
            <a:xfrm>
              <a:off x="6095498" y="987723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2" name="Rectangle 1261"/>
            <p:cNvSpPr/>
            <p:nvPr/>
          </p:nvSpPr>
          <p:spPr>
            <a:xfrm>
              <a:off x="5985068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3" name="Rectangle 1262"/>
            <p:cNvSpPr/>
            <p:nvPr/>
          </p:nvSpPr>
          <p:spPr>
            <a:xfrm>
              <a:off x="6095498" y="1098152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4" name="Rectangle 1263"/>
            <p:cNvSpPr/>
            <p:nvPr/>
          </p:nvSpPr>
          <p:spPr>
            <a:xfrm>
              <a:off x="5985068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5" name="Rectangle 1264"/>
            <p:cNvSpPr/>
            <p:nvPr/>
          </p:nvSpPr>
          <p:spPr>
            <a:xfrm>
              <a:off x="6095498" y="1208581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66" name="Rectangle 1265"/>
            <p:cNvSpPr/>
            <p:nvPr/>
          </p:nvSpPr>
          <p:spPr>
            <a:xfrm>
              <a:off x="5543352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7" name="Rectangle 1266"/>
            <p:cNvSpPr/>
            <p:nvPr/>
          </p:nvSpPr>
          <p:spPr>
            <a:xfrm>
              <a:off x="5653781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8" name="Rectangle 1267"/>
            <p:cNvSpPr/>
            <p:nvPr/>
          </p:nvSpPr>
          <p:spPr>
            <a:xfrm>
              <a:off x="5764210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69" name="Rectangle 1268"/>
            <p:cNvSpPr/>
            <p:nvPr/>
          </p:nvSpPr>
          <p:spPr>
            <a:xfrm>
              <a:off x="5874639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70" name="Rectangle 1269"/>
            <p:cNvSpPr/>
            <p:nvPr/>
          </p:nvSpPr>
          <p:spPr>
            <a:xfrm>
              <a:off x="5543352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71" name="Rectangle 1270"/>
            <p:cNvSpPr/>
            <p:nvPr/>
          </p:nvSpPr>
          <p:spPr>
            <a:xfrm>
              <a:off x="5653781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73" name="Rectangle 1272"/>
            <p:cNvSpPr/>
            <p:nvPr/>
          </p:nvSpPr>
          <p:spPr>
            <a:xfrm>
              <a:off x="5764210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74" name="Rectangle 1273"/>
            <p:cNvSpPr/>
            <p:nvPr/>
          </p:nvSpPr>
          <p:spPr>
            <a:xfrm>
              <a:off x="5874639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75" name="Rectangle 1274"/>
            <p:cNvSpPr/>
            <p:nvPr/>
          </p:nvSpPr>
          <p:spPr>
            <a:xfrm>
              <a:off x="5543352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76" name="Rectangle 1275"/>
            <p:cNvSpPr/>
            <p:nvPr/>
          </p:nvSpPr>
          <p:spPr>
            <a:xfrm>
              <a:off x="5653781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277" name="Rectangle 1276"/>
            <p:cNvSpPr/>
            <p:nvPr/>
          </p:nvSpPr>
          <p:spPr>
            <a:xfrm>
              <a:off x="5764210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78" name="Rectangle 1277"/>
            <p:cNvSpPr/>
            <p:nvPr/>
          </p:nvSpPr>
          <p:spPr>
            <a:xfrm>
              <a:off x="5874639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281" name="Rectangle 1280"/>
            <p:cNvSpPr/>
            <p:nvPr/>
          </p:nvSpPr>
          <p:spPr>
            <a:xfrm>
              <a:off x="5985068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82" name="Rectangle 1281"/>
            <p:cNvSpPr/>
            <p:nvPr/>
          </p:nvSpPr>
          <p:spPr>
            <a:xfrm>
              <a:off x="6095498" y="1319010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84" name="Rectangle 1283"/>
            <p:cNvSpPr/>
            <p:nvPr/>
          </p:nvSpPr>
          <p:spPr>
            <a:xfrm>
              <a:off x="5985068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86" name="Rectangle 1285"/>
            <p:cNvSpPr/>
            <p:nvPr/>
          </p:nvSpPr>
          <p:spPr>
            <a:xfrm>
              <a:off x="6095498" y="142943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87" name="Rectangle 1286"/>
            <p:cNvSpPr/>
            <p:nvPr/>
          </p:nvSpPr>
          <p:spPr>
            <a:xfrm>
              <a:off x="5985068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289" name="Rectangle 1288"/>
            <p:cNvSpPr/>
            <p:nvPr/>
          </p:nvSpPr>
          <p:spPr>
            <a:xfrm>
              <a:off x="6095498" y="1539869"/>
              <a:ext cx="110429" cy="110429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639" name="TextBox 638"/>
          <p:cNvSpPr txBox="1"/>
          <p:nvPr/>
        </p:nvSpPr>
        <p:spPr>
          <a:xfrm>
            <a:off x="4873457" y="1023313"/>
            <a:ext cx="43762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N/A</a:t>
            </a:r>
            <a:endParaRPr lang="en-GB" sz="1200" b="1" dirty="0"/>
          </a:p>
        </p:txBody>
      </p:sp>
      <p:sp>
        <p:nvSpPr>
          <p:cNvPr id="924" name="TextBox 923"/>
          <p:cNvSpPr txBox="1"/>
          <p:nvPr/>
        </p:nvSpPr>
        <p:spPr>
          <a:xfrm>
            <a:off x="8190961" y="104581"/>
            <a:ext cx="1530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Connection structure</a:t>
            </a:r>
            <a:endParaRPr lang="en-GB" sz="1200" b="1" dirty="0"/>
          </a:p>
        </p:txBody>
      </p:sp>
      <p:sp>
        <p:nvSpPr>
          <p:cNvPr id="730" name="TextBox 729"/>
          <p:cNvSpPr txBox="1"/>
          <p:nvPr/>
        </p:nvSpPr>
        <p:spPr>
          <a:xfrm>
            <a:off x="8533293" y="362463"/>
            <a:ext cx="90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Input pixels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1" name="TextBox 730"/>
          <p:cNvSpPr txBox="1"/>
          <p:nvPr/>
        </p:nvSpPr>
        <p:spPr>
          <a:xfrm>
            <a:off x="8469191" y="1696618"/>
            <a:ext cx="1017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Output pixels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69" name="Straight Connector 868"/>
          <p:cNvCxnSpPr>
            <a:stCxn id="909" idx="6"/>
            <a:endCxn id="903" idx="6"/>
          </p:cNvCxnSpPr>
          <p:nvPr/>
        </p:nvCxnSpPr>
        <p:spPr>
          <a:xfrm rot="5400000" flipH="1" flipV="1">
            <a:off x="9858832" y="1175246"/>
            <a:ext cx="914386" cy="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/>
          <p:cNvCxnSpPr>
            <a:stCxn id="909" idx="6"/>
            <a:endCxn id="904" idx="6"/>
          </p:cNvCxnSpPr>
          <p:nvPr/>
        </p:nvCxnSpPr>
        <p:spPr>
          <a:xfrm rot="5400000" flipH="1">
            <a:off x="9734915" y="1051332"/>
            <a:ext cx="914386" cy="2478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/>
          <p:cNvCxnSpPr>
            <a:stCxn id="909" idx="6"/>
            <a:endCxn id="906" idx="6"/>
          </p:cNvCxnSpPr>
          <p:nvPr/>
        </p:nvCxnSpPr>
        <p:spPr>
          <a:xfrm rot="5400000" flipH="1">
            <a:off x="9493226" y="809643"/>
            <a:ext cx="914386" cy="731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/>
          <p:cNvCxnSpPr>
            <a:stCxn id="909" idx="6"/>
            <a:endCxn id="907" idx="6"/>
          </p:cNvCxnSpPr>
          <p:nvPr/>
        </p:nvCxnSpPr>
        <p:spPr>
          <a:xfrm rot="5400000" flipH="1">
            <a:off x="9374140" y="690557"/>
            <a:ext cx="914386" cy="96938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/>
          <p:cNvCxnSpPr>
            <a:stCxn id="910" idx="6"/>
            <a:endCxn id="903" idx="6"/>
          </p:cNvCxnSpPr>
          <p:nvPr/>
        </p:nvCxnSpPr>
        <p:spPr>
          <a:xfrm rot="5400000" flipH="1" flipV="1">
            <a:off x="9736258" y="1052672"/>
            <a:ext cx="914386" cy="2451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Straight Connector 873"/>
          <p:cNvCxnSpPr>
            <a:stCxn id="910" idx="6"/>
            <a:endCxn id="904" idx="6"/>
          </p:cNvCxnSpPr>
          <p:nvPr/>
        </p:nvCxnSpPr>
        <p:spPr>
          <a:xfrm rot="5400000" flipH="1">
            <a:off x="9612342" y="1173906"/>
            <a:ext cx="914386" cy="26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Straight Connector 880"/>
          <p:cNvCxnSpPr>
            <a:stCxn id="910" idx="6"/>
            <a:endCxn id="905" idx="6"/>
          </p:cNvCxnSpPr>
          <p:nvPr/>
        </p:nvCxnSpPr>
        <p:spPr>
          <a:xfrm rot="5400000" flipH="1">
            <a:off x="9497414" y="1058978"/>
            <a:ext cx="914386" cy="2325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Straight Connector 881"/>
          <p:cNvCxnSpPr>
            <a:stCxn id="910" idx="6"/>
            <a:endCxn id="906" idx="6"/>
          </p:cNvCxnSpPr>
          <p:nvPr/>
        </p:nvCxnSpPr>
        <p:spPr>
          <a:xfrm rot="5400000" flipH="1">
            <a:off x="9370653" y="932217"/>
            <a:ext cx="914386" cy="4860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Straight Connector 882"/>
          <p:cNvCxnSpPr>
            <a:stCxn id="910" idx="6"/>
            <a:endCxn id="907" idx="6"/>
          </p:cNvCxnSpPr>
          <p:nvPr/>
        </p:nvCxnSpPr>
        <p:spPr>
          <a:xfrm rot="5400000" flipH="1">
            <a:off x="9251567" y="813131"/>
            <a:ext cx="914386" cy="7242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/>
          <p:cNvCxnSpPr>
            <a:stCxn id="910" idx="6"/>
            <a:endCxn id="908" idx="6"/>
          </p:cNvCxnSpPr>
          <p:nvPr/>
        </p:nvCxnSpPr>
        <p:spPr>
          <a:xfrm rot="5400000" flipH="1">
            <a:off x="9127071" y="688635"/>
            <a:ext cx="914386" cy="9732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Connector 884"/>
          <p:cNvCxnSpPr>
            <a:stCxn id="911" idx="6"/>
            <a:endCxn id="904" idx="6"/>
          </p:cNvCxnSpPr>
          <p:nvPr/>
        </p:nvCxnSpPr>
        <p:spPr>
          <a:xfrm rot="5400000" flipH="1" flipV="1">
            <a:off x="9494731" y="1058978"/>
            <a:ext cx="914386" cy="2325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Straight Connector 885"/>
          <p:cNvCxnSpPr>
            <a:stCxn id="911" idx="6"/>
            <a:endCxn id="905" idx="6"/>
          </p:cNvCxnSpPr>
          <p:nvPr/>
        </p:nvCxnSpPr>
        <p:spPr>
          <a:xfrm rot="5400000" flipH="1" flipV="1">
            <a:off x="9379805" y="1173906"/>
            <a:ext cx="914386" cy="26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/>
          <p:cNvCxnSpPr>
            <a:stCxn id="911" idx="6"/>
            <a:endCxn id="907" idx="6"/>
          </p:cNvCxnSpPr>
          <p:nvPr/>
        </p:nvCxnSpPr>
        <p:spPr>
          <a:xfrm rot="5400000" flipH="1">
            <a:off x="9133956" y="930742"/>
            <a:ext cx="914386" cy="489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Connector 887"/>
          <p:cNvCxnSpPr>
            <a:stCxn id="911" idx="6"/>
            <a:endCxn id="908" idx="6"/>
          </p:cNvCxnSpPr>
          <p:nvPr/>
        </p:nvCxnSpPr>
        <p:spPr>
          <a:xfrm rot="5400000" flipH="1">
            <a:off x="9009460" y="806246"/>
            <a:ext cx="914386" cy="7380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/>
          <p:cNvCxnSpPr>
            <a:stCxn id="912" idx="6"/>
            <a:endCxn id="903" idx="6"/>
          </p:cNvCxnSpPr>
          <p:nvPr/>
        </p:nvCxnSpPr>
        <p:spPr>
          <a:xfrm rot="5400000" flipH="1" flipV="1">
            <a:off x="9496075" y="812489"/>
            <a:ext cx="914386" cy="72551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/>
          <p:cNvCxnSpPr>
            <a:stCxn id="912" idx="6"/>
            <a:endCxn id="904" idx="6"/>
          </p:cNvCxnSpPr>
          <p:nvPr/>
        </p:nvCxnSpPr>
        <p:spPr>
          <a:xfrm rot="5400000" flipH="1" flipV="1">
            <a:off x="9372158" y="936405"/>
            <a:ext cx="914386" cy="4776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/>
          <p:cNvCxnSpPr>
            <a:stCxn id="912" idx="6"/>
            <a:endCxn id="906" idx="6"/>
          </p:cNvCxnSpPr>
          <p:nvPr/>
        </p:nvCxnSpPr>
        <p:spPr>
          <a:xfrm rot="5400000" flipH="1">
            <a:off x="9130469" y="1172400"/>
            <a:ext cx="914386" cy="56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/>
          <p:cNvCxnSpPr>
            <a:stCxn id="912" idx="6"/>
            <a:endCxn id="907" idx="6"/>
          </p:cNvCxnSpPr>
          <p:nvPr/>
        </p:nvCxnSpPr>
        <p:spPr>
          <a:xfrm rot="5400000" flipH="1">
            <a:off x="9011384" y="1053315"/>
            <a:ext cx="914386" cy="24386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Connector 892"/>
          <p:cNvCxnSpPr>
            <a:stCxn id="913" idx="6"/>
            <a:endCxn id="903" idx="6"/>
          </p:cNvCxnSpPr>
          <p:nvPr/>
        </p:nvCxnSpPr>
        <p:spPr>
          <a:xfrm rot="5400000" flipH="1" flipV="1">
            <a:off x="9373501" y="689915"/>
            <a:ext cx="914386" cy="97066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/>
          <p:cNvCxnSpPr>
            <a:stCxn id="913" idx="6"/>
            <a:endCxn id="904" idx="6"/>
          </p:cNvCxnSpPr>
          <p:nvPr/>
        </p:nvCxnSpPr>
        <p:spPr>
          <a:xfrm rot="5400000" flipH="1" flipV="1">
            <a:off x="9249584" y="813831"/>
            <a:ext cx="914386" cy="7228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/>
          <p:cNvCxnSpPr>
            <a:stCxn id="913" idx="6"/>
            <a:endCxn id="905" idx="6"/>
          </p:cNvCxnSpPr>
          <p:nvPr/>
        </p:nvCxnSpPr>
        <p:spPr>
          <a:xfrm rot="5400000" flipH="1" flipV="1">
            <a:off x="9134659" y="928760"/>
            <a:ext cx="914386" cy="4929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Straight Connector 895"/>
          <p:cNvCxnSpPr>
            <a:stCxn id="913" idx="6"/>
            <a:endCxn id="906" idx="6"/>
          </p:cNvCxnSpPr>
          <p:nvPr/>
        </p:nvCxnSpPr>
        <p:spPr>
          <a:xfrm rot="5400000" flipH="1" flipV="1">
            <a:off x="9007895" y="1055520"/>
            <a:ext cx="914386" cy="2394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Straight Connector 896"/>
          <p:cNvCxnSpPr>
            <a:stCxn id="913" idx="6"/>
            <a:endCxn id="907" idx="6"/>
          </p:cNvCxnSpPr>
          <p:nvPr/>
        </p:nvCxnSpPr>
        <p:spPr>
          <a:xfrm rot="5400000" flipH="1" flipV="1">
            <a:off x="8888809" y="1174606"/>
            <a:ext cx="914386" cy="12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Connector 897"/>
          <p:cNvCxnSpPr>
            <a:stCxn id="913" idx="6"/>
            <a:endCxn id="908" idx="6"/>
          </p:cNvCxnSpPr>
          <p:nvPr/>
        </p:nvCxnSpPr>
        <p:spPr>
          <a:xfrm rot="5400000" flipH="1">
            <a:off x="8764314" y="1051393"/>
            <a:ext cx="914386" cy="2477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Straight Connector 898"/>
          <p:cNvCxnSpPr>
            <a:stCxn id="914" idx="6"/>
            <a:endCxn id="904" idx="6"/>
          </p:cNvCxnSpPr>
          <p:nvPr/>
        </p:nvCxnSpPr>
        <p:spPr>
          <a:xfrm rot="5400000" flipH="1" flipV="1">
            <a:off x="9127011" y="691258"/>
            <a:ext cx="914386" cy="9679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Connector 899"/>
          <p:cNvCxnSpPr>
            <a:stCxn id="914" idx="6"/>
            <a:endCxn id="905" idx="6"/>
          </p:cNvCxnSpPr>
          <p:nvPr/>
        </p:nvCxnSpPr>
        <p:spPr>
          <a:xfrm rot="5400000" flipH="1" flipV="1">
            <a:off x="9012085" y="806186"/>
            <a:ext cx="914386" cy="7381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/>
          <p:cNvCxnSpPr>
            <a:stCxn id="914" idx="6"/>
            <a:endCxn id="907" idx="6"/>
          </p:cNvCxnSpPr>
          <p:nvPr/>
        </p:nvCxnSpPr>
        <p:spPr>
          <a:xfrm rot="5400000" flipH="1" flipV="1">
            <a:off x="8766236" y="1052033"/>
            <a:ext cx="914386" cy="2464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Straight Connector 901"/>
          <p:cNvCxnSpPr>
            <a:stCxn id="914" idx="6"/>
            <a:endCxn id="908" idx="6"/>
          </p:cNvCxnSpPr>
          <p:nvPr/>
        </p:nvCxnSpPr>
        <p:spPr>
          <a:xfrm rot="5400000" flipH="1">
            <a:off x="8641741" y="1173966"/>
            <a:ext cx="914386" cy="25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Connector 914"/>
          <p:cNvCxnSpPr>
            <a:stCxn id="911" idx="6"/>
            <a:endCxn id="903" idx="6"/>
          </p:cNvCxnSpPr>
          <p:nvPr/>
        </p:nvCxnSpPr>
        <p:spPr>
          <a:xfrm rot="5400000" flipH="1" flipV="1">
            <a:off x="9618649" y="935060"/>
            <a:ext cx="914383" cy="4803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/>
          <p:cNvCxnSpPr>
            <a:stCxn id="914" idx="6"/>
            <a:endCxn id="903" idx="6"/>
          </p:cNvCxnSpPr>
          <p:nvPr/>
        </p:nvCxnSpPr>
        <p:spPr>
          <a:xfrm rot="5400000" flipH="1" flipV="1">
            <a:off x="9250929" y="567340"/>
            <a:ext cx="914383" cy="12158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/>
          <p:cNvCxnSpPr>
            <a:stCxn id="909" idx="6"/>
            <a:endCxn id="905" idx="6"/>
          </p:cNvCxnSpPr>
          <p:nvPr/>
        </p:nvCxnSpPr>
        <p:spPr>
          <a:xfrm rot="5400000" flipH="1">
            <a:off x="9619988" y="936402"/>
            <a:ext cx="914383" cy="477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>
            <a:stCxn id="909" idx="6"/>
            <a:endCxn id="908" idx="6"/>
          </p:cNvCxnSpPr>
          <p:nvPr/>
        </p:nvCxnSpPr>
        <p:spPr>
          <a:xfrm rot="5400000" flipH="1">
            <a:off x="9249646" y="566060"/>
            <a:ext cx="914383" cy="12183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/>
          <p:cNvCxnSpPr>
            <a:stCxn id="912" idx="6"/>
            <a:endCxn id="908" idx="6"/>
          </p:cNvCxnSpPr>
          <p:nvPr/>
        </p:nvCxnSpPr>
        <p:spPr>
          <a:xfrm rot="5400000" flipH="1">
            <a:off x="8886890" y="928818"/>
            <a:ext cx="914383" cy="49285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Connector 919"/>
          <p:cNvCxnSpPr>
            <a:stCxn id="914" idx="6"/>
            <a:endCxn id="906" idx="6"/>
          </p:cNvCxnSpPr>
          <p:nvPr/>
        </p:nvCxnSpPr>
        <p:spPr>
          <a:xfrm rot="5400000" flipH="1" flipV="1">
            <a:off x="8885324" y="932946"/>
            <a:ext cx="914383" cy="484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/>
          <p:cNvCxnSpPr>
            <a:stCxn id="912" idx="6"/>
            <a:endCxn id="905" idx="6"/>
          </p:cNvCxnSpPr>
          <p:nvPr/>
        </p:nvCxnSpPr>
        <p:spPr>
          <a:xfrm rot="5400000" flipH="1" flipV="1">
            <a:off x="9257231" y="1051332"/>
            <a:ext cx="914383" cy="24782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/>
          <p:cNvCxnSpPr>
            <a:stCxn id="911" idx="6"/>
            <a:endCxn id="906" idx="6"/>
          </p:cNvCxnSpPr>
          <p:nvPr/>
        </p:nvCxnSpPr>
        <p:spPr>
          <a:xfrm rot="5400000" flipH="1">
            <a:off x="9253043" y="1049826"/>
            <a:ext cx="914383" cy="2508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Connector 931"/>
          <p:cNvCxnSpPr>
            <a:stCxn id="1023" idx="6"/>
            <a:endCxn id="1012" idx="6"/>
          </p:cNvCxnSpPr>
          <p:nvPr/>
        </p:nvCxnSpPr>
        <p:spPr>
          <a:xfrm rot="5400000" flipH="1" flipV="1">
            <a:off x="8397875" y="1172093"/>
            <a:ext cx="914386" cy="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/>
          <p:cNvCxnSpPr>
            <a:stCxn id="1023" idx="6"/>
            <a:endCxn id="1013" idx="6"/>
          </p:cNvCxnSpPr>
          <p:nvPr/>
        </p:nvCxnSpPr>
        <p:spPr>
          <a:xfrm rot="5400000" flipH="1">
            <a:off x="8273958" y="1048179"/>
            <a:ext cx="914386" cy="2478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/>
          <p:cNvCxnSpPr>
            <a:stCxn id="1023" idx="6"/>
            <a:endCxn id="1015" idx="6"/>
          </p:cNvCxnSpPr>
          <p:nvPr/>
        </p:nvCxnSpPr>
        <p:spPr>
          <a:xfrm rot="5400000" flipH="1">
            <a:off x="8032269" y="806490"/>
            <a:ext cx="914386" cy="731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/>
          <p:cNvCxnSpPr>
            <a:stCxn id="1023" idx="6"/>
            <a:endCxn id="1020" idx="6"/>
          </p:cNvCxnSpPr>
          <p:nvPr/>
        </p:nvCxnSpPr>
        <p:spPr>
          <a:xfrm rot="5400000" flipH="1">
            <a:off x="7913183" y="687404"/>
            <a:ext cx="914386" cy="96938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/>
          <p:cNvCxnSpPr>
            <a:stCxn id="1024" idx="6"/>
            <a:endCxn id="1012" idx="6"/>
          </p:cNvCxnSpPr>
          <p:nvPr/>
        </p:nvCxnSpPr>
        <p:spPr>
          <a:xfrm rot="5400000" flipH="1" flipV="1">
            <a:off x="8275301" y="1049519"/>
            <a:ext cx="914386" cy="2451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/>
          <p:cNvCxnSpPr>
            <a:stCxn id="1024" idx="6"/>
            <a:endCxn id="1013" idx="6"/>
          </p:cNvCxnSpPr>
          <p:nvPr/>
        </p:nvCxnSpPr>
        <p:spPr>
          <a:xfrm rot="5400000" flipH="1">
            <a:off x="8151385" y="1170753"/>
            <a:ext cx="914386" cy="26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Connector 937"/>
          <p:cNvCxnSpPr>
            <a:stCxn id="1024" idx="6"/>
            <a:endCxn id="1014" idx="6"/>
          </p:cNvCxnSpPr>
          <p:nvPr/>
        </p:nvCxnSpPr>
        <p:spPr>
          <a:xfrm rot="5400000" flipH="1">
            <a:off x="8036457" y="1055825"/>
            <a:ext cx="914386" cy="2325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Connector 938"/>
          <p:cNvCxnSpPr>
            <a:stCxn id="1024" idx="6"/>
            <a:endCxn id="1015" idx="6"/>
          </p:cNvCxnSpPr>
          <p:nvPr/>
        </p:nvCxnSpPr>
        <p:spPr>
          <a:xfrm rot="5400000" flipH="1">
            <a:off x="7909696" y="929064"/>
            <a:ext cx="914386" cy="4860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Straight Connector 939"/>
          <p:cNvCxnSpPr>
            <a:stCxn id="1024" idx="6"/>
            <a:endCxn id="1020" idx="6"/>
          </p:cNvCxnSpPr>
          <p:nvPr/>
        </p:nvCxnSpPr>
        <p:spPr>
          <a:xfrm rot="5400000" flipH="1">
            <a:off x="7790610" y="809978"/>
            <a:ext cx="914386" cy="7242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Straight Connector 940"/>
          <p:cNvCxnSpPr>
            <a:stCxn id="1024" idx="6"/>
            <a:endCxn id="1021" idx="6"/>
          </p:cNvCxnSpPr>
          <p:nvPr/>
        </p:nvCxnSpPr>
        <p:spPr>
          <a:xfrm rot="5400000" flipH="1">
            <a:off x="7666114" y="685482"/>
            <a:ext cx="914386" cy="9732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Straight Connector 941"/>
          <p:cNvCxnSpPr>
            <a:stCxn id="1028" idx="6"/>
            <a:endCxn id="1013" idx="6"/>
          </p:cNvCxnSpPr>
          <p:nvPr/>
        </p:nvCxnSpPr>
        <p:spPr>
          <a:xfrm rot="5400000" flipH="1" flipV="1">
            <a:off x="8033774" y="1055825"/>
            <a:ext cx="914386" cy="2325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Connector 942"/>
          <p:cNvCxnSpPr>
            <a:stCxn id="1028" idx="6"/>
            <a:endCxn id="1014" idx="6"/>
          </p:cNvCxnSpPr>
          <p:nvPr/>
        </p:nvCxnSpPr>
        <p:spPr>
          <a:xfrm rot="5400000" flipH="1" flipV="1">
            <a:off x="7918848" y="1170753"/>
            <a:ext cx="914386" cy="26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Straight Connector 943"/>
          <p:cNvCxnSpPr>
            <a:stCxn id="1028" idx="6"/>
            <a:endCxn id="1020" idx="6"/>
          </p:cNvCxnSpPr>
          <p:nvPr/>
        </p:nvCxnSpPr>
        <p:spPr>
          <a:xfrm rot="5400000" flipH="1">
            <a:off x="7672999" y="927589"/>
            <a:ext cx="914386" cy="4890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Straight Connector 944"/>
          <p:cNvCxnSpPr>
            <a:stCxn id="1028" idx="6"/>
            <a:endCxn id="1021" idx="6"/>
          </p:cNvCxnSpPr>
          <p:nvPr/>
        </p:nvCxnSpPr>
        <p:spPr>
          <a:xfrm rot="5400000" flipH="1">
            <a:off x="7548503" y="803093"/>
            <a:ext cx="914386" cy="7380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Straight Connector 945"/>
          <p:cNvCxnSpPr>
            <a:stCxn id="1029" idx="6"/>
            <a:endCxn id="1012" idx="6"/>
          </p:cNvCxnSpPr>
          <p:nvPr/>
        </p:nvCxnSpPr>
        <p:spPr>
          <a:xfrm rot="5400000" flipH="1" flipV="1">
            <a:off x="8035118" y="809336"/>
            <a:ext cx="914386" cy="72551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Straight Connector 946"/>
          <p:cNvCxnSpPr>
            <a:stCxn id="1029" idx="6"/>
            <a:endCxn id="1013" idx="6"/>
          </p:cNvCxnSpPr>
          <p:nvPr/>
        </p:nvCxnSpPr>
        <p:spPr>
          <a:xfrm rot="5400000" flipH="1" flipV="1">
            <a:off x="7911201" y="933252"/>
            <a:ext cx="914386" cy="4776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Straight Connector 947"/>
          <p:cNvCxnSpPr>
            <a:stCxn id="1029" idx="6"/>
            <a:endCxn id="1015" idx="6"/>
          </p:cNvCxnSpPr>
          <p:nvPr/>
        </p:nvCxnSpPr>
        <p:spPr>
          <a:xfrm rot="5400000" flipH="1">
            <a:off x="7669512" y="1169247"/>
            <a:ext cx="914386" cy="56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Straight Connector 948"/>
          <p:cNvCxnSpPr>
            <a:stCxn id="1029" idx="6"/>
            <a:endCxn id="1020" idx="6"/>
          </p:cNvCxnSpPr>
          <p:nvPr/>
        </p:nvCxnSpPr>
        <p:spPr>
          <a:xfrm rot="5400000" flipH="1">
            <a:off x="7550427" y="1050162"/>
            <a:ext cx="914386" cy="24386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Straight Connector 949"/>
          <p:cNvCxnSpPr>
            <a:stCxn id="1031" idx="6"/>
            <a:endCxn id="1012" idx="6"/>
          </p:cNvCxnSpPr>
          <p:nvPr/>
        </p:nvCxnSpPr>
        <p:spPr>
          <a:xfrm rot="5400000" flipH="1" flipV="1">
            <a:off x="7912544" y="686762"/>
            <a:ext cx="914386" cy="97066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Straight Connector 950"/>
          <p:cNvCxnSpPr>
            <a:stCxn id="1031" idx="6"/>
            <a:endCxn id="1013" idx="6"/>
          </p:cNvCxnSpPr>
          <p:nvPr/>
        </p:nvCxnSpPr>
        <p:spPr>
          <a:xfrm rot="5400000" flipH="1" flipV="1">
            <a:off x="7788627" y="810678"/>
            <a:ext cx="914386" cy="7228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Straight Connector 951"/>
          <p:cNvCxnSpPr>
            <a:stCxn id="1031" idx="6"/>
            <a:endCxn id="1014" idx="6"/>
          </p:cNvCxnSpPr>
          <p:nvPr/>
        </p:nvCxnSpPr>
        <p:spPr>
          <a:xfrm rot="5400000" flipH="1" flipV="1">
            <a:off x="7673702" y="925607"/>
            <a:ext cx="914386" cy="4929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Straight Connector 952"/>
          <p:cNvCxnSpPr>
            <a:stCxn id="1031" idx="6"/>
            <a:endCxn id="1015" idx="6"/>
          </p:cNvCxnSpPr>
          <p:nvPr/>
        </p:nvCxnSpPr>
        <p:spPr>
          <a:xfrm rot="5400000" flipH="1" flipV="1">
            <a:off x="7546938" y="1052367"/>
            <a:ext cx="914386" cy="2394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Connector 953"/>
          <p:cNvCxnSpPr>
            <a:stCxn id="1031" idx="6"/>
            <a:endCxn id="1020" idx="6"/>
          </p:cNvCxnSpPr>
          <p:nvPr/>
        </p:nvCxnSpPr>
        <p:spPr>
          <a:xfrm rot="5400000" flipH="1" flipV="1">
            <a:off x="7427852" y="1171453"/>
            <a:ext cx="914386" cy="12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954"/>
          <p:cNvCxnSpPr>
            <a:stCxn id="1031" idx="6"/>
            <a:endCxn id="1021" idx="6"/>
          </p:cNvCxnSpPr>
          <p:nvPr/>
        </p:nvCxnSpPr>
        <p:spPr>
          <a:xfrm rot="5400000" flipH="1">
            <a:off x="7303357" y="1048240"/>
            <a:ext cx="914386" cy="2477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Straight Connector 955"/>
          <p:cNvCxnSpPr>
            <a:stCxn id="1032" idx="6"/>
            <a:endCxn id="1013" idx="6"/>
          </p:cNvCxnSpPr>
          <p:nvPr/>
        </p:nvCxnSpPr>
        <p:spPr>
          <a:xfrm rot="5400000" flipH="1" flipV="1">
            <a:off x="7666054" y="688105"/>
            <a:ext cx="914386" cy="9679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Straight Connector 956"/>
          <p:cNvCxnSpPr>
            <a:stCxn id="1032" idx="6"/>
            <a:endCxn id="1014" idx="6"/>
          </p:cNvCxnSpPr>
          <p:nvPr/>
        </p:nvCxnSpPr>
        <p:spPr>
          <a:xfrm rot="5400000" flipH="1" flipV="1">
            <a:off x="7551128" y="803033"/>
            <a:ext cx="914386" cy="7381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Straight Connector 1009"/>
          <p:cNvCxnSpPr>
            <a:stCxn id="1032" idx="6"/>
            <a:endCxn id="1020" idx="6"/>
          </p:cNvCxnSpPr>
          <p:nvPr/>
        </p:nvCxnSpPr>
        <p:spPr>
          <a:xfrm rot="5400000" flipH="1" flipV="1">
            <a:off x="7305279" y="1048880"/>
            <a:ext cx="914386" cy="2464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>
            <a:stCxn id="1032" idx="6"/>
            <a:endCxn id="1021" idx="6"/>
          </p:cNvCxnSpPr>
          <p:nvPr/>
        </p:nvCxnSpPr>
        <p:spPr>
          <a:xfrm rot="5400000" flipH="1">
            <a:off x="7180784" y="1170813"/>
            <a:ext cx="914386" cy="25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/>
          <p:cNvCxnSpPr>
            <a:stCxn id="1028" idx="6"/>
            <a:endCxn id="1012" idx="6"/>
          </p:cNvCxnSpPr>
          <p:nvPr/>
        </p:nvCxnSpPr>
        <p:spPr>
          <a:xfrm rot="5400000" flipH="1" flipV="1">
            <a:off x="8157692" y="931907"/>
            <a:ext cx="914383" cy="4803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/>
          <p:cNvCxnSpPr>
            <a:stCxn id="1032" idx="6"/>
            <a:endCxn id="1012" idx="6"/>
          </p:cNvCxnSpPr>
          <p:nvPr/>
        </p:nvCxnSpPr>
        <p:spPr>
          <a:xfrm rot="5400000" flipH="1" flipV="1">
            <a:off x="7789972" y="564187"/>
            <a:ext cx="914383" cy="12158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/>
          <p:cNvCxnSpPr>
            <a:stCxn id="1023" idx="6"/>
            <a:endCxn id="1014" idx="6"/>
          </p:cNvCxnSpPr>
          <p:nvPr/>
        </p:nvCxnSpPr>
        <p:spPr>
          <a:xfrm rot="5400000" flipH="1">
            <a:off x="8159031" y="933249"/>
            <a:ext cx="914383" cy="477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/>
          <p:cNvCxnSpPr>
            <a:stCxn id="1023" idx="6"/>
            <a:endCxn id="1021" idx="6"/>
          </p:cNvCxnSpPr>
          <p:nvPr/>
        </p:nvCxnSpPr>
        <p:spPr>
          <a:xfrm rot="5400000" flipH="1">
            <a:off x="7788689" y="562907"/>
            <a:ext cx="914383" cy="12183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/>
          <p:cNvCxnSpPr>
            <a:stCxn id="1029" idx="6"/>
            <a:endCxn id="1021" idx="6"/>
          </p:cNvCxnSpPr>
          <p:nvPr/>
        </p:nvCxnSpPr>
        <p:spPr>
          <a:xfrm rot="5400000" flipH="1">
            <a:off x="7425933" y="925665"/>
            <a:ext cx="914383" cy="49285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/>
          <p:cNvCxnSpPr>
            <a:stCxn id="1032" idx="6"/>
            <a:endCxn id="1015" idx="6"/>
          </p:cNvCxnSpPr>
          <p:nvPr/>
        </p:nvCxnSpPr>
        <p:spPr>
          <a:xfrm rot="5400000" flipH="1" flipV="1">
            <a:off x="7424367" y="929793"/>
            <a:ext cx="914383" cy="484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/>
          <p:cNvCxnSpPr>
            <a:stCxn id="1029" idx="6"/>
            <a:endCxn id="1014" idx="6"/>
          </p:cNvCxnSpPr>
          <p:nvPr/>
        </p:nvCxnSpPr>
        <p:spPr>
          <a:xfrm rot="5400000" flipH="1" flipV="1">
            <a:off x="7796274" y="1048179"/>
            <a:ext cx="914383" cy="24782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/>
          <p:cNvCxnSpPr>
            <a:stCxn id="1028" idx="6"/>
            <a:endCxn id="1015" idx="6"/>
          </p:cNvCxnSpPr>
          <p:nvPr/>
        </p:nvCxnSpPr>
        <p:spPr>
          <a:xfrm rot="5400000" flipH="1">
            <a:off x="7792086" y="1046673"/>
            <a:ext cx="914383" cy="2508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/>
          <p:cNvCxnSpPr>
            <a:stCxn id="1032" idx="6"/>
            <a:endCxn id="908" idx="6"/>
          </p:cNvCxnSpPr>
          <p:nvPr/>
        </p:nvCxnSpPr>
        <p:spPr>
          <a:xfrm rot="5400000" flipH="1" flipV="1">
            <a:off x="7912840" y="444472"/>
            <a:ext cx="911230" cy="14583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/>
          <p:cNvCxnSpPr>
            <a:stCxn id="1032" idx="6"/>
            <a:endCxn id="907" idx="6"/>
          </p:cNvCxnSpPr>
          <p:nvPr/>
        </p:nvCxnSpPr>
        <p:spPr>
          <a:xfrm rot="5400000" flipH="1" flipV="1">
            <a:off x="8037336" y="319977"/>
            <a:ext cx="911230" cy="17073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/>
          <p:cNvCxnSpPr>
            <a:stCxn id="1032" idx="6"/>
            <a:endCxn id="906" idx="6"/>
          </p:cNvCxnSpPr>
          <p:nvPr/>
        </p:nvCxnSpPr>
        <p:spPr>
          <a:xfrm rot="5400000" flipH="1" flipV="1">
            <a:off x="8156422" y="200891"/>
            <a:ext cx="911230" cy="19455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/>
          <p:cNvCxnSpPr>
            <a:stCxn id="1032" idx="6"/>
            <a:endCxn id="905" idx="6"/>
          </p:cNvCxnSpPr>
          <p:nvPr/>
        </p:nvCxnSpPr>
        <p:spPr>
          <a:xfrm rot="5400000" flipH="1" flipV="1">
            <a:off x="8283182" y="74130"/>
            <a:ext cx="911230" cy="2199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/>
          <p:cNvCxnSpPr>
            <a:stCxn id="1032" idx="6"/>
            <a:endCxn id="904" idx="6"/>
          </p:cNvCxnSpPr>
          <p:nvPr/>
        </p:nvCxnSpPr>
        <p:spPr>
          <a:xfrm rot="5400000" flipH="1" flipV="1">
            <a:off x="8398110" y="-40798"/>
            <a:ext cx="911230" cy="242893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/>
          <p:cNvCxnSpPr>
            <a:stCxn id="1032" idx="5"/>
            <a:endCxn id="903" idx="6"/>
          </p:cNvCxnSpPr>
          <p:nvPr/>
        </p:nvCxnSpPr>
        <p:spPr>
          <a:xfrm rot="5400000" flipH="1" flipV="1">
            <a:off x="8492011" y="-177129"/>
            <a:ext cx="928832" cy="271919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/>
          <p:cNvCxnSpPr/>
          <p:nvPr/>
        </p:nvCxnSpPr>
        <p:spPr>
          <a:xfrm rot="5400000" flipH="1">
            <a:off x="9124864" y="442720"/>
            <a:ext cx="911230" cy="14583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Connector 1110"/>
          <p:cNvCxnSpPr/>
          <p:nvPr/>
        </p:nvCxnSpPr>
        <p:spPr>
          <a:xfrm rot="5400000" flipH="1">
            <a:off x="9000369" y="318225"/>
            <a:ext cx="911230" cy="17073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Connector 1111"/>
          <p:cNvCxnSpPr/>
          <p:nvPr/>
        </p:nvCxnSpPr>
        <p:spPr>
          <a:xfrm rot="5400000" flipH="1">
            <a:off x="8881283" y="199139"/>
            <a:ext cx="911230" cy="194555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2" name="Straight Connector 1271"/>
          <p:cNvCxnSpPr/>
          <p:nvPr/>
        </p:nvCxnSpPr>
        <p:spPr>
          <a:xfrm rot="5400000" flipH="1">
            <a:off x="8754522" y="72378"/>
            <a:ext cx="911230" cy="21990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0" name="Straight Connector 1279"/>
          <p:cNvCxnSpPr/>
          <p:nvPr/>
        </p:nvCxnSpPr>
        <p:spPr>
          <a:xfrm rot="5400000" flipH="1">
            <a:off x="8639594" y="-42550"/>
            <a:ext cx="911230" cy="242893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3" name="Straight Connector 1282"/>
          <p:cNvCxnSpPr/>
          <p:nvPr/>
        </p:nvCxnSpPr>
        <p:spPr>
          <a:xfrm rot="5400000" flipH="1">
            <a:off x="8522149" y="-172938"/>
            <a:ext cx="907560" cy="26860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5" name="Straight Connector 1284"/>
          <p:cNvCxnSpPr>
            <a:stCxn id="1031" idx="6"/>
          </p:cNvCxnSpPr>
          <p:nvPr/>
        </p:nvCxnSpPr>
        <p:spPr>
          <a:xfrm rot="5400000" flipH="1" flipV="1">
            <a:off x="8033466" y="565839"/>
            <a:ext cx="914383" cy="121250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8" name="Straight Connector 1287"/>
          <p:cNvCxnSpPr>
            <a:stCxn id="1031" idx="6"/>
          </p:cNvCxnSpPr>
          <p:nvPr/>
        </p:nvCxnSpPr>
        <p:spPr>
          <a:xfrm rot="5400000" flipH="1" flipV="1">
            <a:off x="8157961" y="441344"/>
            <a:ext cx="914383" cy="14614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0" name="Straight Connector 1289"/>
          <p:cNvCxnSpPr>
            <a:stCxn id="1031" idx="6"/>
          </p:cNvCxnSpPr>
          <p:nvPr/>
        </p:nvCxnSpPr>
        <p:spPr>
          <a:xfrm rot="5400000" flipH="1" flipV="1">
            <a:off x="8277047" y="322258"/>
            <a:ext cx="914383" cy="16996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1" name="Straight Connector 1290"/>
          <p:cNvCxnSpPr>
            <a:stCxn id="1031" idx="6"/>
          </p:cNvCxnSpPr>
          <p:nvPr/>
        </p:nvCxnSpPr>
        <p:spPr>
          <a:xfrm rot="5400000" flipH="1" flipV="1">
            <a:off x="8403808" y="195497"/>
            <a:ext cx="914383" cy="195319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2" name="Straight Connector 1291"/>
          <p:cNvCxnSpPr>
            <a:stCxn id="1031" idx="6"/>
          </p:cNvCxnSpPr>
          <p:nvPr/>
        </p:nvCxnSpPr>
        <p:spPr>
          <a:xfrm rot="5400000" flipH="1" flipV="1">
            <a:off x="8518736" y="80569"/>
            <a:ext cx="914383" cy="218304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3" name="Straight Connector 1292"/>
          <p:cNvCxnSpPr>
            <a:stCxn id="1031" idx="6"/>
          </p:cNvCxnSpPr>
          <p:nvPr/>
        </p:nvCxnSpPr>
        <p:spPr>
          <a:xfrm rot="5400000" flipH="1" flipV="1">
            <a:off x="8642653" y="-43348"/>
            <a:ext cx="914383" cy="243088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4" name="Straight Connector 1293"/>
          <p:cNvCxnSpPr>
            <a:stCxn id="1029" idx="6"/>
          </p:cNvCxnSpPr>
          <p:nvPr/>
        </p:nvCxnSpPr>
        <p:spPr>
          <a:xfrm rot="5400000" flipH="1" flipV="1">
            <a:off x="8159980" y="691404"/>
            <a:ext cx="907452" cy="9683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5" name="Straight Connector 1294"/>
          <p:cNvCxnSpPr>
            <a:stCxn id="1029" idx="6"/>
          </p:cNvCxnSpPr>
          <p:nvPr/>
        </p:nvCxnSpPr>
        <p:spPr>
          <a:xfrm rot="5400000" flipH="1" flipV="1">
            <a:off x="8284475" y="566909"/>
            <a:ext cx="907452" cy="121729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6" name="Straight Connector 1295"/>
          <p:cNvCxnSpPr>
            <a:stCxn id="1029" idx="6"/>
          </p:cNvCxnSpPr>
          <p:nvPr/>
        </p:nvCxnSpPr>
        <p:spPr>
          <a:xfrm rot="5400000" flipH="1" flipV="1">
            <a:off x="8403561" y="447823"/>
            <a:ext cx="907452" cy="14554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7" name="Straight Connector 1296"/>
          <p:cNvCxnSpPr>
            <a:stCxn id="1029" idx="6"/>
          </p:cNvCxnSpPr>
          <p:nvPr/>
        </p:nvCxnSpPr>
        <p:spPr>
          <a:xfrm rot="5400000" flipH="1" flipV="1">
            <a:off x="8530322" y="321062"/>
            <a:ext cx="907452" cy="170899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9" name="Straight Connector 1298"/>
          <p:cNvCxnSpPr>
            <a:stCxn id="1029" idx="6"/>
          </p:cNvCxnSpPr>
          <p:nvPr/>
        </p:nvCxnSpPr>
        <p:spPr>
          <a:xfrm rot="5400000" flipH="1" flipV="1">
            <a:off x="8645250" y="206134"/>
            <a:ext cx="907452" cy="193884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0" name="Straight Connector 1299"/>
          <p:cNvCxnSpPr>
            <a:stCxn id="1029" idx="6"/>
          </p:cNvCxnSpPr>
          <p:nvPr/>
        </p:nvCxnSpPr>
        <p:spPr>
          <a:xfrm rot="5400000" flipH="1" flipV="1">
            <a:off x="8769167" y="82217"/>
            <a:ext cx="907452" cy="21866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1" name="Straight Connector 1300"/>
          <p:cNvCxnSpPr>
            <a:stCxn id="1028" idx="6"/>
          </p:cNvCxnSpPr>
          <p:nvPr/>
        </p:nvCxnSpPr>
        <p:spPr>
          <a:xfrm rot="5400000" flipH="1" flipV="1">
            <a:off x="8286493" y="816968"/>
            <a:ext cx="900521" cy="7241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2" name="Straight Connector 1301"/>
          <p:cNvCxnSpPr>
            <a:stCxn id="1028" idx="6"/>
          </p:cNvCxnSpPr>
          <p:nvPr/>
        </p:nvCxnSpPr>
        <p:spPr>
          <a:xfrm rot="5400000" flipH="1" flipV="1">
            <a:off x="8410988" y="692473"/>
            <a:ext cx="900521" cy="97310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3" name="Straight Connector 1302"/>
          <p:cNvCxnSpPr>
            <a:stCxn id="1028" idx="6"/>
          </p:cNvCxnSpPr>
          <p:nvPr/>
        </p:nvCxnSpPr>
        <p:spPr>
          <a:xfrm rot="5400000" flipH="1" flipV="1">
            <a:off x="8530074" y="573387"/>
            <a:ext cx="900521" cy="12112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4" name="Straight Connector 1303"/>
          <p:cNvCxnSpPr>
            <a:stCxn id="1028" idx="6"/>
          </p:cNvCxnSpPr>
          <p:nvPr/>
        </p:nvCxnSpPr>
        <p:spPr>
          <a:xfrm rot="5400000" flipH="1" flipV="1">
            <a:off x="8656835" y="446626"/>
            <a:ext cx="900521" cy="146479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5" name="Straight Connector 1304"/>
          <p:cNvCxnSpPr>
            <a:stCxn id="1028" idx="6"/>
          </p:cNvCxnSpPr>
          <p:nvPr/>
        </p:nvCxnSpPr>
        <p:spPr>
          <a:xfrm rot="5400000" flipH="1" flipV="1">
            <a:off x="8771763" y="331698"/>
            <a:ext cx="900521" cy="16946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6" name="Straight Connector 1305"/>
          <p:cNvCxnSpPr>
            <a:stCxn id="1028" idx="6"/>
          </p:cNvCxnSpPr>
          <p:nvPr/>
        </p:nvCxnSpPr>
        <p:spPr>
          <a:xfrm rot="5400000" flipH="1" flipV="1">
            <a:off x="8895680" y="207781"/>
            <a:ext cx="900521" cy="19424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7" name="Straight Connector 1306"/>
          <p:cNvCxnSpPr>
            <a:stCxn id="1024" idx="6"/>
          </p:cNvCxnSpPr>
          <p:nvPr/>
        </p:nvCxnSpPr>
        <p:spPr>
          <a:xfrm rot="5400000" flipH="1" flipV="1">
            <a:off x="8408044" y="937570"/>
            <a:ext cx="893589" cy="48984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8" name="Straight Connector 1307"/>
          <p:cNvCxnSpPr>
            <a:stCxn id="1024" idx="6"/>
          </p:cNvCxnSpPr>
          <p:nvPr/>
        </p:nvCxnSpPr>
        <p:spPr>
          <a:xfrm rot="5400000" flipH="1" flipV="1">
            <a:off x="8532539" y="813075"/>
            <a:ext cx="893589" cy="7388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9" name="Straight Connector 1308"/>
          <p:cNvCxnSpPr>
            <a:stCxn id="1024" idx="6"/>
          </p:cNvCxnSpPr>
          <p:nvPr/>
        </p:nvCxnSpPr>
        <p:spPr>
          <a:xfrm rot="5400000" flipH="1" flipV="1">
            <a:off x="8651625" y="693989"/>
            <a:ext cx="893589" cy="97700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Connector 1309"/>
          <p:cNvCxnSpPr>
            <a:stCxn id="1024" idx="6"/>
          </p:cNvCxnSpPr>
          <p:nvPr/>
        </p:nvCxnSpPr>
        <p:spPr>
          <a:xfrm rot="5400000" flipH="1" flipV="1">
            <a:off x="8778386" y="567228"/>
            <a:ext cx="893589" cy="12305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" name="Straight Connector 1310"/>
          <p:cNvCxnSpPr>
            <a:stCxn id="1024" idx="6"/>
          </p:cNvCxnSpPr>
          <p:nvPr/>
        </p:nvCxnSpPr>
        <p:spPr>
          <a:xfrm rot="5400000" flipH="1" flipV="1">
            <a:off x="8893314" y="452300"/>
            <a:ext cx="893589" cy="146038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2" name="Straight Connector 1311"/>
          <p:cNvCxnSpPr>
            <a:stCxn id="1024" idx="6"/>
          </p:cNvCxnSpPr>
          <p:nvPr/>
        </p:nvCxnSpPr>
        <p:spPr>
          <a:xfrm rot="5400000" flipH="1" flipV="1">
            <a:off x="9017231" y="328383"/>
            <a:ext cx="893589" cy="17082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" name="Straight Connector 1312"/>
          <p:cNvCxnSpPr>
            <a:stCxn id="1023" idx="6"/>
          </p:cNvCxnSpPr>
          <p:nvPr/>
        </p:nvCxnSpPr>
        <p:spPr>
          <a:xfrm rot="5400000" flipH="1" flipV="1">
            <a:off x="8534559" y="1063136"/>
            <a:ext cx="886656" cy="2456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4" name="Straight Connector 1313"/>
          <p:cNvCxnSpPr>
            <a:stCxn id="1023" idx="6"/>
          </p:cNvCxnSpPr>
          <p:nvPr/>
        </p:nvCxnSpPr>
        <p:spPr>
          <a:xfrm rot="5400000" flipH="1" flipV="1">
            <a:off x="8659054" y="938641"/>
            <a:ext cx="886656" cy="4946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Straight Connector 1314"/>
          <p:cNvCxnSpPr>
            <a:stCxn id="1023" idx="6"/>
          </p:cNvCxnSpPr>
          <p:nvPr/>
        </p:nvCxnSpPr>
        <p:spPr>
          <a:xfrm rot="5400000" flipH="1" flipV="1">
            <a:off x="8778140" y="819555"/>
            <a:ext cx="886656" cy="7328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6" name="Straight Connector 1315"/>
          <p:cNvCxnSpPr>
            <a:stCxn id="1023" idx="6"/>
          </p:cNvCxnSpPr>
          <p:nvPr/>
        </p:nvCxnSpPr>
        <p:spPr>
          <a:xfrm rot="5400000" flipH="1" flipV="1">
            <a:off x="8904901" y="692794"/>
            <a:ext cx="886656" cy="98632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7" name="Straight Connector 1316"/>
          <p:cNvCxnSpPr>
            <a:stCxn id="1023" idx="6"/>
          </p:cNvCxnSpPr>
          <p:nvPr/>
        </p:nvCxnSpPr>
        <p:spPr>
          <a:xfrm rot="5400000" flipH="1" flipV="1">
            <a:off x="9019829" y="577866"/>
            <a:ext cx="886656" cy="121618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8" name="Straight Connector 1317"/>
          <p:cNvCxnSpPr>
            <a:stCxn id="1023" idx="6"/>
          </p:cNvCxnSpPr>
          <p:nvPr/>
        </p:nvCxnSpPr>
        <p:spPr>
          <a:xfrm rot="5400000" flipH="1" flipV="1">
            <a:off x="9143746" y="453949"/>
            <a:ext cx="886656" cy="146401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9" name="Straight Connector 1338"/>
          <p:cNvCxnSpPr>
            <a:stCxn id="910" idx="6"/>
          </p:cNvCxnSpPr>
          <p:nvPr/>
        </p:nvCxnSpPr>
        <p:spPr>
          <a:xfrm rot="5400000" flipH="1">
            <a:off x="9011644" y="573206"/>
            <a:ext cx="902656" cy="121580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0" name="Straight Connector 1339"/>
          <p:cNvCxnSpPr>
            <a:stCxn id="910" idx="6"/>
          </p:cNvCxnSpPr>
          <p:nvPr/>
        </p:nvCxnSpPr>
        <p:spPr>
          <a:xfrm rot="5400000" flipH="1">
            <a:off x="8887149" y="448711"/>
            <a:ext cx="902656" cy="14647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1" name="Straight Connector 1340"/>
          <p:cNvCxnSpPr>
            <a:stCxn id="910" idx="6"/>
          </p:cNvCxnSpPr>
          <p:nvPr/>
        </p:nvCxnSpPr>
        <p:spPr>
          <a:xfrm rot="5400000" flipH="1">
            <a:off x="8768063" y="329625"/>
            <a:ext cx="902656" cy="17029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2" name="Straight Connector 1341"/>
          <p:cNvCxnSpPr>
            <a:stCxn id="910" idx="6"/>
          </p:cNvCxnSpPr>
          <p:nvPr/>
        </p:nvCxnSpPr>
        <p:spPr>
          <a:xfrm rot="5400000" flipH="1">
            <a:off x="8641302" y="202864"/>
            <a:ext cx="902656" cy="195649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3" name="Straight Connector 1342"/>
          <p:cNvCxnSpPr>
            <a:stCxn id="910" idx="6"/>
          </p:cNvCxnSpPr>
          <p:nvPr/>
        </p:nvCxnSpPr>
        <p:spPr>
          <a:xfrm rot="5400000" flipH="1">
            <a:off x="8526374" y="87936"/>
            <a:ext cx="902656" cy="218634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4" name="Straight Connector 1343"/>
          <p:cNvCxnSpPr>
            <a:stCxn id="910" idx="6"/>
          </p:cNvCxnSpPr>
          <p:nvPr/>
        </p:nvCxnSpPr>
        <p:spPr>
          <a:xfrm rot="5400000" flipH="1">
            <a:off x="8402457" y="-35981"/>
            <a:ext cx="902655" cy="243418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5" name="Straight Connector 1344"/>
          <p:cNvCxnSpPr>
            <a:stCxn id="911" idx="6"/>
          </p:cNvCxnSpPr>
          <p:nvPr/>
        </p:nvCxnSpPr>
        <p:spPr>
          <a:xfrm rot="5400000" flipH="1">
            <a:off x="8894576" y="691359"/>
            <a:ext cx="907921" cy="9742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6" name="Straight Connector 1345"/>
          <p:cNvCxnSpPr>
            <a:stCxn id="911" idx="6"/>
          </p:cNvCxnSpPr>
          <p:nvPr/>
        </p:nvCxnSpPr>
        <p:spPr>
          <a:xfrm rot="5400000" flipH="1">
            <a:off x="8770081" y="566864"/>
            <a:ext cx="907921" cy="12232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7" name="Straight Connector 1346"/>
          <p:cNvCxnSpPr>
            <a:stCxn id="911" idx="6"/>
          </p:cNvCxnSpPr>
          <p:nvPr/>
        </p:nvCxnSpPr>
        <p:spPr>
          <a:xfrm rot="5400000" flipH="1">
            <a:off x="8650995" y="447778"/>
            <a:ext cx="907921" cy="146139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8" name="Straight Connector 1347"/>
          <p:cNvCxnSpPr>
            <a:stCxn id="911" idx="6"/>
          </p:cNvCxnSpPr>
          <p:nvPr/>
        </p:nvCxnSpPr>
        <p:spPr>
          <a:xfrm rot="5400000" flipH="1">
            <a:off x="8524234" y="321017"/>
            <a:ext cx="907921" cy="171492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9" name="Straight Connector 1348"/>
          <p:cNvCxnSpPr>
            <a:stCxn id="911" idx="6"/>
          </p:cNvCxnSpPr>
          <p:nvPr/>
        </p:nvCxnSpPr>
        <p:spPr>
          <a:xfrm rot="5400000" flipH="1">
            <a:off x="8409306" y="206089"/>
            <a:ext cx="907921" cy="194477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0" name="Straight Connector 1349"/>
          <p:cNvCxnSpPr>
            <a:stCxn id="911" idx="6"/>
          </p:cNvCxnSpPr>
          <p:nvPr/>
        </p:nvCxnSpPr>
        <p:spPr>
          <a:xfrm rot="5400000" flipH="1">
            <a:off x="8285390" y="82173"/>
            <a:ext cx="907919" cy="21926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1" name="Straight Connector 1350"/>
          <p:cNvCxnSpPr>
            <a:stCxn id="912" idx="6"/>
          </p:cNvCxnSpPr>
          <p:nvPr/>
        </p:nvCxnSpPr>
        <p:spPr>
          <a:xfrm rot="5400000" flipH="1">
            <a:off x="8762343" y="804271"/>
            <a:ext cx="925055" cy="73127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2" name="Straight Connector 1351"/>
          <p:cNvCxnSpPr>
            <a:stCxn id="912" idx="6"/>
          </p:cNvCxnSpPr>
          <p:nvPr/>
        </p:nvCxnSpPr>
        <p:spPr>
          <a:xfrm rot="5400000" flipH="1">
            <a:off x="8637848" y="679776"/>
            <a:ext cx="925055" cy="9802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3" name="Straight Connector 1352"/>
          <p:cNvCxnSpPr>
            <a:stCxn id="912" idx="6"/>
          </p:cNvCxnSpPr>
          <p:nvPr/>
        </p:nvCxnSpPr>
        <p:spPr>
          <a:xfrm rot="5400000" flipH="1">
            <a:off x="8518762" y="560690"/>
            <a:ext cx="925055" cy="121844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4" name="Straight Connector 1353"/>
          <p:cNvCxnSpPr>
            <a:stCxn id="912" idx="6"/>
          </p:cNvCxnSpPr>
          <p:nvPr/>
        </p:nvCxnSpPr>
        <p:spPr>
          <a:xfrm rot="5400000" flipH="1">
            <a:off x="8392001" y="433929"/>
            <a:ext cx="925055" cy="14719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5" name="Straight Connector 1354"/>
          <p:cNvCxnSpPr>
            <a:stCxn id="912" idx="6"/>
          </p:cNvCxnSpPr>
          <p:nvPr/>
        </p:nvCxnSpPr>
        <p:spPr>
          <a:xfrm rot="5400000" flipH="1">
            <a:off x="8277073" y="319001"/>
            <a:ext cx="925055" cy="170181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6" name="Straight Connector 1355"/>
          <p:cNvCxnSpPr>
            <a:stCxn id="912" idx="6"/>
          </p:cNvCxnSpPr>
          <p:nvPr/>
        </p:nvCxnSpPr>
        <p:spPr>
          <a:xfrm rot="5400000" flipH="1">
            <a:off x="8153157" y="195085"/>
            <a:ext cx="925053" cy="19496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7" name="Straight Connector 1356"/>
          <p:cNvCxnSpPr>
            <a:stCxn id="913" idx="6"/>
          </p:cNvCxnSpPr>
          <p:nvPr/>
        </p:nvCxnSpPr>
        <p:spPr>
          <a:xfrm rot="5400000" flipH="1">
            <a:off x="8639708" y="926784"/>
            <a:ext cx="925057" cy="4862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8" name="Straight Connector 1357"/>
          <p:cNvCxnSpPr>
            <a:stCxn id="913" idx="6"/>
          </p:cNvCxnSpPr>
          <p:nvPr/>
        </p:nvCxnSpPr>
        <p:spPr>
          <a:xfrm rot="5400000" flipH="1">
            <a:off x="8515213" y="802289"/>
            <a:ext cx="925057" cy="73524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9" name="Straight Connector 1358"/>
          <p:cNvCxnSpPr>
            <a:stCxn id="913" idx="6"/>
          </p:cNvCxnSpPr>
          <p:nvPr/>
        </p:nvCxnSpPr>
        <p:spPr>
          <a:xfrm rot="5400000" flipH="1">
            <a:off x="8396127" y="683203"/>
            <a:ext cx="925057" cy="9734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0" name="Straight Connector 1359"/>
          <p:cNvCxnSpPr>
            <a:stCxn id="913" idx="6"/>
          </p:cNvCxnSpPr>
          <p:nvPr/>
        </p:nvCxnSpPr>
        <p:spPr>
          <a:xfrm rot="5400000" flipH="1">
            <a:off x="8269366" y="556442"/>
            <a:ext cx="925057" cy="122693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1" name="Straight Connector 1360"/>
          <p:cNvCxnSpPr>
            <a:stCxn id="913" idx="6"/>
          </p:cNvCxnSpPr>
          <p:nvPr/>
        </p:nvCxnSpPr>
        <p:spPr>
          <a:xfrm rot="5400000" flipH="1">
            <a:off x="8154438" y="441514"/>
            <a:ext cx="925057" cy="14567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2" name="Straight Connector 1361"/>
          <p:cNvCxnSpPr>
            <a:stCxn id="913" idx="6"/>
          </p:cNvCxnSpPr>
          <p:nvPr/>
        </p:nvCxnSpPr>
        <p:spPr>
          <a:xfrm rot="5400000" flipH="1">
            <a:off x="8030522" y="317598"/>
            <a:ext cx="925055" cy="1704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4" name="Straight Connector 1363"/>
          <p:cNvCxnSpPr>
            <a:stCxn id="914" idx="6"/>
          </p:cNvCxnSpPr>
          <p:nvPr/>
        </p:nvCxnSpPr>
        <p:spPr>
          <a:xfrm rot="5400000" flipH="1">
            <a:off x="8527367" y="1059589"/>
            <a:ext cx="911231" cy="23446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5" name="Straight Connector 1364"/>
          <p:cNvCxnSpPr>
            <a:stCxn id="914" idx="6"/>
          </p:cNvCxnSpPr>
          <p:nvPr/>
        </p:nvCxnSpPr>
        <p:spPr>
          <a:xfrm rot="5400000" flipH="1">
            <a:off x="8402872" y="935094"/>
            <a:ext cx="911231" cy="48345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6" name="Straight Connector 1365"/>
          <p:cNvCxnSpPr>
            <a:stCxn id="914" idx="6"/>
          </p:cNvCxnSpPr>
          <p:nvPr/>
        </p:nvCxnSpPr>
        <p:spPr>
          <a:xfrm rot="5400000" flipH="1">
            <a:off x="8283786" y="816008"/>
            <a:ext cx="911231" cy="72162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7" name="Straight Connector 1366"/>
          <p:cNvCxnSpPr>
            <a:stCxn id="914" idx="6"/>
          </p:cNvCxnSpPr>
          <p:nvPr/>
        </p:nvCxnSpPr>
        <p:spPr>
          <a:xfrm rot="5400000" flipH="1">
            <a:off x="8157025" y="689247"/>
            <a:ext cx="911231" cy="97514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8" name="Straight Connector 1367"/>
          <p:cNvCxnSpPr>
            <a:stCxn id="914" idx="6"/>
          </p:cNvCxnSpPr>
          <p:nvPr/>
        </p:nvCxnSpPr>
        <p:spPr>
          <a:xfrm rot="5400000" flipH="1">
            <a:off x="8042097" y="574319"/>
            <a:ext cx="911231" cy="12050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9" name="Straight Connector 1368"/>
          <p:cNvCxnSpPr>
            <a:stCxn id="914" idx="6"/>
          </p:cNvCxnSpPr>
          <p:nvPr/>
        </p:nvCxnSpPr>
        <p:spPr>
          <a:xfrm rot="5400000" flipH="1">
            <a:off x="7918181" y="450403"/>
            <a:ext cx="911229" cy="14528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" name="Oval 908"/>
          <p:cNvSpPr/>
          <p:nvPr/>
        </p:nvSpPr>
        <p:spPr>
          <a:xfrm rot="5400000" flipH="1">
            <a:off x="10255925" y="1632530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910" name="Oval 909"/>
          <p:cNvSpPr/>
          <p:nvPr/>
        </p:nvSpPr>
        <p:spPr>
          <a:xfrm rot="5400000" flipH="1">
            <a:off x="10010777" y="1632530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911" name="Oval 910"/>
          <p:cNvSpPr/>
          <p:nvPr/>
        </p:nvSpPr>
        <p:spPr>
          <a:xfrm rot="5400000" flipH="1">
            <a:off x="9775556" y="1632530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912" name="Oval 911"/>
          <p:cNvSpPr/>
          <p:nvPr/>
        </p:nvSpPr>
        <p:spPr>
          <a:xfrm rot="5400000" flipH="1">
            <a:off x="9530411" y="1632530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913" name="Oval 912"/>
          <p:cNvSpPr/>
          <p:nvPr/>
        </p:nvSpPr>
        <p:spPr>
          <a:xfrm rot="5400000" flipH="1">
            <a:off x="9285263" y="1632530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914" name="Oval 913"/>
          <p:cNvSpPr/>
          <p:nvPr/>
        </p:nvSpPr>
        <p:spPr>
          <a:xfrm rot="5400000" flipH="1">
            <a:off x="9040117" y="1632530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023" name="Oval 1022"/>
          <p:cNvSpPr/>
          <p:nvPr/>
        </p:nvSpPr>
        <p:spPr>
          <a:xfrm rot="5400000" flipH="1">
            <a:off x="8794968" y="1629377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1024" name="Oval 1023"/>
          <p:cNvSpPr/>
          <p:nvPr/>
        </p:nvSpPr>
        <p:spPr>
          <a:xfrm rot="5400000" flipH="1">
            <a:off x="8549820" y="1629377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1028" name="Oval 1027"/>
          <p:cNvSpPr/>
          <p:nvPr/>
        </p:nvSpPr>
        <p:spPr>
          <a:xfrm rot="5400000" flipH="1">
            <a:off x="8314599" y="1629377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1029" name="Oval 1028"/>
          <p:cNvSpPr/>
          <p:nvPr/>
        </p:nvSpPr>
        <p:spPr>
          <a:xfrm rot="5400000" flipH="1">
            <a:off x="8069454" y="1629377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1031" name="Oval 1030"/>
          <p:cNvSpPr/>
          <p:nvPr/>
        </p:nvSpPr>
        <p:spPr>
          <a:xfrm rot="5400000" flipH="1">
            <a:off x="7824306" y="1629377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1032" name="Oval 1031"/>
          <p:cNvSpPr/>
          <p:nvPr/>
        </p:nvSpPr>
        <p:spPr>
          <a:xfrm rot="5400000" flipH="1">
            <a:off x="7579160" y="1629377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903" name="Oval 902"/>
          <p:cNvSpPr/>
          <p:nvPr/>
        </p:nvSpPr>
        <p:spPr>
          <a:xfrm rot="5400000">
            <a:off x="10256021" y="59804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904" name="Oval 903"/>
          <p:cNvSpPr/>
          <p:nvPr/>
        </p:nvSpPr>
        <p:spPr>
          <a:xfrm rot="5400000">
            <a:off x="10008187" y="59804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905" name="Oval 904"/>
          <p:cNvSpPr/>
          <p:nvPr/>
        </p:nvSpPr>
        <p:spPr>
          <a:xfrm rot="5400000">
            <a:off x="9778331" y="59804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906" name="Oval 905"/>
          <p:cNvSpPr/>
          <p:nvPr/>
        </p:nvSpPr>
        <p:spPr>
          <a:xfrm rot="5400000">
            <a:off x="9524810" y="59804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907" name="Oval 906"/>
          <p:cNvSpPr/>
          <p:nvPr/>
        </p:nvSpPr>
        <p:spPr>
          <a:xfrm rot="5400000">
            <a:off x="9286638" y="59804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908" name="Oval 907"/>
          <p:cNvSpPr/>
          <p:nvPr/>
        </p:nvSpPr>
        <p:spPr>
          <a:xfrm rot="5400000">
            <a:off x="9037647" y="59804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012" name="Oval 1011"/>
          <p:cNvSpPr/>
          <p:nvPr/>
        </p:nvSpPr>
        <p:spPr>
          <a:xfrm rot="5400000">
            <a:off x="8795064" y="59489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1013" name="Oval 1012"/>
          <p:cNvSpPr/>
          <p:nvPr/>
        </p:nvSpPr>
        <p:spPr>
          <a:xfrm rot="5400000">
            <a:off x="8547230" y="59489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1014" name="Oval 1013"/>
          <p:cNvSpPr/>
          <p:nvPr/>
        </p:nvSpPr>
        <p:spPr>
          <a:xfrm rot="5400000">
            <a:off x="8317374" y="59489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1015" name="Oval 1014"/>
          <p:cNvSpPr/>
          <p:nvPr/>
        </p:nvSpPr>
        <p:spPr>
          <a:xfrm rot="5400000">
            <a:off x="8063853" y="59489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1020" name="Oval 1019"/>
          <p:cNvSpPr/>
          <p:nvPr/>
        </p:nvSpPr>
        <p:spPr>
          <a:xfrm rot="5400000">
            <a:off x="7825681" y="59489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1021" name="Oval 1020"/>
          <p:cNvSpPr/>
          <p:nvPr/>
        </p:nvSpPr>
        <p:spPr>
          <a:xfrm rot="5400000">
            <a:off x="7576690" y="59489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u="sng"/>
          </a:p>
        </p:txBody>
      </p:sp>
      <p:sp>
        <p:nvSpPr>
          <p:cNvPr id="590" name="TextBox 589"/>
          <p:cNvSpPr txBox="1"/>
          <p:nvPr/>
        </p:nvSpPr>
        <p:spPr>
          <a:xfrm>
            <a:off x="3117869" y="2467239"/>
            <a:ext cx="1262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Convolutional </a:t>
            </a:r>
          </a:p>
          <a:p>
            <a:r>
              <a:rPr lang="en-GB" sz="1400" b="1" dirty="0" smtClean="0"/>
              <a:t>3 × 3 square</a:t>
            </a:r>
            <a:endParaRPr lang="en-GB" sz="14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4770376" y="2424705"/>
            <a:ext cx="666700" cy="666699"/>
            <a:chOff x="4770376" y="2527654"/>
            <a:chExt cx="666700" cy="666699"/>
          </a:xfrm>
        </p:grpSpPr>
        <p:sp>
          <p:nvSpPr>
            <p:cNvPr id="461" name="Rectangle 460"/>
            <p:cNvSpPr/>
            <p:nvPr/>
          </p:nvSpPr>
          <p:spPr>
            <a:xfrm>
              <a:off x="4770376" y="2527654"/>
              <a:ext cx="222233" cy="222233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4992609" y="2527654"/>
              <a:ext cx="222233" cy="22223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5214843" y="2527654"/>
              <a:ext cx="222233" cy="222233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4770376" y="2749886"/>
              <a:ext cx="222233" cy="22223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4992609" y="2749886"/>
              <a:ext cx="222233" cy="222233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5214843" y="2749886"/>
              <a:ext cx="222233" cy="22223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4770376" y="2972120"/>
              <a:ext cx="222233" cy="22223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4992609" y="2972120"/>
              <a:ext cx="222233" cy="222233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5214843" y="2972120"/>
              <a:ext cx="222233" cy="222233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</p:grpSp>
      <p:grpSp>
        <p:nvGrpSpPr>
          <p:cNvPr id="23" name="Group 22"/>
          <p:cNvGrpSpPr/>
          <p:nvPr/>
        </p:nvGrpSpPr>
        <p:grpSpPr>
          <a:xfrm rot="16200000" flipV="1">
            <a:off x="5857196" y="2077328"/>
            <a:ext cx="1332914" cy="1335561"/>
            <a:chOff x="5857196" y="2180277"/>
            <a:chExt cx="1332914" cy="1335561"/>
          </a:xfrm>
        </p:grpSpPr>
        <p:sp>
          <p:nvSpPr>
            <p:cNvPr id="339" name="Rectangle 338"/>
            <p:cNvSpPr/>
            <p:nvPr/>
          </p:nvSpPr>
          <p:spPr>
            <a:xfrm flipV="1">
              <a:off x="5857196" y="2736760"/>
              <a:ext cx="111297" cy="111297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0" name="Rectangle 339"/>
            <p:cNvSpPr/>
            <p:nvPr/>
          </p:nvSpPr>
          <p:spPr>
            <a:xfrm flipV="1">
              <a:off x="5968492" y="2736760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1" name="Rectangle 340"/>
            <p:cNvSpPr/>
            <p:nvPr/>
          </p:nvSpPr>
          <p:spPr>
            <a:xfrm flipV="1">
              <a:off x="6079789" y="2736760"/>
              <a:ext cx="111297" cy="11129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2" name="Rectangle 341"/>
            <p:cNvSpPr/>
            <p:nvPr/>
          </p:nvSpPr>
          <p:spPr>
            <a:xfrm flipV="1">
              <a:off x="6191086" y="273676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3" name="Rectangle 342"/>
            <p:cNvSpPr/>
            <p:nvPr/>
          </p:nvSpPr>
          <p:spPr>
            <a:xfrm flipV="1">
              <a:off x="5857196" y="2625463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4" name="Rectangle 343"/>
            <p:cNvSpPr/>
            <p:nvPr/>
          </p:nvSpPr>
          <p:spPr>
            <a:xfrm flipV="1">
              <a:off x="5968492" y="2625463"/>
              <a:ext cx="111297" cy="11129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5" name="Rectangle 344"/>
            <p:cNvSpPr/>
            <p:nvPr/>
          </p:nvSpPr>
          <p:spPr>
            <a:xfrm flipV="1">
              <a:off x="6079789" y="262546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6" name="Rectangle 345"/>
            <p:cNvSpPr/>
            <p:nvPr/>
          </p:nvSpPr>
          <p:spPr>
            <a:xfrm flipV="1">
              <a:off x="6191086" y="262546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7" name="Rectangle 346"/>
            <p:cNvSpPr/>
            <p:nvPr/>
          </p:nvSpPr>
          <p:spPr>
            <a:xfrm flipV="1">
              <a:off x="5857196" y="251416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48" name="Rectangle 347"/>
            <p:cNvSpPr/>
            <p:nvPr/>
          </p:nvSpPr>
          <p:spPr>
            <a:xfrm flipV="1">
              <a:off x="5968492" y="251416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49" name="Rectangle 348"/>
            <p:cNvSpPr/>
            <p:nvPr/>
          </p:nvSpPr>
          <p:spPr>
            <a:xfrm flipV="1">
              <a:off x="6079789" y="2514167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50" name="Rectangle 349"/>
            <p:cNvSpPr/>
            <p:nvPr/>
          </p:nvSpPr>
          <p:spPr>
            <a:xfrm flipV="1">
              <a:off x="6191086" y="2514167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51" name="Rectangle 350"/>
            <p:cNvSpPr/>
            <p:nvPr/>
          </p:nvSpPr>
          <p:spPr>
            <a:xfrm flipV="1">
              <a:off x="6302382" y="2736760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2" name="Rectangle 351"/>
            <p:cNvSpPr/>
            <p:nvPr/>
          </p:nvSpPr>
          <p:spPr>
            <a:xfrm flipV="1">
              <a:off x="6413680" y="2736760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3" name="Rectangle 352"/>
            <p:cNvSpPr/>
            <p:nvPr/>
          </p:nvSpPr>
          <p:spPr>
            <a:xfrm flipV="1">
              <a:off x="6302382" y="2625463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4" name="Rectangle 353"/>
            <p:cNvSpPr/>
            <p:nvPr/>
          </p:nvSpPr>
          <p:spPr>
            <a:xfrm flipV="1">
              <a:off x="6413680" y="2625463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5" name="Rectangle 354"/>
            <p:cNvSpPr/>
            <p:nvPr/>
          </p:nvSpPr>
          <p:spPr>
            <a:xfrm flipV="1">
              <a:off x="6302382" y="251416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6" name="Rectangle 355"/>
            <p:cNvSpPr/>
            <p:nvPr/>
          </p:nvSpPr>
          <p:spPr>
            <a:xfrm flipV="1">
              <a:off x="5857196" y="240287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7" name="Rectangle 356"/>
            <p:cNvSpPr/>
            <p:nvPr/>
          </p:nvSpPr>
          <p:spPr>
            <a:xfrm flipV="1">
              <a:off x="5968492" y="2402870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8" name="Rectangle 357"/>
            <p:cNvSpPr/>
            <p:nvPr/>
          </p:nvSpPr>
          <p:spPr>
            <a:xfrm flipV="1">
              <a:off x="5857196" y="2291573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59" name="Rectangle 358"/>
            <p:cNvSpPr/>
            <p:nvPr/>
          </p:nvSpPr>
          <p:spPr>
            <a:xfrm flipV="1">
              <a:off x="6191086" y="218027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60" name="Rectangle 359"/>
            <p:cNvSpPr/>
            <p:nvPr/>
          </p:nvSpPr>
          <p:spPr>
            <a:xfrm flipV="1">
              <a:off x="6413680" y="2402870"/>
              <a:ext cx="111297" cy="1112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1" name="Rectangle 360"/>
            <p:cNvSpPr/>
            <p:nvPr/>
          </p:nvSpPr>
          <p:spPr>
            <a:xfrm flipV="1">
              <a:off x="6302382" y="2291573"/>
              <a:ext cx="111297" cy="1112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2" name="Rectangle 361"/>
            <p:cNvSpPr/>
            <p:nvPr/>
          </p:nvSpPr>
          <p:spPr>
            <a:xfrm flipV="1">
              <a:off x="6413680" y="2291573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3" name="Rectangle 362"/>
            <p:cNvSpPr/>
            <p:nvPr/>
          </p:nvSpPr>
          <p:spPr>
            <a:xfrm flipV="1">
              <a:off x="6302382" y="2180277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4" name="Rectangle 363"/>
            <p:cNvSpPr/>
            <p:nvPr/>
          </p:nvSpPr>
          <p:spPr>
            <a:xfrm flipV="1">
              <a:off x="6413680" y="251416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65" name="Rectangle 364"/>
            <p:cNvSpPr/>
            <p:nvPr/>
          </p:nvSpPr>
          <p:spPr>
            <a:xfrm flipV="1">
              <a:off x="6079789" y="2402870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6" name="Rectangle 365"/>
            <p:cNvSpPr/>
            <p:nvPr/>
          </p:nvSpPr>
          <p:spPr>
            <a:xfrm flipV="1">
              <a:off x="6191086" y="2402870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7" name="Rectangle 366"/>
            <p:cNvSpPr/>
            <p:nvPr/>
          </p:nvSpPr>
          <p:spPr>
            <a:xfrm flipV="1">
              <a:off x="5968492" y="2291573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8" name="Rectangle 367"/>
            <p:cNvSpPr/>
            <p:nvPr/>
          </p:nvSpPr>
          <p:spPr>
            <a:xfrm flipV="1">
              <a:off x="6079789" y="2291573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69" name="Rectangle 368"/>
            <p:cNvSpPr/>
            <p:nvPr/>
          </p:nvSpPr>
          <p:spPr>
            <a:xfrm flipV="1">
              <a:off x="6191086" y="229157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70" name="Rectangle 369"/>
            <p:cNvSpPr/>
            <p:nvPr/>
          </p:nvSpPr>
          <p:spPr>
            <a:xfrm flipV="1">
              <a:off x="5857196" y="2180277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71" name="Rectangle 370"/>
            <p:cNvSpPr/>
            <p:nvPr/>
          </p:nvSpPr>
          <p:spPr>
            <a:xfrm flipV="1">
              <a:off x="5968492" y="2180277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72" name="Rectangle 371"/>
            <p:cNvSpPr/>
            <p:nvPr/>
          </p:nvSpPr>
          <p:spPr>
            <a:xfrm flipV="1">
              <a:off x="6079789" y="218027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373" name="Rectangle 372"/>
            <p:cNvSpPr/>
            <p:nvPr/>
          </p:nvSpPr>
          <p:spPr>
            <a:xfrm flipV="1">
              <a:off x="6302382" y="240287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74" name="Rectangle 373"/>
            <p:cNvSpPr/>
            <p:nvPr/>
          </p:nvSpPr>
          <p:spPr>
            <a:xfrm flipV="1">
              <a:off x="6413680" y="2180277"/>
              <a:ext cx="111297" cy="111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90" name="Rectangle 389"/>
            <p:cNvSpPr/>
            <p:nvPr/>
          </p:nvSpPr>
          <p:spPr>
            <a:xfrm flipV="1">
              <a:off x="6522329" y="2736760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1" name="Rectangle 390"/>
            <p:cNvSpPr/>
            <p:nvPr/>
          </p:nvSpPr>
          <p:spPr>
            <a:xfrm flipV="1">
              <a:off x="6633626" y="273676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2" name="Rectangle 391"/>
            <p:cNvSpPr/>
            <p:nvPr/>
          </p:nvSpPr>
          <p:spPr>
            <a:xfrm flipV="1">
              <a:off x="6744922" y="2736760"/>
              <a:ext cx="111297" cy="1112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3" name="Rectangle 392"/>
            <p:cNvSpPr/>
            <p:nvPr/>
          </p:nvSpPr>
          <p:spPr>
            <a:xfrm flipV="1">
              <a:off x="6856219" y="2736760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4" name="Rectangle 393"/>
            <p:cNvSpPr/>
            <p:nvPr/>
          </p:nvSpPr>
          <p:spPr>
            <a:xfrm flipV="1">
              <a:off x="6522329" y="262546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5" name="Rectangle 394"/>
            <p:cNvSpPr/>
            <p:nvPr/>
          </p:nvSpPr>
          <p:spPr>
            <a:xfrm flipV="1">
              <a:off x="6633626" y="262546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6" name="Rectangle 395"/>
            <p:cNvSpPr/>
            <p:nvPr/>
          </p:nvSpPr>
          <p:spPr>
            <a:xfrm flipV="1">
              <a:off x="6744922" y="2625463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7" name="Rectangle 396"/>
            <p:cNvSpPr/>
            <p:nvPr/>
          </p:nvSpPr>
          <p:spPr>
            <a:xfrm flipV="1">
              <a:off x="6856219" y="2625463"/>
              <a:ext cx="111297" cy="111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8" name="Rectangle 397"/>
            <p:cNvSpPr/>
            <p:nvPr/>
          </p:nvSpPr>
          <p:spPr>
            <a:xfrm flipV="1">
              <a:off x="6522329" y="2514167"/>
              <a:ext cx="111297" cy="1112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99" name="Rectangle 398"/>
            <p:cNvSpPr/>
            <p:nvPr/>
          </p:nvSpPr>
          <p:spPr>
            <a:xfrm flipV="1">
              <a:off x="6633626" y="2514167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00" name="Rectangle 399"/>
            <p:cNvSpPr/>
            <p:nvPr/>
          </p:nvSpPr>
          <p:spPr>
            <a:xfrm flipV="1">
              <a:off x="6744922" y="251416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01" name="Rectangle 400"/>
            <p:cNvSpPr/>
            <p:nvPr/>
          </p:nvSpPr>
          <p:spPr>
            <a:xfrm flipV="1">
              <a:off x="6856219" y="251416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02" name="Rectangle 401"/>
            <p:cNvSpPr/>
            <p:nvPr/>
          </p:nvSpPr>
          <p:spPr>
            <a:xfrm flipV="1">
              <a:off x="6967516" y="2736760"/>
              <a:ext cx="111297" cy="111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03" name="Rectangle 402"/>
            <p:cNvSpPr/>
            <p:nvPr/>
          </p:nvSpPr>
          <p:spPr>
            <a:xfrm flipV="1">
              <a:off x="7078813" y="273676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04" name="Rectangle 403"/>
            <p:cNvSpPr/>
            <p:nvPr/>
          </p:nvSpPr>
          <p:spPr>
            <a:xfrm flipV="1">
              <a:off x="6967516" y="262546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05" name="Rectangle 404"/>
            <p:cNvSpPr/>
            <p:nvPr/>
          </p:nvSpPr>
          <p:spPr>
            <a:xfrm flipV="1">
              <a:off x="7078813" y="262546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06" name="Rectangle 405"/>
            <p:cNvSpPr/>
            <p:nvPr/>
          </p:nvSpPr>
          <p:spPr>
            <a:xfrm flipV="1">
              <a:off x="6967516" y="251416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07" name="Rectangle 406"/>
            <p:cNvSpPr/>
            <p:nvPr/>
          </p:nvSpPr>
          <p:spPr>
            <a:xfrm flipV="1">
              <a:off x="6522329" y="2402870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08" name="Rectangle 407"/>
            <p:cNvSpPr/>
            <p:nvPr/>
          </p:nvSpPr>
          <p:spPr>
            <a:xfrm flipV="1">
              <a:off x="6633626" y="2402870"/>
              <a:ext cx="111297" cy="111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09" name="Rectangle 408"/>
            <p:cNvSpPr/>
            <p:nvPr/>
          </p:nvSpPr>
          <p:spPr>
            <a:xfrm flipV="1">
              <a:off x="6522329" y="2291573"/>
              <a:ext cx="111297" cy="111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0" name="Rectangle 409"/>
            <p:cNvSpPr/>
            <p:nvPr/>
          </p:nvSpPr>
          <p:spPr>
            <a:xfrm flipV="1">
              <a:off x="6856219" y="218027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11" name="Rectangle 410"/>
            <p:cNvSpPr/>
            <p:nvPr/>
          </p:nvSpPr>
          <p:spPr>
            <a:xfrm flipV="1">
              <a:off x="7078813" y="240287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2" name="Rectangle 411"/>
            <p:cNvSpPr/>
            <p:nvPr/>
          </p:nvSpPr>
          <p:spPr>
            <a:xfrm flipV="1">
              <a:off x="6967516" y="229157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3" name="Rectangle 412"/>
            <p:cNvSpPr/>
            <p:nvPr/>
          </p:nvSpPr>
          <p:spPr>
            <a:xfrm flipV="1">
              <a:off x="7078813" y="229157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4" name="Rectangle 413"/>
            <p:cNvSpPr/>
            <p:nvPr/>
          </p:nvSpPr>
          <p:spPr>
            <a:xfrm flipV="1">
              <a:off x="6967516" y="218027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5" name="Rectangle 414"/>
            <p:cNvSpPr/>
            <p:nvPr/>
          </p:nvSpPr>
          <p:spPr>
            <a:xfrm flipV="1">
              <a:off x="7078813" y="251416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16" name="Rectangle 415"/>
            <p:cNvSpPr/>
            <p:nvPr/>
          </p:nvSpPr>
          <p:spPr>
            <a:xfrm flipV="1">
              <a:off x="6744922" y="240287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7" name="Rectangle 416"/>
            <p:cNvSpPr/>
            <p:nvPr/>
          </p:nvSpPr>
          <p:spPr>
            <a:xfrm flipV="1">
              <a:off x="6856219" y="240287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8" name="Rectangle 417"/>
            <p:cNvSpPr/>
            <p:nvPr/>
          </p:nvSpPr>
          <p:spPr>
            <a:xfrm flipV="1">
              <a:off x="6633626" y="229157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19" name="Rectangle 418"/>
            <p:cNvSpPr/>
            <p:nvPr/>
          </p:nvSpPr>
          <p:spPr>
            <a:xfrm flipV="1">
              <a:off x="6744922" y="229157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20" name="Rectangle 419"/>
            <p:cNvSpPr/>
            <p:nvPr/>
          </p:nvSpPr>
          <p:spPr>
            <a:xfrm flipV="1">
              <a:off x="6856219" y="2291573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21" name="Rectangle 420"/>
            <p:cNvSpPr/>
            <p:nvPr/>
          </p:nvSpPr>
          <p:spPr>
            <a:xfrm flipV="1">
              <a:off x="6522329" y="218027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22" name="Rectangle 421"/>
            <p:cNvSpPr/>
            <p:nvPr/>
          </p:nvSpPr>
          <p:spPr>
            <a:xfrm flipV="1">
              <a:off x="6633626" y="218027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23" name="Rectangle 422"/>
            <p:cNvSpPr/>
            <p:nvPr/>
          </p:nvSpPr>
          <p:spPr>
            <a:xfrm flipV="1">
              <a:off x="6744922" y="218027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24" name="Rectangle 423"/>
            <p:cNvSpPr/>
            <p:nvPr/>
          </p:nvSpPr>
          <p:spPr>
            <a:xfrm flipV="1">
              <a:off x="6967516" y="2402870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25" name="Rectangle 424"/>
            <p:cNvSpPr/>
            <p:nvPr/>
          </p:nvSpPr>
          <p:spPr>
            <a:xfrm flipV="1">
              <a:off x="7078813" y="218027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85" name="Rectangle 484"/>
            <p:cNvSpPr/>
            <p:nvPr/>
          </p:nvSpPr>
          <p:spPr>
            <a:xfrm flipV="1">
              <a:off x="5857196" y="34045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88" name="Rectangle 487"/>
            <p:cNvSpPr/>
            <p:nvPr/>
          </p:nvSpPr>
          <p:spPr>
            <a:xfrm flipV="1">
              <a:off x="5968492" y="34045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89" name="Rectangle 488"/>
            <p:cNvSpPr/>
            <p:nvPr/>
          </p:nvSpPr>
          <p:spPr>
            <a:xfrm flipV="1">
              <a:off x="6079789" y="34045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92" name="Rectangle 491"/>
            <p:cNvSpPr/>
            <p:nvPr/>
          </p:nvSpPr>
          <p:spPr>
            <a:xfrm flipV="1">
              <a:off x="6191086" y="34045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93" name="Rectangle 492"/>
            <p:cNvSpPr/>
            <p:nvPr/>
          </p:nvSpPr>
          <p:spPr>
            <a:xfrm flipV="1">
              <a:off x="5857196" y="329324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94" name="Rectangle 493"/>
            <p:cNvSpPr/>
            <p:nvPr/>
          </p:nvSpPr>
          <p:spPr>
            <a:xfrm flipV="1">
              <a:off x="5968492" y="329324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95" name="Rectangle 494"/>
            <p:cNvSpPr/>
            <p:nvPr/>
          </p:nvSpPr>
          <p:spPr>
            <a:xfrm flipV="1">
              <a:off x="6079789" y="329324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496" name="Rectangle 495"/>
            <p:cNvSpPr/>
            <p:nvPr/>
          </p:nvSpPr>
          <p:spPr>
            <a:xfrm flipV="1">
              <a:off x="6191086" y="329324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11" name="Rectangle 510"/>
            <p:cNvSpPr/>
            <p:nvPr/>
          </p:nvSpPr>
          <p:spPr>
            <a:xfrm flipV="1">
              <a:off x="5857196" y="318194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12" name="Rectangle 511"/>
            <p:cNvSpPr/>
            <p:nvPr/>
          </p:nvSpPr>
          <p:spPr>
            <a:xfrm flipV="1">
              <a:off x="5968492" y="318194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15" name="Rectangle 514"/>
            <p:cNvSpPr/>
            <p:nvPr/>
          </p:nvSpPr>
          <p:spPr>
            <a:xfrm flipV="1">
              <a:off x="6079789" y="318194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16" name="Rectangle 515"/>
            <p:cNvSpPr/>
            <p:nvPr/>
          </p:nvSpPr>
          <p:spPr>
            <a:xfrm flipV="1">
              <a:off x="6191086" y="318194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19" name="Rectangle 518"/>
            <p:cNvSpPr/>
            <p:nvPr/>
          </p:nvSpPr>
          <p:spPr>
            <a:xfrm flipV="1">
              <a:off x="6302382" y="34045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0" name="Rectangle 519"/>
            <p:cNvSpPr/>
            <p:nvPr/>
          </p:nvSpPr>
          <p:spPr>
            <a:xfrm flipV="1">
              <a:off x="6413680" y="34045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1" name="Rectangle 520"/>
            <p:cNvSpPr/>
            <p:nvPr/>
          </p:nvSpPr>
          <p:spPr>
            <a:xfrm flipV="1">
              <a:off x="6302382" y="329324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2" name="Rectangle 521"/>
            <p:cNvSpPr/>
            <p:nvPr/>
          </p:nvSpPr>
          <p:spPr>
            <a:xfrm flipV="1">
              <a:off x="6413680" y="3293244"/>
              <a:ext cx="111297" cy="111297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3" name="Rectangle 522"/>
            <p:cNvSpPr/>
            <p:nvPr/>
          </p:nvSpPr>
          <p:spPr>
            <a:xfrm flipV="1">
              <a:off x="6302382" y="3181948"/>
              <a:ext cx="111297" cy="111297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4" name="Rectangle 523"/>
            <p:cNvSpPr/>
            <p:nvPr/>
          </p:nvSpPr>
          <p:spPr>
            <a:xfrm flipV="1">
              <a:off x="5857196" y="307065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5" name="Rectangle 524"/>
            <p:cNvSpPr/>
            <p:nvPr/>
          </p:nvSpPr>
          <p:spPr>
            <a:xfrm flipV="1">
              <a:off x="5968492" y="307065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6" name="Rectangle 525"/>
            <p:cNvSpPr/>
            <p:nvPr/>
          </p:nvSpPr>
          <p:spPr>
            <a:xfrm flipV="1">
              <a:off x="5857196" y="295935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7" name="Rectangle 526"/>
            <p:cNvSpPr/>
            <p:nvPr/>
          </p:nvSpPr>
          <p:spPr>
            <a:xfrm flipV="1">
              <a:off x="6191086" y="2848058"/>
              <a:ext cx="111297" cy="11129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28" name="Rectangle 527"/>
            <p:cNvSpPr/>
            <p:nvPr/>
          </p:nvSpPr>
          <p:spPr>
            <a:xfrm flipV="1">
              <a:off x="6413680" y="3070651"/>
              <a:ext cx="111297" cy="11129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29" name="Rectangle 528"/>
            <p:cNvSpPr/>
            <p:nvPr/>
          </p:nvSpPr>
          <p:spPr>
            <a:xfrm flipV="1">
              <a:off x="6302382" y="295935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0" name="Rectangle 529"/>
            <p:cNvSpPr/>
            <p:nvPr/>
          </p:nvSpPr>
          <p:spPr>
            <a:xfrm flipV="1">
              <a:off x="6413680" y="295935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1" name="Rectangle 530"/>
            <p:cNvSpPr/>
            <p:nvPr/>
          </p:nvSpPr>
          <p:spPr>
            <a:xfrm flipV="1">
              <a:off x="6302382" y="284805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2" name="Rectangle 531"/>
            <p:cNvSpPr/>
            <p:nvPr/>
          </p:nvSpPr>
          <p:spPr>
            <a:xfrm flipV="1">
              <a:off x="6413680" y="3181948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33" name="Rectangle 532"/>
            <p:cNvSpPr/>
            <p:nvPr/>
          </p:nvSpPr>
          <p:spPr>
            <a:xfrm flipV="1">
              <a:off x="6079789" y="307065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4" name="Rectangle 533"/>
            <p:cNvSpPr/>
            <p:nvPr/>
          </p:nvSpPr>
          <p:spPr>
            <a:xfrm flipV="1">
              <a:off x="6191086" y="307065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5" name="Rectangle 534"/>
            <p:cNvSpPr/>
            <p:nvPr/>
          </p:nvSpPr>
          <p:spPr>
            <a:xfrm flipV="1">
              <a:off x="5968492" y="295935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6" name="Rectangle 535"/>
            <p:cNvSpPr/>
            <p:nvPr/>
          </p:nvSpPr>
          <p:spPr>
            <a:xfrm flipV="1">
              <a:off x="6079789" y="2959354"/>
              <a:ext cx="111297" cy="111297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7" name="Rectangle 536"/>
            <p:cNvSpPr/>
            <p:nvPr/>
          </p:nvSpPr>
          <p:spPr>
            <a:xfrm flipV="1">
              <a:off x="6191086" y="2959354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8" name="Rectangle 537"/>
            <p:cNvSpPr/>
            <p:nvPr/>
          </p:nvSpPr>
          <p:spPr>
            <a:xfrm flipV="1">
              <a:off x="5857196" y="284805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39" name="Rectangle 538"/>
            <p:cNvSpPr/>
            <p:nvPr/>
          </p:nvSpPr>
          <p:spPr>
            <a:xfrm flipV="1">
              <a:off x="5968492" y="2848058"/>
              <a:ext cx="111297" cy="111297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40" name="Rectangle 539"/>
            <p:cNvSpPr/>
            <p:nvPr/>
          </p:nvSpPr>
          <p:spPr>
            <a:xfrm flipV="1">
              <a:off x="6079789" y="2848058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41" name="Rectangle 540"/>
            <p:cNvSpPr/>
            <p:nvPr/>
          </p:nvSpPr>
          <p:spPr>
            <a:xfrm flipV="1">
              <a:off x="6302382" y="3070651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42" name="Rectangle 541"/>
            <p:cNvSpPr/>
            <p:nvPr/>
          </p:nvSpPr>
          <p:spPr>
            <a:xfrm flipV="1">
              <a:off x="6413680" y="2848058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43" name="Rectangle 542"/>
            <p:cNvSpPr/>
            <p:nvPr/>
          </p:nvSpPr>
          <p:spPr>
            <a:xfrm flipV="1">
              <a:off x="6522329" y="3404541"/>
              <a:ext cx="111297" cy="111297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44" name="Rectangle 543"/>
            <p:cNvSpPr/>
            <p:nvPr/>
          </p:nvSpPr>
          <p:spPr>
            <a:xfrm flipV="1">
              <a:off x="6633626" y="3404541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45" name="Rectangle 544"/>
            <p:cNvSpPr/>
            <p:nvPr/>
          </p:nvSpPr>
          <p:spPr>
            <a:xfrm flipV="1">
              <a:off x="6744922" y="34045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46" name="Rectangle 545"/>
            <p:cNvSpPr/>
            <p:nvPr/>
          </p:nvSpPr>
          <p:spPr>
            <a:xfrm flipV="1">
              <a:off x="6856219" y="34045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47" name="Rectangle 546"/>
            <p:cNvSpPr/>
            <p:nvPr/>
          </p:nvSpPr>
          <p:spPr>
            <a:xfrm flipV="1">
              <a:off x="6522329" y="3293244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48" name="Rectangle 547"/>
            <p:cNvSpPr/>
            <p:nvPr/>
          </p:nvSpPr>
          <p:spPr>
            <a:xfrm flipV="1">
              <a:off x="6633626" y="3293244"/>
              <a:ext cx="111297" cy="11129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49" name="Rectangle 548"/>
            <p:cNvSpPr/>
            <p:nvPr/>
          </p:nvSpPr>
          <p:spPr>
            <a:xfrm flipV="1">
              <a:off x="6744922" y="329324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50" name="Rectangle 549"/>
            <p:cNvSpPr/>
            <p:nvPr/>
          </p:nvSpPr>
          <p:spPr>
            <a:xfrm flipV="1">
              <a:off x="6856219" y="3293244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51" name="Rectangle 550"/>
            <p:cNvSpPr/>
            <p:nvPr/>
          </p:nvSpPr>
          <p:spPr>
            <a:xfrm flipV="1">
              <a:off x="6522329" y="3181948"/>
              <a:ext cx="111297" cy="11129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52" name="Rectangle 551"/>
            <p:cNvSpPr/>
            <p:nvPr/>
          </p:nvSpPr>
          <p:spPr>
            <a:xfrm flipV="1">
              <a:off x="6633626" y="318194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53" name="Rectangle 552"/>
            <p:cNvSpPr/>
            <p:nvPr/>
          </p:nvSpPr>
          <p:spPr>
            <a:xfrm flipV="1">
              <a:off x="6744922" y="3181948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54" name="Rectangle 553"/>
            <p:cNvSpPr/>
            <p:nvPr/>
          </p:nvSpPr>
          <p:spPr>
            <a:xfrm flipV="1">
              <a:off x="6856219" y="3181948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55" name="Rectangle 554"/>
            <p:cNvSpPr/>
            <p:nvPr/>
          </p:nvSpPr>
          <p:spPr>
            <a:xfrm flipV="1">
              <a:off x="6967516" y="3404541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56" name="Rectangle 555"/>
            <p:cNvSpPr/>
            <p:nvPr/>
          </p:nvSpPr>
          <p:spPr>
            <a:xfrm flipV="1">
              <a:off x="7078813" y="3404541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57" name="Rectangle 556"/>
            <p:cNvSpPr/>
            <p:nvPr/>
          </p:nvSpPr>
          <p:spPr>
            <a:xfrm flipV="1">
              <a:off x="6967516" y="3293244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58" name="Rectangle 557"/>
            <p:cNvSpPr/>
            <p:nvPr/>
          </p:nvSpPr>
          <p:spPr>
            <a:xfrm flipV="1">
              <a:off x="7078813" y="3293244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59" name="Rectangle 558"/>
            <p:cNvSpPr/>
            <p:nvPr/>
          </p:nvSpPr>
          <p:spPr>
            <a:xfrm flipV="1">
              <a:off x="6967516" y="3181948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0" name="Rectangle 559"/>
            <p:cNvSpPr/>
            <p:nvPr/>
          </p:nvSpPr>
          <p:spPr>
            <a:xfrm flipV="1">
              <a:off x="6522329" y="307065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1" name="Rectangle 560"/>
            <p:cNvSpPr/>
            <p:nvPr/>
          </p:nvSpPr>
          <p:spPr>
            <a:xfrm flipV="1">
              <a:off x="6633626" y="307065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2" name="Rectangle 561"/>
            <p:cNvSpPr/>
            <p:nvPr/>
          </p:nvSpPr>
          <p:spPr>
            <a:xfrm flipV="1">
              <a:off x="6522329" y="2959354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3" name="Rectangle 562"/>
            <p:cNvSpPr/>
            <p:nvPr/>
          </p:nvSpPr>
          <p:spPr>
            <a:xfrm flipV="1">
              <a:off x="6856219" y="2848058"/>
              <a:ext cx="111297" cy="1112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64" name="Rectangle 563"/>
            <p:cNvSpPr/>
            <p:nvPr/>
          </p:nvSpPr>
          <p:spPr>
            <a:xfrm flipV="1">
              <a:off x="7078813" y="307065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5" name="Rectangle 564"/>
            <p:cNvSpPr/>
            <p:nvPr/>
          </p:nvSpPr>
          <p:spPr>
            <a:xfrm flipV="1">
              <a:off x="6967516" y="2959354"/>
              <a:ext cx="111297" cy="1112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6" name="Rectangle 565"/>
            <p:cNvSpPr/>
            <p:nvPr/>
          </p:nvSpPr>
          <p:spPr>
            <a:xfrm flipV="1">
              <a:off x="7078813" y="2959354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7" name="Rectangle 566"/>
            <p:cNvSpPr/>
            <p:nvPr/>
          </p:nvSpPr>
          <p:spPr>
            <a:xfrm flipV="1">
              <a:off x="6967516" y="2848058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68" name="Rectangle 567"/>
            <p:cNvSpPr/>
            <p:nvPr/>
          </p:nvSpPr>
          <p:spPr>
            <a:xfrm flipV="1">
              <a:off x="7078813" y="318194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69" name="Rectangle 568"/>
            <p:cNvSpPr/>
            <p:nvPr/>
          </p:nvSpPr>
          <p:spPr>
            <a:xfrm flipV="1">
              <a:off x="6744922" y="3070651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70" name="Rectangle 569"/>
            <p:cNvSpPr/>
            <p:nvPr/>
          </p:nvSpPr>
          <p:spPr>
            <a:xfrm flipV="1">
              <a:off x="6856219" y="3070651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71" name="Rectangle 570"/>
            <p:cNvSpPr/>
            <p:nvPr/>
          </p:nvSpPr>
          <p:spPr>
            <a:xfrm flipV="1">
              <a:off x="6633626" y="2959354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72" name="Rectangle 571"/>
            <p:cNvSpPr/>
            <p:nvPr/>
          </p:nvSpPr>
          <p:spPr>
            <a:xfrm flipV="1">
              <a:off x="6744922" y="295935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73" name="Rectangle 572"/>
            <p:cNvSpPr/>
            <p:nvPr/>
          </p:nvSpPr>
          <p:spPr>
            <a:xfrm flipV="1">
              <a:off x="6856219" y="295935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74" name="Rectangle 573"/>
            <p:cNvSpPr/>
            <p:nvPr/>
          </p:nvSpPr>
          <p:spPr>
            <a:xfrm flipV="1">
              <a:off x="6522329" y="2848058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75" name="Rectangle 574"/>
            <p:cNvSpPr/>
            <p:nvPr/>
          </p:nvSpPr>
          <p:spPr>
            <a:xfrm flipV="1">
              <a:off x="6633626" y="2848058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76" name="Rectangle 575"/>
            <p:cNvSpPr/>
            <p:nvPr/>
          </p:nvSpPr>
          <p:spPr>
            <a:xfrm flipV="1">
              <a:off x="6744922" y="284805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77" name="Rectangle 576"/>
            <p:cNvSpPr/>
            <p:nvPr/>
          </p:nvSpPr>
          <p:spPr>
            <a:xfrm flipV="1">
              <a:off x="6967516" y="307065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78" name="Rectangle 577"/>
            <p:cNvSpPr/>
            <p:nvPr/>
          </p:nvSpPr>
          <p:spPr>
            <a:xfrm flipV="1">
              <a:off x="7078813" y="2848058"/>
              <a:ext cx="111297" cy="111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925" name="TextBox 924"/>
          <p:cNvSpPr txBox="1"/>
          <p:nvPr/>
        </p:nvSpPr>
        <p:spPr>
          <a:xfrm>
            <a:off x="8524937" y="1899685"/>
            <a:ext cx="90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Input pixels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6" name="TextBox 925"/>
          <p:cNvSpPr txBox="1"/>
          <p:nvPr/>
        </p:nvSpPr>
        <p:spPr>
          <a:xfrm>
            <a:off x="8480428" y="3257929"/>
            <a:ext cx="1017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Output pixels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05" name="Group 504"/>
          <p:cNvGrpSpPr/>
          <p:nvPr/>
        </p:nvGrpSpPr>
        <p:grpSpPr>
          <a:xfrm>
            <a:off x="4426349" y="711514"/>
            <a:ext cx="1122596" cy="969562"/>
            <a:chOff x="4325539" y="1563218"/>
            <a:chExt cx="1122596" cy="969562"/>
          </a:xfrm>
          <a:solidFill>
            <a:schemeClr val="bg1">
              <a:lumMod val="85000"/>
            </a:schemeClr>
          </a:solidFill>
        </p:grpSpPr>
        <p:grpSp>
          <p:nvGrpSpPr>
            <p:cNvPr id="1440" name="Group 1439"/>
            <p:cNvGrpSpPr/>
            <p:nvPr/>
          </p:nvGrpSpPr>
          <p:grpSpPr>
            <a:xfrm>
              <a:off x="4792917" y="1563218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441" name="Rectangle 1440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 smtClean="0"/>
              </a:p>
            </p:txBody>
          </p:sp>
          <p:sp>
            <p:nvSpPr>
              <p:cNvPr id="1442" name="Rectangle 1441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43" name="Rectangle 1442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44" name="Rectangle 1443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45" name="Rectangle 1444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46" name="Rectangle 1445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47" name="Rectangle 1446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48" name="Rectangle 1447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49" name="Rectangle 1448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50" name="Rectangle 1449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451" name="Rectangle 1450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452" name="Rectangle 1451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53" name="Group 1452"/>
            <p:cNvGrpSpPr/>
            <p:nvPr/>
          </p:nvGrpSpPr>
          <p:grpSpPr>
            <a:xfrm>
              <a:off x="4752405" y="1603526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454" name="Rectangle 1453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 smtClean="0"/>
              </a:p>
            </p:txBody>
          </p:sp>
          <p:sp>
            <p:nvSpPr>
              <p:cNvPr id="1455" name="Rectangle 1454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56" name="Rectangle 1455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57" name="Rectangle 1456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58" name="Rectangle 1457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59" name="Rectangle 1458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60" name="Rectangle 1459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61" name="Rectangle 1460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62" name="Rectangle 1461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63" name="Rectangle 1462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464" name="Rectangle 1463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465" name="Rectangle 1464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66" name="Group 1465"/>
            <p:cNvGrpSpPr/>
            <p:nvPr/>
          </p:nvGrpSpPr>
          <p:grpSpPr>
            <a:xfrm>
              <a:off x="4711893" y="1651034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467" name="Rectangle 1466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 smtClean="0"/>
              </a:p>
            </p:txBody>
          </p:sp>
          <p:sp>
            <p:nvSpPr>
              <p:cNvPr id="1468" name="Rectangle 1467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69" name="Rectangle 1468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70" name="Rectangle 1469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71" name="Rectangle 1470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72" name="Rectangle 1471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73" name="Rectangle 1472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74" name="Rectangle 1473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75" name="Rectangle 1474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76" name="Rectangle 1475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477" name="Rectangle 1476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478" name="Rectangle 1477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79" name="Group 1478"/>
            <p:cNvGrpSpPr/>
            <p:nvPr/>
          </p:nvGrpSpPr>
          <p:grpSpPr>
            <a:xfrm>
              <a:off x="4664181" y="1691342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480" name="Rectangle 1479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 smtClean="0"/>
              </a:p>
            </p:txBody>
          </p:sp>
          <p:sp>
            <p:nvSpPr>
              <p:cNvPr id="1481" name="Rectangle 1480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82" name="Rectangle 1481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83" name="Rectangle 1482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84" name="Rectangle 1483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85" name="Rectangle 1484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86" name="Rectangle 1485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87" name="Rectangle 1486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88" name="Rectangle 1487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89" name="Rectangle 1488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490" name="Rectangle 1489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491" name="Rectangle 1490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92" name="Group 1491"/>
            <p:cNvGrpSpPr/>
            <p:nvPr/>
          </p:nvGrpSpPr>
          <p:grpSpPr>
            <a:xfrm>
              <a:off x="4623669" y="1731650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493" name="Rectangle 1492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 smtClean="0"/>
              </a:p>
            </p:txBody>
          </p:sp>
          <p:sp>
            <p:nvSpPr>
              <p:cNvPr id="1494" name="Rectangle 1493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95" name="Rectangle 1494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96" name="Rectangle 1495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97" name="Rectangle 1496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98" name="Rectangle 1497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499" name="Rectangle 1498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00" name="Rectangle 1499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01" name="Rectangle 1500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02" name="Rectangle 1501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03" name="Rectangle 1502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04" name="Rectangle 1503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05" name="Group 1504"/>
            <p:cNvGrpSpPr/>
            <p:nvPr/>
          </p:nvGrpSpPr>
          <p:grpSpPr>
            <a:xfrm>
              <a:off x="4581079" y="1775486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506" name="Rectangle 1505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 smtClean="0"/>
              </a:p>
            </p:txBody>
          </p:sp>
          <p:sp>
            <p:nvSpPr>
              <p:cNvPr id="1507" name="Rectangle 1506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08" name="Rectangle 1507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09" name="Rectangle 1508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10" name="Rectangle 1509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11" name="Rectangle 1510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12" name="Rectangle 1511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13" name="Rectangle 1512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14" name="Rectangle 1513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15" name="Rectangle 1514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16" name="Rectangle 1515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17" name="Rectangle 1516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18" name="Group 1517"/>
            <p:cNvGrpSpPr/>
            <p:nvPr/>
          </p:nvGrpSpPr>
          <p:grpSpPr>
            <a:xfrm>
              <a:off x="4538489" y="1819322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519" name="Rectangle 1518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 smtClean="0"/>
              </a:p>
            </p:txBody>
          </p:sp>
          <p:sp>
            <p:nvSpPr>
              <p:cNvPr id="1520" name="Rectangle 1519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21" name="Rectangle 1520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22" name="Rectangle 1521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23" name="Rectangle 1522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24" name="Rectangle 1523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25" name="Rectangle 1524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26" name="Rectangle 1525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27" name="Rectangle 1526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28" name="Rectangle 1527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29" name="Rectangle 1528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30" name="Rectangle 1529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31" name="Group 1530"/>
            <p:cNvGrpSpPr/>
            <p:nvPr/>
          </p:nvGrpSpPr>
          <p:grpSpPr>
            <a:xfrm>
              <a:off x="4495899" y="1863158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532" name="Rectangle 1531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 smtClean="0"/>
              </a:p>
            </p:txBody>
          </p:sp>
          <p:sp>
            <p:nvSpPr>
              <p:cNvPr id="1533" name="Rectangle 1532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34" name="Rectangle 1533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35" name="Rectangle 1534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36" name="Rectangle 1535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37" name="Rectangle 1536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38" name="Rectangle 1537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39" name="Rectangle 1538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40" name="Rectangle 1539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41" name="Rectangle 1540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42" name="Rectangle 1541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43" name="Rectangle 1542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44" name="Group 1543"/>
            <p:cNvGrpSpPr/>
            <p:nvPr/>
          </p:nvGrpSpPr>
          <p:grpSpPr>
            <a:xfrm>
              <a:off x="4453309" y="1906994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545" name="Rectangle 1544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 smtClean="0"/>
              </a:p>
            </p:txBody>
          </p:sp>
          <p:sp>
            <p:nvSpPr>
              <p:cNvPr id="1546" name="Rectangle 1545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47" name="Rectangle 1546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48" name="Rectangle 1547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49" name="Rectangle 1548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50" name="Rectangle 1549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51" name="Rectangle 1550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52" name="Rectangle 1551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53" name="Rectangle 1552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54" name="Rectangle 1553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55" name="Rectangle 1554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56" name="Rectangle 1555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57" name="Group 1556"/>
            <p:cNvGrpSpPr/>
            <p:nvPr/>
          </p:nvGrpSpPr>
          <p:grpSpPr>
            <a:xfrm>
              <a:off x="4410719" y="1950830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558" name="Rectangle 1557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 smtClean="0"/>
              </a:p>
            </p:txBody>
          </p:sp>
          <p:sp>
            <p:nvSpPr>
              <p:cNvPr id="1559" name="Rectangle 1558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60" name="Rectangle 1559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61" name="Rectangle 1560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62" name="Rectangle 1561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63" name="Rectangle 1562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64" name="Rectangle 1563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65" name="Rectangle 1564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66" name="Rectangle 1565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67" name="Rectangle 1566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68" name="Rectangle 1567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69" name="Rectangle 1568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70" name="Group 1569"/>
            <p:cNvGrpSpPr/>
            <p:nvPr/>
          </p:nvGrpSpPr>
          <p:grpSpPr>
            <a:xfrm>
              <a:off x="4368129" y="1994666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571" name="Rectangle 1570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 smtClean="0"/>
              </a:p>
            </p:txBody>
          </p:sp>
          <p:sp>
            <p:nvSpPr>
              <p:cNvPr id="1572" name="Rectangle 1571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73" name="Rectangle 1572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74" name="Rectangle 1573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75" name="Rectangle 1574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76" name="Rectangle 1575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77" name="Rectangle 1576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78" name="Rectangle 1577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79" name="Rectangle 1578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80" name="Rectangle 1579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81" name="Rectangle 1580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82" name="Rectangle 1581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83" name="Group 1582"/>
            <p:cNvGrpSpPr/>
            <p:nvPr/>
          </p:nvGrpSpPr>
          <p:grpSpPr>
            <a:xfrm>
              <a:off x="4325539" y="2038502"/>
              <a:ext cx="655218" cy="494278"/>
              <a:chOff x="3862459" y="2411366"/>
              <a:chExt cx="442607" cy="333890"/>
            </a:xfrm>
            <a:grpFill/>
          </p:grpSpPr>
          <p:sp>
            <p:nvSpPr>
              <p:cNvPr id="1584" name="Rectangle 1583"/>
              <p:cNvSpPr/>
              <p:nvPr/>
            </p:nvSpPr>
            <p:spPr>
              <a:xfrm>
                <a:off x="386245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 smtClean="0"/>
              </a:p>
            </p:txBody>
          </p:sp>
          <p:sp>
            <p:nvSpPr>
              <p:cNvPr id="1585" name="Rectangle 1584"/>
              <p:cNvSpPr/>
              <p:nvPr/>
            </p:nvSpPr>
            <p:spPr>
              <a:xfrm>
                <a:off x="386245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86" name="Rectangle 1585"/>
              <p:cNvSpPr/>
              <p:nvPr/>
            </p:nvSpPr>
            <p:spPr>
              <a:xfrm>
                <a:off x="3973756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87" name="Rectangle 1586"/>
              <p:cNvSpPr/>
              <p:nvPr/>
            </p:nvSpPr>
            <p:spPr>
              <a:xfrm>
                <a:off x="3973756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88" name="Rectangle 1587"/>
              <p:cNvSpPr/>
              <p:nvPr/>
            </p:nvSpPr>
            <p:spPr>
              <a:xfrm>
                <a:off x="4085053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89" name="Rectangle 1588"/>
              <p:cNvSpPr/>
              <p:nvPr/>
            </p:nvSpPr>
            <p:spPr>
              <a:xfrm>
                <a:off x="4085053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90" name="Rectangle 1589"/>
              <p:cNvSpPr/>
              <p:nvPr/>
            </p:nvSpPr>
            <p:spPr>
              <a:xfrm>
                <a:off x="4193769" y="2411366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91" name="Rectangle 1590"/>
              <p:cNvSpPr/>
              <p:nvPr/>
            </p:nvSpPr>
            <p:spPr>
              <a:xfrm>
                <a:off x="4193769" y="2522662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92" name="Rectangle 1591"/>
              <p:cNvSpPr/>
              <p:nvPr/>
            </p:nvSpPr>
            <p:spPr>
              <a:xfrm>
                <a:off x="386245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593" name="Rectangle 1592"/>
              <p:cNvSpPr/>
              <p:nvPr/>
            </p:nvSpPr>
            <p:spPr>
              <a:xfrm>
                <a:off x="3973756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94" name="Rectangle 1593"/>
              <p:cNvSpPr/>
              <p:nvPr/>
            </p:nvSpPr>
            <p:spPr>
              <a:xfrm>
                <a:off x="4085053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sp>
            <p:nvSpPr>
              <p:cNvPr id="1595" name="Rectangle 1594"/>
              <p:cNvSpPr/>
              <p:nvPr/>
            </p:nvSpPr>
            <p:spPr>
              <a:xfrm>
                <a:off x="4193769" y="2633959"/>
                <a:ext cx="111297" cy="111297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5791727" y="325142"/>
            <a:ext cx="1487174" cy="222644"/>
            <a:chOff x="5792396" y="1808017"/>
            <a:chExt cx="1487174" cy="222644"/>
          </a:xfrm>
        </p:grpSpPr>
        <p:sp>
          <p:nvSpPr>
            <p:cNvPr id="1605" name="TextBox 1604"/>
            <p:cNvSpPr txBox="1"/>
            <p:nvPr/>
          </p:nvSpPr>
          <p:spPr>
            <a:xfrm>
              <a:off x="6870741" y="1815130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</a:t>
              </a:r>
              <a:endParaRPr lang="en-US" sz="800" dirty="0"/>
            </a:p>
          </p:txBody>
        </p:sp>
        <p:sp>
          <p:nvSpPr>
            <p:cNvPr id="506" name="TextBox 505"/>
            <p:cNvSpPr txBox="1"/>
            <p:nvPr/>
          </p:nvSpPr>
          <p:spPr>
            <a:xfrm>
              <a:off x="5792396" y="18080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</a:t>
              </a:r>
              <a:endParaRPr lang="en-US" sz="800" dirty="0"/>
            </a:p>
          </p:txBody>
        </p:sp>
        <p:sp>
          <p:nvSpPr>
            <p:cNvPr id="1596" name="TextBox 1595"/>
            <p:cNvSpPr txBox="1"/>
            <p:nvPr/>
          </p:nvSpPr>
          <p:spPr>
            <a:xfrm>
              <a:off x="5908796" y="18092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1597" name="TextBox 1596"/>
            <p:cNvSpPr txBox="1"/>
            <p:nvPr/>
          </p:nvSpPr>
          <p:spPr>
            <a:xfrm>
              <a:off x="6025196" y="18104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1598" name="TextBox 1597"/>
            <p:cNvSpPr txBox="1"/>
            <p:nvPr/>
          </p:nvSpPr>
          <p:spPr>
            <a:xfrm>
              <a:off x="6134396" y="18116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1599" name="TextBox 1598"/>
            <p:cNvSpPr txBox="1"/>
            <p:nvPr/>
          </p:nvSpPr>
          <p:spPr>
            <a:xfrm>
              <a:off x="6239996" y="18092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sp>
          <p:nvSpPr>
            <p:cNvPr id="1600" name="TextBox 1599"/>
            <p:cNvSpPr txBox="1"/>
            <p:nvPr/>
          </p:nvSpPr>
          <p:spPr>
            <a:xfrm>
              <a:off x="6349196" y="18104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1601" name="TextBox 1600"/>
            <p:cNvSpPr txBox="1"/>
            <p:nvPr/>
          </p:nvSpPr>
          <p:spPr>
            <a:xfrm>
              <a:off x="6465596" y="18116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1602" name="TextBox 1601"/>
            <p:cNvSpPr txBox="1"/>
            <p:nvPr/>
          </p:nvSpPr>
          <p:spPr>
            <a:xfrm>
              <a:off x="6574796" y="18128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1603" name="TextBox 1602"/>
            <p:cNvSpPr txBox="1"/>
            <p:nvPr/>
          </p:nvSpPr>
          <p:spPr>
            <a:xfrm>
              <a:off x="6691196" y="18140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8</a:t>
              </a:r>
            </a:p>
          </p:txBody>
        </p:sp>
        <p:sp>
          <p:nvSpPr>
            <p:cNvPr id="1604" name="TextBox 1603"/>
            <p:cNvSpPr txBox="1"/>
            <p:nvPr/>
          </p:nvSpPr>
          <p:spPr>
            <a:xfrm>
              <a:off x="6799173" y="18152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9</a:t>
              </a:r>
              <a:endParaRPr lang="en-US" sz="800" dirty="0"/>
            </a:p>
          </p:txBody>
        </p:sp>
        <p:sp>
          <p:nvSpPr>
            <p:cNvPr id="1606" name="TextBox 1605"/>
            <p:cNvSpPr txBox="1"/>
            <p:nvPr/>
          </p:nvSpPr>
          <p:spPr>
            <a:xfrm>
              <a:off x="6992312" y="1811500"/>
              <a:ext cx="28725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11</a:t>
              </a:r>
              <a:endParaRPr lang="en-US" sz="800" dirty="0"/>
            </a:p>
          </p:txBody>
        </p:sp>
      </p:grpSp>
      <p:grpSp>
        <p:nvGrpSpPr>
          <p:cNvPr id="1681" name="Group 1680"/>
          <p:cNvGrpSpPr/>
          <p:nvPr/>
        </p:nvGrpSpPr>
        <p:grpSpPr>
          <a:xfrm flipH="1">
            <a:off x="7592412" y="3718483"/>
            <a:ext cx="2791628" cy="1161450"/>
            <a:chOff x="7592412" y="3718483"/>
            <a:chExt cx="2791628" cy="1161450"/>
          </a:xfrm>
        </p:grpSpPr>
        <p:cxnSp>
          <p:nvCxnSpPr>
            <p:cNvPr id="812" name="Straight Connector 811"/>
            <p:cNvCxnSpPr>
              <a:stCxn id="830" idx="6"/>
              <a:endCxn id="824" idx="6"/>
            </p:cNvCxnSpPr>
            <p:nvPr/>
          </p:nvCxnSpPr>
          <p:spPr>
            <a:xfrm rot="5400000" flipH="1" flipV="1">
              <a:off x="8413597" y="4301610"/>
              <a:ext cx="914386" cy="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Connector 812"/>
            <p:cNvCxnSpPr>
              <a:stCxn id="830" idx="6"/>
              <a:endCxn id="827" idx="6"/>
            </p:cNvCxnSpPr>
            <p:nvPr/>
          </p:nvCxnSpPr>
          <p:spPr>
            <a:xfrm rot="5400000" flipH="1">
              <a:off x="8047991" y="3936007"/>
              <a:ext cx="914386" cy="731208"/>
            </a:xfrm>
            <a:prstGeom prst="line">
              <a:avLst/>
            </a:prstGeom>
            <a:ln w="12700">
              <a:solidFill>
                <a:srgbClr val="E7B1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Straight Connector 813"/>
            <p:cNvCxnSpPr>
              <a:stCxn id="831" idx="6"/>
              <a:endCxn id="825" idx="6"/>
            </p:cNvCxnSpPr>
            <p:nvPr/>
          </p:nvCxnSpPr>
          <p:spPr>
            <a:xfrm rot="5400000" flipH="1">
              <a:off x="8167107" y="4300270"/>
              <a:ext cx="914386" cy="26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Straight Connector 814"/>
            <p:cNvCxnSpPr>
              <a:stCxn id="831" idx="6"/>
              <a:endCxn id="828" idx="6"/>
            </p:cNvCxnSpPr>
            <p:nvPr/>
          </p:nvCxnSpPr>
          <p:spPr>
            <a:xfrm rot="5400000" flipH="1">
              <a:off x="7806332" y="3939495"/>
              <a:ext cx="914386" cy="724233"/>
            </a:xfrm>
            <a:prstGeom prst="line">
              <a:avLst/>
            </a:prstGeom>
            <a:ln w="12700">
              <a:solidFill>
                <a:srgbClr val="E7B1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Connector 815"/>
            <p:cNvCxnSpPr>
              <a:stCxn id="832" idx="6"/>
              <a:endCxn id="826" idx="6"/>
            </p:cNvCxnSpPr>
            <p:nvPr/>
          </p:nvCxnSpPr>
          <p:spPr>
            <a:xfrm rot="5400000" flipH="1" flipV="1">
              <a:off x="7934569" y="4300270"/>
              <a:ext cx="914386" cy="268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Connector 816"/>
            <p:cNvCxnSpPr>
              <a:stCxn id="832" idx="6"/>
              <a:endCxn id="829" idx="6"/>
            </p:cNvCxnSpPr>
            <p:nvPr/>
          </p:nvCxnSpPr>
          <p:spPr>
            <a:xfrm rot="5400000" flipH="1">
              <a:off x="7564225" y="3932610"/>
              <a:ext cx="914386" cy="738003"/>
            </a:xfrm>
            <a:prstGeom prst="line">
              <a:avLst/>
            </a:prstGeom>
            <a:ln w="12700">
              <a:solidFill>
                <a:srgbClr val="E7B1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Connector 817"/>
            <p:cNvCxnSpPr>
              <a:stCxn id="833" idx="6"/>
              <a:endCxn id="824" idx="6"/>
            </p:cNvCxnSpPr>
            <p:nvPr/>
          </p:nvCxnSpPr>
          <p:spPr>
            <a:xfrm rot="5400000" flipH="1" flipV="1">
              <a:off x="8050840" y="3938853"/>
              <a:ext cx="914386" cy="725517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Straight Connector 818"/>
            <p:cNvCxnSpPr>
              <a:stCxn id="833" idx="6"/>
              <a:endCxn id="827" idx="6"/>
            </p:cNvCxnSpPr>
            <p:nvPr/>
          </p:nvCxnSpPr>
          <p:spPr>
            <a:xfrm rot="5400000" flipH="1">
              <a:off x="7685234" y="4298764"/>
              <a:ext cx="914386" cy="569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Straight Connector 819"/>
            <p:cNvCxnSpPr>
              <a:stCxn id="834" idx="6"/>
              <a:endCxn id="825" idx="6"/>
            </p:cNvCxnSpPr>
            <p:nvPr/>
          </p:nvCxnSpPr>
          <p:spPr>
            <a:xfrm rot="5400000" flipH="1" flipV="1">
              <a:off x="7804349" y="3940195"/>
              <a:ext cx="914386" cy="722833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Straight Connector 820"/>
            <p:cNvCxnSpPr>
              <a:stCxn id="834" idx="6"/>
              <a:endCxn id="828" idx="6"/>
            </p:cNvCxnSpPr>
            <p:nvPr/>
          </p:nvCxnSpPr>
          <p:spPr>
            <a:xfrm rot="5400000" flipH="1" flipV="1">
              <a:off x="7443574" y="4300970"/>
              <a:ext cx="914386" cy="1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Straight Connector 821"/>
            <p:cNvCxnSpPr>
              <a:stCxn id="835" idx="6"/>
              <a:endCxn id="826" idx="6"/>
            </p:cNvCxnSpPr>
            <p:nvPr/>
          </p:nvCxnSpPr>
          <p:spPr>
            <a:xfrm rot="5400000" flipH="1" flipV="1">
              <a:off x="7566849" y="3932550"/>
              <a:ext cx="914386" cy="738122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/>
            <p:cNvCxnSpPr>
              <a:stCxn id="835" idx="6"/>
              <a:endCxn id="829" idx="6"/>
            </p:cNvCxnSpPr>
            <p:nvPr/>
          </p:nvCxnSpPr>
          <p:spPr>
            <a:xfrm rot="5400000" flipH="1">
              <a:off x="7196506" y="4300330"/>
              <a:ext cx="914386" cy="256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4" name="Oval 823"/>
            <p:cNvSpPr/>
            <p:nvPr/>
          </p:nvSpPr>
          <p:spPr>
            <a:xfrm rot="5400000">
              <a:off x="8810786" y="3724407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25" name="Oval 824"/>
            <p:cNvSpPr/>
            <p:nvPr/>
          </p:nvSpPr>
          <p:spPr>
            <a:xfrm rot="5400000">
              <a:off x="8562952" y="3724407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26" name="Oval 825"/>
            <p:cNvSpPr/>
            <p:nvPr/>
          </p:nvSpPr>
          <p:spPr>
            <a:xfrm rot="5400000">
              <a:off x="8333096" y="3724407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27" name="Oval 826"/>
            <p:cNvSpPr/>
            <p:nvPr/>
          </p:nvSpPr>
          <p:spPr>
            <a:xfrm rot="5400000">
              <a:off x="8079575" y="3724407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28" name="Oval 827"/>
            <p:cNvSpPr/>
            <p:nvPr/>
          </p:nvSpPr>
          <p:spPr>
            <a:xfrm rot="5400000">
              <a:off x="7841403" y="3724407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29" name="Oval 828"/>
            <p:cNvSpPr/>
            <p:nvPr/>
          </p:nvSpPr>
          <p:spPr>
            <a:xfrm rot="5400000">
              <a:off x="7592412" y="3724407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30" name="Oval 829"/>
            <p:cNvSpPr/>
            <p:nvPr/>
          </p:nvSpPr>
          <p:spPr>
            <a:xfrm rot="5400000" flipH="1">
              <a:off x="8810690" y="4758894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31" name="Oval 830"/>
            <p:cNvSpPr/>
            <p:nvPr/>
          </p:nvSpPr>
          <p:spPr>
            <a:xfrm rot="5400000" flipH="1">
              <a:off x="8565542" y="4758894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32" name="Oval 831"/>
            <p:cNvSpPr/>
            <p:nvPr/>
          </p:nvSpPr>
          <p:spPr>
            <a:xfrm rot="5400000" flipH="1">
              <a:off x="8330321" y="4758894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33" name="Oval 832"/>
            <p:cNvSpPr/>
            <p:nvPr/>
          </p:nvSpPr>
          <p:spPr>
            <a:xfrm rot="5400000" flipH="1">
              <a:off x="8085176" y="4758894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34" name="Oval 833"/>
            <p:cNvSpPr/>
            <p:nvPr/>
          </p:nvSpPr>
          <p:spPr>
            <a:xfrm rot="5400000" flipH="1">
              <a:off x="7840027" y="4758894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35" name="Oval 834"/>
            <p:cNvSpPr/>
            <p:nvPr/>
          </p:nvSpPr>
          <p:spPr>
            <a:xfrm rot="5400000" flipH="1">
              <a:off x="7594882" y="4758894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1633" name="Straight Connector 1632"/>
            <p:cNvCxnSpPr>
              <a:stCxn id="1637" idx="6"/>
              <a:endCxn id="1636" idx="6"/>
            </p:cNvCxnSpPr>
            <p:nvPr/>
          </p:nvCxnSpPr>
          <p:spPr>
            <a:xfrm rot="5400000" flipH="1" flipV="1">
              <a:off x="8662253" y="4295691"/>
              <a:ext cx="914386" cy="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4" name="Straight Connector 1633"/>
            <p:cNvCxnSpPr>
              <a:stCxn id="1637" idx="6"/>
            </p:cNvCxnSpPr>
            <p:nvPr/>
          </p:nvCxnSpPr>
          <p:spPr>
            <a:xfrm rot="5400000" flipH="1">
              <a:off x="8296647" y="3930088"/>
              <a:ext cx="914386" cy="731208"/>
            </a:xfrm>
            <a:prstGeom prst="line">
              <a:avLst/>
            </a:prstGeom>
            <a:ln w="12700">
              <a:solidFill>
                <a:srgbClr val="E7B1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5" name="Straight Connector 1634"/>
            <p:cNvCxnSpPr>
              <a:endCxn id="1636" idx="6"/>
            </p:cNvCxnSpPr>
            <p:nvPr/>
          </p:nvCxnSpPr>
          <p:spPr>
            <a:xfrm rot="5400000" flipH="1" flipV="1">
              <a:off x="8299496" y="3932934"/>
              <a:ext cx="914386" cy="725517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6" name="Oval 1635"/>
            <p:cNvSpPr/>
            <p:nvPr/>
          </p:nvSpPr>
          <p:spPr>
            <a:xfrm rot="5400000">
              <a:off x="9059442" y="3718488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637" name="Oval 1636"/>
            <p:cNvSpPr/>
            <p:nvPr/>
          </p:nvSpPr>
          <p:spPr>
            <a:xfrm rot="5400000" flipH="1">
              <a:off x="9059346" y="4752975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1638" name="Straight Connector 1637"/>
            <p:cNvCxnSpPr>
              <a:stCxn id="1642" idx="6"/>
              <a:endCxn id="1641" idx="6"/>
            </p:cNvCxnSpPr>
            <p:nvPr/>
          </p:nvCxnSpPr>
          <p:spPr>
            <a:xfrm rot="5400000" flipH="1" flipV="1">
              <a:off x="8893302" y="4295690"/>
              <a:ext cx="914386" cy="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9" name="Straight Connector 1638"/>
            <p:cNvCxnSpPr>
              <a:stCxn id="1642" idx="6"/>
            </p:cNvCxnSpPr>
            <p:nvPr/>
          </p:nvCxnSpPr>
          <p:spPr>
            <a:xfrm rot="5400000" flipH="1">
              <a:off x="8527696" y="3930087"/>
              <a:ext cx="914386" cy="731208"/>
            </a:xfrm>
            <a:prstGeom prst="line">
              <a:avLst/>
            </a:prstGeom>
            <a:ln w="12700">
              <a:solidFill>
                <a:srgbClr val="E7B1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0" name="Straight Connector 1639"/>
            <p:cNvCxnSpPr>
              <a:endCxn id="1641" idx="6"/>
            </p:cNvCxnSpPr>
            <p:nvPr/>
          </p:nvCxnSpPr>
          <p:spPr>
            <a:xfrm rot="5400000" flipH="1" flipV="1">
              <a:off x="8530545" y="3932933"/>
              <a:ext cx="914386" cy="725517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1" name="Oval 1640"/>
            <p:cNvSpPr/>
            <p:nvPr/>
          </p:nvSpPr>
          <p:spPr>
            <a:xfrm rot="5400000">
              <a:off x="9290491" y="3718487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642" name="Oval 1641"/>
            <p:cNvSpPr/>
            <p:nvPr/>
          </p:nvSpPr>
          <p:spPr>
            <a:xfrm rot="5400000" flipH="1">
              <a:off x="9290395" y="4752974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1643" name="Straight Connector 1642"/>
            <p:cNvCxnSpPr>
              <a:stCxn id="1647" idx="6"/>
              <a:endCxn id="1646" idx="6"/>
            </p:cNvCxnSpPr>
            <p:nvPr/>
          </p:nvCxnSpPr>
          <p:spPr>
            <a:xfrm rot="5400000" flipH="1" flipV="1">
              <a:off x="9138448" y="4295686"/>
              <a:ext cx="914386" cy="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4" name="Straight Connector 1643"/>
            <p:cNvCxnSpPr>
              <a:stCxn id="1647" idx="6"/>
            </p:cNvCxnSpPr>
            <p:nvPr/>
          </p:nvCxnSpPr>
          <p:spPr>
            <a:xfrm rot="5400000" flipH="1">
              <a:off x="8772842" y="3930083"/>
              <a:ext cx="914386" cy="731208"/>
            </a:xfrm>
            <a:prstGeom prst="line">
              <a:avLst/>
            </a:prstGeom>
            <a:ln w="12700">
              <a:solidFill>
                <a:srgbClr val="E7B1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5" name="Straight Connector 1644"/>
            <p:cNvCxnSpPr>
              <a:endCxn id="1646" idx="6"/>
            </p:cNvCxnSpPr>
            <p:nvPr/>
          </p:nvCxnSpPr>
          <p:spPr>
            <a:xfrm rot="5400000" flipH="1" flipV="1">
              <a:off x="8775691" y="3932929"/>
              <a:ext cx="914386" cy="725517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6" name="Oval 1645"/>
            <p:cNvSpPr/>
            <p:nvPr/>
          </p:nvSpPr>
          <p:spPr>
            <a:xfrm rot="5400000">
              <a:off x="9535637" y="3718483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647" name="Oval 1646"/>
            <p:cNvSpPr/>
            <p:nvPr/>
          </p:nvSpPr>
          <p:spPr>
            <a:xfrm rot="5400000" flipH="1">
              <a:off x="9535541" y="4752970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1648" name="Straight Connector 1647"/>
            <p:cNvCxnSpPr>
              <a:stCxn id="1652" idx="6"/>
              <a:endCxn id="1651" idx="6"/>
            </p:cNvCxnSpPr>
            <p:nvPr/>
          </p:nvCxnSpPr>
          <p:spPr>
            <a:xfrm rot="5400000" flipH="1" flipV="1">
              <a:off x="9391234" y="4295778"/>
              <a:ext cx="914386" cy="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9" name="Straight Connector 1648"/>
            <p:cNvCxnSpPr>
              <a:stCxn id="1652" idx="6"/>
            </p:cNvCxnSpPr>
            <p:nvPr/>
          </p:nvCxnSpPr>
          <p:spPr>
            <a:xfrm rot="5400000" flipH="1">
              <a:off x="9025628" y="3930175"/>
              <a:ext cx="914386" cy="731208"/>
            </a:xfrm>
            <a:prstGeom prst="line">
              <a:avLst/>
            </a:prstGeom>
            <a:ln w="12700">
              <a:solidFill>
                <a:srgbClr val="E7B1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0" name="Straight Connector 1649"/>
            <p:cNvCxnSpPr>
              <a:endCxn id="1651" idx="6"/>
            </p:cNvCxnSpPr>
            <p:nvPr/>
          </p:nvCxnSpPr>
          <p:spPr>
            <a:xfrm rot="5400000" flipH="1" flipV="1">
              <a:off x="9028477" y="3933021"/>
              <a:ext cx="914386" cy="725517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1" name="Oval 1650"/>
            <p:cNvSpPr/>
            <p:nvPr/>
          </p:nvSpPr>
          <p:spPr>
            <a:xfrm rot="5400000">
              <a:off x="9788423" y="3718575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652" name="Oval 1651"/>
            <p:cNvSpPr/>
            <p:nvPr/>
          </p:nvSpPr>
          <p:spPr>
            <a:xfrm rot="5400000" flipH="1">
              <a:off x="9788327" y="4753062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1658" name="Straight Connector 1657"/>
            <p:cNvCxnSpPr>
              <a:stCxn id="1662" idx="6"/>
              <a:endCxn id="1661" idx="6"/>
            </p:cNvCxnSpPr>
            <p:nvPr/>
          </p:nvCxnSpPr>
          <p:spPr>
            <a:xfrm rot="5400000" flipH="1" flipV="1">
              <a:off x="9866840" y="4295778"/>
              <a:ext cx="914386" cy="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9" name="Straight Connector 1658"/>
            <p:cNvCxnSpPr>
              <a:stCxn id="1662" idx="6"/>
            </p:cNvCxnSpPr>
            <p:nvPr/>
          </p:nvCxnSpPr>
          <p:spPr>
            <a:xfrm rot="5400000" flipH="1">
              <a:off x="9501234" y="3930175"/>
              <a:ext cx="914386" cy="731208"/>
            </a:xfrm>
            <a:prstGeom prst="line">
              <a:avLst/>
            </a:prstGeom>
            <a:ln w="12700">
              <a:solidFill>
                <a:srgbClr val="E7B1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0" name="Straight Connector 1659"/>
            <p:cNvCxnSpPr>
              <a:endCxn id="1661" idx="6"/>
            </p:cNvCxnSpPr>
            <p:nvPr/>
          </p:nvCxnSpPr>
          <p:spPr>
            <a:xfrm rot="5400000" flipH="1" flipV="1">
              <a:off x="9504083" y="3933021"/>
              <a:ext cx="914386" cy="725517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1" name="Oval 1660"/>
            <p:cNvSpPr/>
            <p:nvPr/>
          </p:nvSpPr>
          <p:spPr>
            <a:xfrm rot="5400000">
              <a:off x="10264029" y="3718575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662" name="Oval 1661"/>
            <p:cNvSpPr/>
            <p:nvPr/>
          </p:nvSpPr>
          <p:spPr>
            <a:xfrm rot="5400000" flipH="1">
              <a:off x="10263933" y="4753062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1663" name="Straight Connector 1662"/>
            <p:cNvCxnSpPr>
              <a:stCxn id="1667" idx="6"/>
              <a:endCxn id="1666" idx="6"/>
            </p:cNvCxnSpPr>
            <p:nvPr/>
          </p:nvCxnSpPr>
          <p:spPr>
            <a:xfrm rot="5400000" flipH="1" flipV="1">
              <a:off x="9632250" y="4302545"/>
              <a:ext cx="914386" cy="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4" name="Straight Connector 1663"/>
            <p:cNvCxnSpPr>
              <a:stCxn id="1667" idx="6"/>
            </p:cNvCxnSpPr>
            <p:nvPr/>
          </p:nvCxnSpPr>
          <p:spPr>
            <a:xfrm rot="5400000" flipH="1">
              <a:off x="9266644" y="3936942"/>
              <a:ext cx="914386" cy="731208"/>
            </a:xfrm>
            <a:prstGeom prst="line">
              <a:avLst/>
            </a:prstGeom>
            <a:ln w="12700">
              <a:solidFill>
                <a:srgbClr val="E7B1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5" name="Straight Connector 1664"/>
            <p:cNvCxnSpPr>
              <a:endCxn id="1666" idx="6"/>
            </p:cNvCxnSpPr>
            <p:nvPr/>
          </p:nvCxnSpPr>
          <p:spPr>
            <a:xfrm rot="5400000" flipH="1" flipV="1">
              <a:off x="9269493" y="3939788"/>
              <a:ext cx="914386" cy="725517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6" name="Oval 1665"/>
            <p:cNvSpPr/>
            <p:nvPr/>
          </p:nvSpPr>
          <p:spPr>
            <a:xfrm rot="5400000">
              <a:off x="10029439" y="3725342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667" name="Oval 1666"/>
            <p:cNvSpPr/>
            <p:nvPr/>
          </p:nvSpPr>
          <p:spPr>
            <a:xfrm rot="5400000" flipH="1">
              <a:off x="10029343" y="4759829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27965" y="1899685"/>
            <a:ext cx="1863461" cy="1473313"/>
            <a:chOff x="1839751" y="1844603"/>
            <a:chExt cx="1863461" cy="1473313"/>
          </a:xfrm>
        </p:grpSpPr>
        <p:sp>
          <p:nvSpPr>
            <p:cNvPr id="14" name="TextBox 13"/>
            <p:cNvSpPr txBox="1"/>
            <p:nvPr/>
          </p:nvSpPr>
          <p:spPr>
            <a:xfrm>
              <a:off x="1839751" y="1844603"/>
              <a:ext cx="18634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smtClean="0"/>
                <a:t>Input image</a:t>
              </a:r>
            </a:p>
            <a:p>
              <a:pPr algn="ctr"/>
              <a:r>
                <a:rPr lang="en-GB" sz="11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en-GB" sz="1100" dirty="0" smtClean="0">
                  <a:solidFill>
                    <a:schemeClr val="bg1">
                      <a:lumMod val="50000"/>
                    </a:schemeClr>
                  </a:solidFill>
                </a:rPr>
                <a:t>zero-padded 3 </a:t>
              </a:r>
              <a:r>
                <a:rPr lang="en-GB" sz="1100" dirty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r>
                <a:rPr lang="en-GB" sz="1100" dirty="0" smtClean="0">
                  <a:solidFill>
                    <a:schemeClr val="bg1">
                      <a:lumMod val="50000"/>
                    </a:schemeClr>
                  </a:solidFill>
                </a:rPr>
                <a:t> 4 pixels) </a:t>
              </a:r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2292031" y="2494132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 smtClean="0"/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2292031" y="2658890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2456791" y="2494132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2456791" y="2658890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859" name="Rectangle 858"/>
            <p:cNvSpPr/>
            <p:nvPr/>
          </p:nvSpPr>
          <p:spPr>
            <a:xfrm>
              <a:off x="2621550" y="2494132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860" name="Rectangle 859"/>
            <p:cNvSpPr/>
            <p:nvPr/>
          </p:nvSpPr>
          <p:spPr>
            <a:xfrm>
              <a:off x="2621550" y="2658890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2782489" y="2494132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2782489" y="2658890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397" name="Rectangle 1396"/>
            <p:cNvSpPr/>
            <p:nvPr/>
          </p:nvSpPr>
          <p:spPr>
            <a:xfrm>
              <a:off x="2292031" y="2823650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 smtClean="0"/>
            </a:p>
          </p:txBody>
        </p:sp>
        <p:sp>
          <p:nvSpPr>
            <p:cNvPr id="1398" name="Rectangle 1397"/>
            <p:cNvSpPr/>
            <p:nvPr/>
          </p:nvSpPr>
          <p:spPr>
            <a:xfrm>
              <a:off x="2292031" y="2988408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399" name="Rectangle 1398"/>
            <p:cNvSpPr/>
            <p:nvPr/>
          </p:nvSpPr>
          <p:spPr>
            <a:xfrm>
              <a:off x="2456791" y="2823650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00" name="Rectangle 1399"/>
            <p:cNvSpPr/>
            <p:nvPr/>
          </p:nvSpPr>
          <p:spPr>
            <a:xfrm>
              <a:off x="2456791" y="2988408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01" name="Rectangle 1400"/>
            <p:cNvSpPr/>
            <p:nvPr/>
          </p:nvSpPr>
          <p:spPr>
            <a:xfrm>
              <a:off x="2621550" y="2823650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02" name="Rectangle 1401"/>
            <p:cNvSpPr/>
            <p:nvPr/>
          </p:nvSpPr>
          <p:spPr>
            <a:xfrm>
              <a:off x="2621550" y="2988408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03" name="Rectangle 1402"/>
            <p:cNvSpPr/>
            <p:nvPr/>
          </p:nvSpPr>
          <p:spPr>
            <a:xfrm>
              <a:off x="2782489" y="2823650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04" name="Rectangle 1403"/>
            <p:cNvSpPr/>
            <p:nvPr/>
          </p:nvSpPr>
          <p:spPr>
            <a:xfrm>
              <a:off x="2782489" y="2988408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07" name="Rectangle 1406"/>
            <p:cNvSpPr/>
            <p:nvPr/>
          </p:nvSpPr>
          <p:spPr>
            <a:xfrm>
              <a:off x="2944289" y="2494130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08" name="Rectangle 1407"/>
            <p:cNvSpPr/>
            <p:nvPr/>
          </p:nvSpPr>
          <p:spPr>
            <a:xfrm>
              <a:off x="2944289" y="2658888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09" name="Rectangle 1408"/>
            <p:cNvSpPr/>
            <p:nvPr/>
          </p:nvSpPr>
          <p:spPr>
            <a:xfrm>
              <a:off x="2944289" y="2823648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10" name="Rectangle 1409"/>
            <p:cNvSpPr/>
            <p:nvPr/>
          </p:nvSpPr>
          <p:spPr>
            <a:xfrm>
              <a:off x="2944289" y="2988406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11" name="Rectangle 1410"/>
            <p:cNvSpPr/>
            <p:nvPr/>
          </p:nvSpPr>
          <p:spPr>
            <a:xfrm>
              <a:off x="3107348" y="2494126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12" name="Rectangle 1411"/>
            <p:cNvSpPr/>
            <p:nvPr/>
          </p:nvSpPr>
          <p:spPr>
            <a:xfrm>
              <a:off x="3107348" y="2658884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13" name="Rectangle 1412"/>
            <p:cNvSpPr/>
            <p:nvPr/>
          </p:nvSpPr>
          <p:spPr>
            <a:xfrm>
              <a:off x="3107348" y="2823644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14" name="Rectangle 1413"/>
            <p:cNvSpPr/>
            <p:nvPr/>
          </p:nvSpPr>
          <p:spPr>
            <a:xfrm>
              <a:off x="3107348" y="2988402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15" name="Rectangle 1414"/>
            <p:cNvSpPr/>
            <p:nvPr/>
          </p:nvSpPr>
          <p:spPr>
            <a:xfrm>
              <a:off x="2292031" y="3153156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16" name="Rectangle 1415"/>
            <p:cNvSpPr/>
            <p:nvPr/>
          </p:nvSpPr>
          <p:spPr>
            <a:xfrm>
              <a:off x="2456791" y="3153156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17" name="Rectangle 1416"/>
            <p:cNvSpPr/>
            <p:nvPr/>
          </p:nvSpPr>
          <p:spPr>
            <a:xfrm>
              <a:off x="2621550" y="3153156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18" name="Rectangle 1417"/>
            <p:cNvSpPr/>
            <p:nvPr/>
          </p:nvSpPr>
          <p:spPr>
            <a:xfrm>
              <a:off x="2782489" y="3153156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19" name="Rectangle 1418"/>
            <p:cNvSpPr/>
            <p:nvPr/>
          </p:nvSpPr>
          <p:spPr>
            <a:xfrm>
              <a:off x="2944289" y="3153154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420" name="Rectangle 1419"/>
            <p:cNvSpPr/>
            <p:nvPr/>
          </p:nvSpPr>
          <p:spPr>
            <a:xfrm>
              <a:off x="3107348" y="3153150"/>
              <a:ext cx="164760" cy="164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1727" name="TextBox 1726"/>
            <p:cNvSpPr txBox="1"/>
            <p:nvPr/>
          </p:nvSpPr>
          <p:spPr>
            <a:xfrm>
              <a:off x="2426330" y="2625784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0</a:t>
              </a:r>
            </a:p>
          </p:txBody>
        </p:sp>
        <p:sp>
          <p:nvSpPr>
            <p:cNvPr id="1728" name="TextBox 1727"/>
            <p:cNvSpPr txBox="1"/>
            <p:nvPr/>
          </p:nvSpPr>
          <p:spPr>
            <a:xfrm>
              <a:off x="2587456" y="2626984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1729" name="TextBox 1728"/>
            <p:cNvSpPr txBox="1"/>
            <p:nvPr/>
          </p:nvSpPr>
          <p:spPr>
            <a:xfrm>
              <a:off x="2749553" y="2628184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2</a:t>
              </a:r>
            </a:p>
          </p:txBody>
        </p:sp>
        <p:sp>
          <p:nvSpPr>
            <p:cNvPr id="1730" name="TextBox 1729"/>
            <p:cNvSpPr txBox="1"/>
            <p:nvPr/>
          </p:nvSpPr>
          <p:spPr>
            <a:xfrm>
              <a:off x="2900849" y="2631428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1739" name="TextBox 1738"/>
            <p:cNvSpPr txBox="1"/>
            <p:nvPr/>
          </p:nvSpPr>
          <p:spPr>
            <a:xfrm>
              <a:off x="2420686" y="2964129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1740" name="TextBox 1739"/>
            <p:cNvSpPr txBox="1"/>
            <p:nvPr/>
          </p:nvSpPr>
          <p:spPr>
            <a:xfrm>
              <a:off x="2587456" y="2965329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9</a:t>
              </a:r>
              <a:endParaRPr lang="en-US" sz="800" dirty="0"/>
            </a:p>
          </p:txBody>
        </p:sp>
        <p:sp>
          <p:nvSpPr>
            <p:cNvPr id="1741" name="TextBox 1740"/>
            <p:cNvSpPr txBox="1"/>
            <p:nvPr/>
          </p:nvSpPr>
          <p:spPr>
            <a:xfrm>
              <a:off x="2721333" y="2960885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10</a:t>
              </a:r>
              <a:endParaRPr lang="en-US" sz="800" dirty="0"/>
            </a:p>
          </p:txBody>
        </p:sp>
        <p:sp>
          <p:nvSpPr>
            <p:cNvPr id="1742" name="TextBox 1741"/>
            <p:cNvSpPr txBox="1"/>
            <p:nvPr/>
          </p:nvSpPr>
          <p:spPr>
            <a:xfrm>
              <a:off x="2889561" y="2964129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11</a:t>
              </a:r>
              <a:endParaRPr lang="en-US" sz="800" dirty="0"/>
            </a:p>
          </p:txBody>
        </p:sp>
        <p:sp>
          <p:nvSpPr>
            <p:cNvPr id="1762" name="TextBox 1761"/>
            <p:cNvSpPr txBox="1"/>
            <p:nvPr/>
          </p:nvSpPr>
          <p:spPr>
            <a:xfrm>
              <a:off x="2426330" y="2793106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1763" name="TextBox 1762"/>
            <p:cNvSpPr txBox="1"/>
            <p:nvPr/>
          </p:nvSpPr>
          <p:spPr>
            <a:xfrm>
              <a:off x="2587456" y="2794306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5</a:t>
              </a:r>
            </a:p>
          </p:txBody>
        </p:sp>
        <p:sp>
          <p:nvSpPr>
            <p:cNvPr id="1764" name="TextBox 1763"/>
            <p:cNvSpPr txBox="1"/>
            <p:nvPr/>
          </p:nvSpPr>
          <p:spPr>
            <a:xfrm>
              <a:off x="2749553" y="2795506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1765" name="TextBox 1764"/>
            <p:cNvSpPr txBox="1"/>
            <p:nvPr/>
          </p:nvSpPr>
          <p:spPr>
            <a:xfrm>
              <a:off x="2900849" y="2798750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22771" y="3372998"/>
            <a:ext cx="1094787" cy="1327836"/>
            <a:chOff x="10568703" y="104581"/>
            <a:chExt cx="1094787" cy="1327836"/>
          </a:xfrm>
        </p:grpSpPr>
        <p:sp>
          <p:nvSpPr>
            <p:cNvPr id="729" name="TextBox 728"/>
            <p:cNvSpPr txBox="1"/>
            <p:nvPr/>
          </p:nvSpPr>
          <p:spPr>
            <a:xfrm>
              <a:off x="10568703" y="104581"/>
              <a:ext cx="1094787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smtClean="0"/>
                <a:t>Output</a:t>
              </a:r>
              <a:br>
                <a:rPr lang="en-GB" sz="1400" b="1" dirty="0" smtClean="0"/>
              </a:br>
              <a:r>
                <a:rPr lang="en-GB" sz="1400" b="1" dirty="0" smtClean="0"/>
                <a:t>feature map</a:t>
              </a:r>
            </a:p>
            <a:p>
              <a:pPr algn="ctr"/>
              <a:r>
                <a:rPr lang="en-GB" sz="1100" dirty="0" smtClean="0">
                  <a:solidFill>
                    <a:schemeClr val="bg1">
                      <a:lumMod val="50000"/>
                    </a:schemeClr>
                  </a:solidFill>
                </a:rPr>
                <a:t>(4 </a:t>
              </a:r>
              <a:r>
                <a:rPr lang="en-GB" sz="1100" dirty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r>
                <a:rPr lang="en-GB" sz="1100" dirty="0" smtClean="0">
                  <a:solidFill>
                    <a:schemeClr val="bg1">
                      <a:lumMod val="50000"/>
                    </a:schemeClr>
                  </a:solidFill>
                </a:rPr>
                <a:t> 3)</a:t>
              </a:r>
              <a:endParaRPr lang="en-GB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0762785" y="877428"/>
              <a:ext cx="769364" cy="554989"/>
              <a:chOff x="2388237" y="4765264"/>
              <a:chExt cx="769364" cy="554989"/>
            </a:xfrm>
          </p:grpSpPr>
          <p:sp>
            <p:nvSpPr>
              <p:cNvPr id="1766" name="Rectangle 1765"/>
              <p:cNvSpPr/>
              <p:nvPr/>
            </p:nvSpPr>
            <p:spPr>
              <a:xfrm>
                <a:off x="2424342" y="4798370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67" name="Rectangle 1766"/>
              <p:cNvSpPr/>
              <p:nvPr/>
            </p:nvSpPr>
            <p:spPr>
              <a:xfrm>
                <a:off x="2589101" y="4798370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68" name="Rectangle 1767"/>
              <p:cNvSpPr/>
              <p:nvPr/>
            </p:nvSpPr>
            <p:spPr>
              <a:xfrm>
                <a:off x="2750040" y="4798370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69" name="Rectangle 1768"/>
              <p:cNvSpPr/>
              <p:nvPr/>
            </p:nvSpPr>
            <p:spPr>
              <a:xfrm>
                <a:off x="2424342" y="4963130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70" name="Rectangle 1769"/>
              <p:cNvSpPr/>
              <p:nvPr/>
            </p:nvSpPr>
            <p:spPr>
              <a:xfrm>
                <a:off x="2424342" y="5127888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71" name="Rectangle 1770"/>
              <p:cNvSpPr/>
              <p:nvPr/>
            </p:nvSpPr>
            <p:spPr>
              <a:xfrm>
                <a:off x="2589101" y="4963130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72" name="Rectangle 1771"/>
              <p:cNvSpPr/>
              <p:nvPr/>
            </p:nvSpPr>
            <p:spPr>
              <a:xfrm>
                <a:off x="2589101" y="5127888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73" name="Rectangle 1772"/>
              <p:cNvSpPr/>
              <p:nvPr/>
            </p:nvSpPr>
            <p:spPr>
              <a:xfrm>
                <a:off x="2750040" y="4963130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74" name="Rectangle 1773"/>
              <p:cNvSpPr/>
              <p:nvPr/>
            </p:nvSpPr>
            <p:spPr>
              <a:xfrm>
                <a:off x="2750040" y="5127888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75" name="Rectangle 1774"/>
              <p:cNvSpPr/>
              <p:nvPr/>
            </p:nvSpPr>
            <p:spPr>
              <a:xfrm>
                <a:off x="2911840" y="4798368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76" name="Rectangle 1775"/>
              <p:cNvSpPr/>
              <p:nvPr/>
            </p:nvSpPr>
            <p:spPr>
              <a:xfrm>
                <a:off x="2911840" y="4963128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77" name="Rectangle 1776"/>
              <p:cNvSpPr/>
              <p:nvPr/>
            </p:nvSpPr>
            <p:spPr>
              <a:xfrm>
                <a:off x="2911840" y="5127886"/>
                <a:ext cx="164760" cy="1647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 dirty="0"/>
              </a:p>
            </p:txBody>
          </p:sp>
          <p:sp>
            <p:nvSpPr>
              <p:cNvPr id="1781" name="TextBox 1780"/>
              <p:cNvSpPr txBox="1"/>
              <p:nvPr/>
            </p:nvSpPr>
            <p:spPr>
              <a:xfrm>
                <a:off x="2393881" y="4765264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  <p:sp>
            <p:nvSpPr>
              <p:cNvPr id="1782" name="TextBox 1781"/>
              <p:cNvSpPr txBox="1"/>
              <p:nvPr/>
            </p:nvSpPr>
            <p:spPr>
              <a:xfrm>
                <a:off x="2555007" y="4766464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1</a:t>
                </a:r>
                <a:endParaRPr lang="en-US" sz="800" dirty="0"/>
              </a:p>
            </p:txBody>
          </p:sp>
          <p:sp>
            <p:nvSpPr>
              <p:cNvPr id="1783" name="TextBox 1782"/>
              <p:cNvSpPr txBox="1"/>
              <p:nvPr/>
            </p:nvSpPr>
            <p:spPr>
              <a:xfrm>
                <a:off x="2717104" y="4767664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2</a:t>
                </a:r>
              </a:p>
            </p:txBody>
          </p:sp>
          <p:sp>
            <p:nvSpPr>
              <p:cNvPr id="1784" name="TextBox 1783"/>
              <p:cNvSpPr txBox="1"/>
              <p:nvPr/>
            </p:nvSpPr>
            <p:spPr>
              <a:xfrm>
                <a:off x="2868400" y="4770908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3</a:t>
                </a:r>
                <a:endParaRPr lang="en-US" sz="800" dirty="0"/>
              </a:p>
            </p:txBody>
          </p:sp>
          <p:sp>
            <p:nvSpPr>
              <p:cNvPr id="1785" name="TextBox 1784"/>
              <p:cNvSpPr txBox="1"/>
              <p:nvPr/>
            </p:nvSpPr>
            <p:spPr>
              <a:xfrm>
                <a:off x="2388237" y="5103609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8</a:t>
                </a:r>
                <a:endParaRPr lang="en-US" sz="800" dirty="0"/>
              </a:p>
            </p:txBody>
          </p:sp>
          <p:sp>
            <p:nvSpPr>
              <p:cNvPr id="1786" name="TextBox 1785"/>
              <p:cNvSpPr txBox="1"/>
              <p:nvPr/>
            </p:nvSpPr>
            <p:spPr>
              <a:xfrm>
                <a:off x="2555007" y="5104809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9</a:t>
                </a:r>
                <a:endParaRPr lang="en-US" sz="800" dirty="0"/>
              </a:p>
            </p:txBody>
          </p:sp>
          <p:sp>
            <p:nvSpPr>
              <p:cNvPr id="1787" name="TextBox 1786"/>
              <p:cNvSpPr txBox="1"/>
              <p:nvPr/>
            </p:nvSpPr>
            <p:spPr>
              <a:xfrm>
                <a:off x="2688884" y="5100365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10</a:t>
                </a:r>
                <a:endParaRPr lang="en-US" sz="800" dirty="0"/>
              </a:p>
            </p:txBody>
          </p:sp>
          <p:sp>
            <p:nvSpPr>
              <p:cNvPr id="1788" name="TextBox 1787"/>
              <p:cNvSpPr txBox="1"/>
              <p:nvPr/>
            </p:nvSpPr>
            <p:spPr>
              <a:xfrm>
                <a:off x="2857112" y="5103609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11</a:t>
                </a:r>
                <a:endParaRPr lang="en-US" sz="800" dirty="0"/>
              </a:p>
            </p:txBody>
          </p:sp>
          <p:sp>
            <p:nvSpPr>
              <p:cNvPr id="1789" name="TextBox 1788"/>
              <p:cNvSpPr txBox="1"/>
              <p:nvPr/>
            </p:nvSpPr>
            <p:spPr>
              <a:xfrm>
                <a:off x="2393881" y="4932586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4</a:t>
                </a:r>
                <a:endParaRPr lang="en-US" sz="800" dirty="0"/>
              </a:p>
            </p:txBody>
          </p:sp>
          <p:sp>
            <p:nvSpPr>
              <p:cNvPr id="1790" name="TextBox 1789"/>
              <p:cNvSpPr txBox="1"/>
              <p:nvPr/>
            </p:nvSpPr>
            <p:spPr>
              <a:xfrm>
                <a:off x="2555007" y="4933786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5</a:t>
                </a:r>
              </a:p>
            </p:txBody>
          </p:sp>
          <p:sp>
            <p:nvSpPr>
              <p:cNvPr id="1791" name="TextBox 1790"/>
              <p:cNvSpPr txBox="1"/>
              <p:nvPr/>
            </p:nvSpPr>
            <p:spPr>
              <a:xfrm>
                <a:off x="2717104" y="4934986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6</a:t>
                </a:r>
                <a:endParaRPr lang="en-US" sz="800" dirty="0"/>
              </a:p>
            </p:txBody>
          </p:sp>
          <p:sp>
            <p:nvSpPr>
              <p:cNvPr id="1792" name="TextBox 1791"/>
              <p:cNvSpPr txBox="1"/>
              <p:nvPr/>
            </p:nvSpPr>
            <p:spPr>
              <a:xfrm>
                <a:off x="2868400" y="4938230"/>
                <a:ext cx="289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7</a:t>
                </a:r>
                <a:endParaRPr lang="en-US" sz="800" dirty="0"/>
              </a:p>
            </p:txBody>
          </p:sp>
        </p:grpSp>
      </p:grpSp>
      <p:sp>
        <p:nvSpPr>
          <p:cNvPr id="1298" name="TextBox 1297"/>
          <p:cNvSpPr txBox="1"/>
          <p:nvPr/>
        </p:nvSpPr>
        <p:spPr>
          <a:xfrm>
            <a:off x="8474285" y="4818692"/>
            <a:ext cx="1017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Output pixels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63" name="TextBox 1362"/>
          <p:cNvSpPr txBox="1"/>
          <p:nvPr/>
        </p:nvSpPr>
        <p:spPr>
          <a:xfrm>
            <a:off x="8524937" y="3493625"/>
            <a:ext cx="90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Input pixels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90" name="TextBox 1389"/>
          <p:cNvSpPr txBox="1"/>
          <p:nvPr/>
        </p:nvSpPr>
        <p:spPr>
          <a:xfrm>
            <a:off x="6123836" y="1818993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65000"/>
                  </a:schemeClr>
                </a:solidFill>
              </a:rPr>
              <a:t>Input pixels</a:t>
            </a:r>
            <a:endParaRPr lang="en-GB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91" name="TextBox 1390"/>
          <p:cNvSpPr txBox="1"/>
          <p:nvPr/>
        </p:nvSpPr>
        <p:spPr>
          <a:xfrm rot="5400000">
            <a:off x="5238728" y="1025256"/>
            <a:ext cx="881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65000"/>
                  </a:schemeClr>
                </a:solidFill>
              </a:rPr>
              <a:t>Output pixels</a:t>
            </a:r>
            <a:endParaRPr lang="en-GB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92" name="TextBox 1391"/>
          <p:cNvSpPr txBox="1"/>
          <p:nvPr/>
        </p:nvSpPr>
        <p:spPr>
          <a:xfrm>
            <a:off x="2808122" y="10012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3" name="TextBox 1392"/>
          <p:cNvSpPr txBox="1"/>
          <p:nvPr/>
        </p:nvSpPr>
        <p:spPr>
          <a:xfrm>
            <a:off x="2808122" y="254418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4" name="TextBox 1393"/>
          <p:cNvSpPr txBox="1"/>
          <p:nvPr/>
        </p:nvSpPr>
        <p:spPr>
          <a:xfrm>
            <a:off x="2820946" y="4062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5" name="TextBox 1394"/>
          <p:cNvSpPr txBox="1"/>
          <p:nvPr/>
        </p:nvSpPr>
        <p:spPr>
          <a:xfrm>
            <a:off x="2820153" y="559028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V="1">
            <a:off x="5847990" y="3599398"/>
            <a:ext cx="1335561" cy="1332914"/>
            <a:chOff x="5847990" y="3599398"/>
            <a:chExt cx="1335561" cy="1332914"/>
          </a:xfrm>
        </p:grpSpPr>
        <p:sp>
          <p:nvSpPr>
            <p:cNvPr id="677" name="Rectangle 676"/>
            <p:cNvSpPr/>
            <p:nvPr/>
          </p:nvSpPr>
          <p:spPr>
            <a:xfrm flipV="1">
              <a:off x="7070998" y="393196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79" name="Rectangle 578"/>
            <p:cNvSpPr/>
            <p:nvPr/>
          </p:nvSpPr>
          <p:spPr>
            <a:xfrm rot="5400000" flipV="1">
              <a:off x="6515771" y="359939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80" name="Rectangle 579"/>
            <p:cNvSpPr/>
            <p:nvPr/>
          </p:nvSpPr>
          <p:spPr>
            <a:xfrm rot="5400000" flipV="1">
              <a:off x="6515771" y="3710694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81" name="Rectangle 580"/>
            <p:cNvSpPr/>
            <p:nvPr/>
          </p:nvSpPr>
          <p:spPr>
            <a:xfrm rot="5400000" flipV="1">
              <a:off x="6515771" y="382199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82" name="Rectangle 581"/>
            <p:cNvSpPr/>
            <p:nvPr/>
          </p:nvSpPr>
          <p:spPr>
            <a:xfrm rot="5400000" flipV="1">
              <a:off x="6515771" y="393328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83" name="Rectangle 582"/>
            <p:cNvSpPr/>
            <p:nvPr/>
          </p:nvSpPr>
          <p:spPr>
            <a:xfrm rot="5400000" flipV="1">
              <a:off x="6627068" y="3599398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84" name="Rectangle 583"/>
            <p:cNvSpPr/>
            <p:nvPr/>
          </p:nvSpPr>
          <p:spPr>
            <a:xfrm rot="5400000" flipV="1">
              <a:off x="6627068" y="37106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85" name="Rectangle 584"/>
            <p:cNvSpPr/>
            <p:nvPr/>
          </p:nvSpPr>
          <p:spPr>
            <a:xfrm rot="5400000" flipV="1">
              <a:off x="6627068" y="382199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86" name="Rectangle 585"/>
            <p:cNvSpPr/>
            <p:nvPr/>
          </p:nvSpPr>
          <p:spPr>
            <a:xfrm rot="5400000" flipV="1">
              <a:off x="6627068" y="393328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87" name="Rectangle 586"/>
            <p:cNvSpPr/>
            <p:nvPr/>
          </p:nvSpPr>
          <p:spPr>
            <a:xfrm rot="5400000" flipV="1">
              <a:off x="6738364" y="359939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88" name="Rectangle 587"/>
            <p:cNvSpPr/>
            <p:nvPr/>
          </p:nvSpPr>
          <p:spPr>
            <a:xfrm rot="5400000" flipV="1">
              <a:off x="6738364" y="37106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89" name="Rectangle 588"/>
            <p:cNvSpPr/>
            <p:nvPr/>
          </p:nvSpPr>
          <p:spPr>
            <a:xfrm rot="5400000" flipV="1">
              <a:off x="6738364" y="382199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91" name="Rectangle 590"/>
            <p:cNvSpPr/>
            <p:nvPr/>
          </p:nvSpPr>
          <p:spPr>
            <a:xfrm rot="5400000" flipV="1">
              <a:off x="6738364" y="3933288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92" name="Rectangle 591"/>
            <p:cNvSpPr/>
            <p:nvPr/>
          </p:nvSpPr>
          <p:spPr>
            <a:xfrm rot="5400000" flipV="1">
              <a:off x="6515771" y="404458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93" name="Rectangle 592"/>
            <p:cNvSpPr/>
            <p:nvPr/>
          </p:nvSpPr>
          <p:spPr>
            <a:xfrm rot="5400000" flipV="1">
              <a:off x="6515771" y="4155882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94" name="Rectangle 593"/>
            <p:cNvSpPr/>
            <p:nvPr/>
          </p:nvSpPr>
          <p:spPr>
            <a:xfrm rot="5400000" flipV="1">
              <a:off x="6627068" y="4044584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95" name="Rectangle 594"/>
            <p:cNvSpPr/>
            <p:nvPr/>
          </p:nvSpPr>
          <p:spPr>
            <a:xfrm rot="5400000" flipV="1">
              <a:off x="6627068" y="415588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96" name="Rectangle 595"/>
            <p:cNvSpPr/>
            <p:nvPr/>
          </p:nvSpPr>
          <p:spPr>
            <a:xfrm rot="5400000" flipV="1">
              <a:off x="6738364" y="404458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97" name="Rectangle 596"/>
            <p:cNvSpPr/>
            <p:nvPr/>
          </p:nvSpPr>
          <p:spPr>
            <a:xfrm rot="5400000" flipV="1">
              <a:off x="6849661" y="359939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98" name="Rectangle 597"/>
            <p:cNvSpPr/>
            <p:nvPr/>
          </p:nvSpPr>
          <p:spPr>
            <a:xfrm rot="5400000" flipV="1">
              <a:off x="6849661" y="37106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599" name="Rectangle 598"/>
            <p:cNvSpPr/>
            <p:nvPr/>
          </p:nvSpPr>
          <p:spPr>
            <a:xfrm rot="5400000" flipV="1">
              <a:off x="6960958" y="359939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14" name="Rectangle 613"/>
            <p:cNvSpPr/>
            <p:nvPr/>
          </p:nvSpPr>
          <p:spPr>
            <a:xfrm rot="5400000" flipV="1">
              <a:off x="7072254" y="393328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15" name="Rectangle 614"/>
            <p:cNvSpPr/>
            <p:nvPr/>
          </p:nvSpPr>
          <p:spPr>
            <a:xfrm rot="5400000" flipV="1">
              <a:off x="6849661" y="415588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18" name="Rectangle 617"/>
            <p:cNvSpPr/>
            <p:nvPr/>
          </p:nvSpPr>
          <p:spPr>
            <a:xfrm rot="5400000" flipV="1">
              <a:off x="6960958" y="404458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19" name="Rectangle 618"/>
            <p:cNvSpPr/>
            <p:nvPr/>
          </p:nvSpPr>
          <p:spPr>
            <a:xfrm rot="5400000" flipV="1">
              <a:off x="6960958" y="4155882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22" name="Rectangle 621"/>
            <p:cNvSpPr/>
            <p:nvPr/>
          </p:nvSpPr>
          <p:spPr>
            <a:xfrm rot="5400000" flipV="1">
              <a:off x="7072254" y="4044584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23" name="Rectangle 622"/>
            <p:cNvSpPr/>
            <p:nvPr/>
          </p:nvSpPr>
          <p:spPr>
            <a:xfrm rot="5400000" flipV="1">
              <a:off x="6738364" y="415588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624" name="Rectangle 623"/>
            <p:cNvSpPr/>
            <p:nvPr/>
          </p:nvSpPr>
          <p:spPr>
            <a:xfrm rot="5400000" flipV="1">
              <a:off x="6849661" y="3821991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25" name="Rectangle 624"/>
            <p:cNvSpPr/>
            <p:nvPr/>
          </p:nvSpPr>
          <p:spPr>
            <a:xfrm rot="5400000" flipV="1">
              <a:off x="6849661" y="393328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26" name="Rectangle 625"/>
            <p:cNvSpPr/>
            <p:nvPr/>
          </p:nvSpPr>
          <p:spPr>
            <a:xfrm rot="5400000" flipV="1">
              <a:off x="6960958" y="3710694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41" name="Rectangle 640"/>
            <p:cNvSpPr/>
            <p:nvPr/>
          </p:nvSpPr>
          <p:spPr>
            <a:xfrm rot="5400000" flipV="1">
              <a:off x="6960958" y="382199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42" name="Rectangle 641"/>
            <p:cNvSpPr/>
            <p:nvPr/>
          </p:nvSpPr>
          <p:spPr>
            <a:xfrm rot="5400000" flipV="1">
              <a:off x="6960958" y="393328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45" name="Rectangle 644"/>
            <p:cNvSpPr/>
            <p:nvPr/>
          </p:nvSpPr>
          <p:spPr>
            <a:xfrm rot="5400000" flipV="1">
              <a:off x="7072254" y="3599398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46" name="Rectangle 645"/>
            <p:cNvSpPr/>
            <p:nvPr/>
          </p:nvSpPr>
          <p:spPr>
            <a:xfrm rot="5400000" flipV="1">
              <a:off x="7072254" y="37106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649" name="Rectangle 648"/>
            <p:cNvSpPr/>
            <p:nvPr/>
          </p:nvSpPr>
          <p:spPr>
            <a:xfrm rot="5400000" flipV="1">
              <a:off x="7072254" y="382199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50" name="Rectangle 649"/>
            <p:cNvSpPr/>
            <p:nvPr/>
          </p:nvSpPr>
          <p:spPr>
            <a:xfrm rot="5400000" flipV="1">
              <a:off x="6849661" y="404458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51" name="Rectangle 650"/>
            <p:cNvSpPr/>
            <p:nvPr/>
          </p:nvSpPr>
          <p:spPr>
            <a:xfrm rot="5400000" flipV="1">
              <a:off x="7072254" y="415588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652" name="Rectangle 651"/>
            <p:cNvSpPr/>
            <p:nvPr/>
          </p:nvSpPr>
          <p:spPr>
            <a:xfrm rot="5400000" flipV="1">
              <a:off x="6515771" y="426453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53" name="Rectangle 652"/>
            <p:cNvSpPr/>
            <p:nvPr/>
          </p:nvSpPr>
          <p:spPr>
            <a:xfrm rot="5400000" flipV="1">
              <a:off x="6515771" y="437582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54" name="Rectangle 653"/>
            <p:cNvSpPr/>
            <p:nvPr/>
          </p:nvSpPr>
          <p:spPr>
            <a:xfrm rot="5400000" flipV="1">
              <a:off x="6515771" y="448712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55" name="Rectangle 654"/>
            <p:cNvSpPr/>
            <p:nvPr/>
          </p:nvSpPr>
          <p:spPr>
            <a:xfrm rot="5400000" flipV="1">
              <a:off x="6515771" y="4598421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56" name="Rectangle 655"/>
            <p:cNvSpPr/>
            <p:nvPr/>
          </p:nvSpPr>
          <p:spPr>
            <a:xfrm rot="5400000" flipV="1">
              <a:off x="6627068" y="426453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57" name="Rectangle 656"/>
            <p:cNvSpPr/>
            <p:nvPr/>
          </p:nvSpPr>
          <p:spPr>
            <a:xfrm rot="5400000" flipV="1">
              <a:off x="6627068" y="437582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58" name="Rectangle 657"/>
            <p:cNvSpPr/>
            <p:nvPr/>
          </p:nvSpPr>
          <p:spPr>
            <a:xfrm rot="5400000" flipV="1">
              <a:off x="6627068" y="4487124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59" name="Rectangle 658"/>
            <p:cNvSpPr/>
            <p:nvPr/>
          </p:nvSpPr>
          <p:spPr>
            <a:xfrm rot="5400000" flipV="1">
              <a:off x="6627068" y="459842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60" name="Rectangle 659"/>
            <p:cNvSpPr/>
            <p:nvPr/>
          </p:nvSpPr>
          <p:spPr>
            <a:xfrm rot="5400000" flipV="1">
              <a:off x="6738364" y="426453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61" name="Rectangle 660"/>
            <p:cNvSpPr/>
            <p:nvPr/>
          </p:nvSpPr>
          <p:spPr>
            <a:xfrm rot="5400000" flipV="1">
              <a:off x="6738364" y="4375828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662" name="Rectangle 661"/>
            <p:cNvSpPr/>
            <p:nvPr/>
          </p:nvSpPr>
          <p:spPr>
            <a:xfrm rot="5400000" flipV="1">
              <a:off x="6738364" y="448712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63" name="Rectangle 662"/>
            <p:cNvSpPr/>
            <p:nvPr/>
          </p:nvSpPr>
          <p:spPr>
            <a:xfrm rot="5400000" flipV="1">
              <a:off x="6738364" y="459842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64" name="Rectangle 663"/>
            <p:cNvSpPr/>
            <p:nvPr/>
          </p:nvSpPr>
          <p:spPr>
            <a:xfrm rot="5400000" flipV="1">
              <a:off x="6515771" y="470971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65" name="Rectangle 664"/>
            <p:cNvSpPr/>
            <p:nvPr/>
          </p:nvSpPr>
          <p:spPr>
            <a:xfrm rot="5400000" flipV="1">
              <a:off x="6515771" y="482101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66" name="Rectangle 665"/>
            <p:cNvSpPr/>
            <p:nvPr/>
          </p:nvSpPr>
          <p:spPr>
            <a:xfrm rot="5400000" flipV="1">
              <a:off x="6627068" y="470971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67" name="Rectangle 666"/>
            <p:cNvSpPr/>
            <p:nvPr/>
          </p:nvSpPr>
          <p:spPr>
            <a:xfrm rot="5400000" flipV="1">
              <a:off x="6627068" y="482101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68" name="Rectangle 667"/>
            <p:cNvSpPr/>
            <p:nvPr/>
          </p:nvSpPr>
          <p:spPr>
            <a:xfrm rot="5400000" flipV="1">
              <a:off x="6738364" y="470971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69" name="Rectangle 668"/>
            <p:cNvSpPr/>
            <p:nvPr/>
          </p:nvSpPr>
          <p:spPr>
            <a:xfrm rot="5400000" flipV="1">
              <a:off x="6849661" y="4264531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70" name="Rectangle 669"/>
            <p:cNvSpPr/>
            <p:nvPr/>
          </p:nvSpPr>
          <p:spPr>
            <a:xfrm rot="5400000" flipV="1">
              <a:off x="6849661" y="437582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71" name="Rectangle 670"/>
            <p:cNvSpPr/>
            <p:nvPr/>
          </p:nvSpPr>
          <p:spPr>
            <a:xfrm rot="5400000" flipV="1">
              <a:off x="6960958" y="426453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72" name="Rectangle 671"/>
            <p:cNvSpPr/>
            <p:nvPr/>
          </p:nvSpPr>
          <p:spPr>
            <a:xfrm rot="5400000" flipV="1">
              <a:off x="7072254" y="459842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73" name="Rectangle 672"/>
            <p:cNvSpPr/>
            <p:nvPr/>
          </p:nvSpPr>
          <p:spPr>
            <a:xfrm rot="5400000" flipV="1">
              <a:off x="6849661" y="482101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74" name="Rectangle 673"/>
            <p:cNvSpPr/>
            <p:nvPr/>
          </p:nvSpPr>
          <p:spPr>
            <a:xfrm rot="5400000" flipV="1">
              <a:off x="6960958" y="470971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75" name="Rectangle 674"/>
            <p:cNvSpPr/>
            <p:nvPr/>
          </p:nvSpPr>
          <p:spPr>
            <a:xfrm rot="5400000" flipV="1">
              <a:off x="6960958" y="482101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76" name="Rectangle 675"/>
            <p:cNvSpPr/>
            <p:nvPr/>
          </p:nvSpPr>
          <p:spPr>
            <a:xfrm rot="5400000" flipV="1">
              <a:off x="7072254" y="470971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78" name="Rectangle 677"/>
            <p:cNvSpPr/>
            <p:nvPr/>
          </p:nvSpPr>
          <p:spPr>
            <a:xfrm rot="5400000" flipV="1">
              <a:off x="6849661" y="448712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79" name="Rectangle 678"/>
            <p:cNvSpPr/>
            <p:nvPr/>
          </p:nvSpPr>
          <p:spPr>
            <a:xfrm rot="5400000" flipV="1">
              <a:off x="6849661" y="459842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80" name="Rectangle 679"/>
            <p:cNvSpPr/>
            <p:nvPr/>
          </p:nvSpPr>
          <p:spPr>
            <a:xfrm rot="5400000" flipV="1">
              <a:off x="6960958" y="437582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81" name="Rectangle 680"/>
            <p:cNvSpPr/>
            <p:nvPr/>
          </p:nvSpPr>
          <p:spPr>
            <a:xfrm rot="5400000" flipV="1">
              <a:off x="6960958" y="448712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82" name="Rectangle 681"/>
            <p:cNvSpPr/>
            <p:nvPr/>
          </p:nvSpPr>
          <p:spPr>
            <a:xfrm rot="5400000" flipV="1">
              <a:off x="6960958" y="459842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83" name="Rectangle 682"/>
            <p:cNvSpPr/>
            <p:nvPr/>
          </p:nvSpPr>
          <p:spPr>
            <a:xfrm rot="5400000" flipV="1">
              <a:off x="7072254" y="426453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84" name="Rectangle 683"/>
            <p:cNvSpPr/>
            <p:nvPr/>
          </p:nvSpPr>
          <p:spPr>
            <a:xfrm rot="5400000" flipV="1">
              <a:off x="7072254" y="437582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685" name="Rectangle 684"/>
            <p:cNvSpPr/>
            <p:nvPr/>
          </p:nvSpPr>
          <p:spPr>
            <a:xfrm rot="5400000" flipV="1">
              <a:off x="7072254" y="448712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86" name="Rectangle 685"/>
            <p:cNvSpPr/>
            <p:nvPr/>
          </p:nvSpPr>
          <p:spPr>
            <a:xfrm rot="5400000" flipV="1">
              <a:off x="6849661" y="470971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87" name="Rectangle 686"/>
            <p:cNvSpPr/>
            <p:nvPr/>
          </p:nvSpPr>
          <p:spPr>
            <a:xfrm rot="5400000" flipV="1">
              <a:off x="7072254" y="482101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688" name="Rectangle 687"/>
            <p:cNvSpPr/>
            <p:nvPr/>
          </p:nvSpPr>
          <p:spPr>
            <a:xfrm rot="5400000" flipV="1">
              <a:off x="5847990" y="359939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89" name="Rectangle 688"/>
            <p:cNvSpPr/>
            <p:nvPr/>
          </p:nvSpPr>
          <p:spPr>
            <a:xfrm rot="5400000" flipV="1">
              <a:off x="5847990" y="37106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90" name="Rectangle 689"/>
            <p:cNvSpPr/>
            <p:nvPr/>
          </p:nvSpPr>
          <p:spPr>
            <a:xfrm rot="5400000" flipV="1">
              <a:off x="5847990" y="382199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91" name="Rectangle 690"/>
            <p:cNvSpPr/>
            <p:nvPr/>
          </p:nvSpPr>
          <p:spPr>
            <a:xfrm rot="5400000" flipV="1">
              <a:off x="5847990" y="393328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92" name="Rectangle 691"/>
            <p:cNvSpPr/>
            <p:nvPr/>
          </p:nvSpPr>
          <p:spPr>
            <a:xfrm rot="5400000" flipV="1">
              <a:off x="5959287" y="359939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93" name="Rectangle 692"/>
            <p:cNvSpPr/>
            <p:nvPr/>
          </p:nvSpPr>
          <p:spPr>
            <a:xfrm rot="5400000" flipV="1">
              <a:off x="5959287" y="37106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94" name="Rectangle 693"/>
            <p:cNvSpPr/>
            <p:nvPr/>
          </p:nvSpPr>
          <p:spPr>
            <a:xfrm rot="5400000" flipV="1">
              <a:off x="5959287" y="382199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95" name="Rectangle 694"/>
            <p:cNvSpPr/>
            <p:nvPr/>
          </p:nvSpPr>
          <p:spPr>
            <a:xfrm rot="5400000" flipV="1">
              <a:off x="5959287" y="393328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96" name="Rectangle 695"/>
            <p:cNvSpPr/>
            <p:nvPr/>
          </p:nvSpPr>
          <p:spPr>
            <a:xfrm rot="5400000" flipV="1">
              <a:off x="6070583" y="359939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697" name="Rectangle 696"/>
            <p:cNvSpPr/>
            <p:nvPr/>
          </p:nvSpPr>
          <p:spPr>
            <a:xfrm rot="5400000" flipV="1">
              <a:off x="6070583" y="37106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698" name="Rectangle 697"/>
            <p:cNvSpPr/>
            <p:nvPr/>
          </p:nvSpPr>
          <p:spPr>
            <a:xfrm rot="5400000" flipV="1">
              <a:off x="6070583" y="382199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99" name="Rectangle 698"/>
            <p:cNvSpPr/>
            <p:nvPr/>
          </p:nvSpPr>
          <p:spPr>
            <a:xfrm rot="5400000" flipV="1">
              <a:off x="6070583" y="393328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700" name="Rectangle 699"/>
            <p:cNvSpPr/>
            <p:nvPr/>
          </p:nvSpPr>
          <p:spPr>
            <a:xfrm rot="5400000" flipV="1">
              <a:off x="5847990" y="404458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01" name="Rectangle 700"/>
            <p:cNvSpPr/>
            <p:nvPr/>
          </p:nvSpPr>
          <p:spPr>
            <a:xfrm rot="5400000" flipV="1">
              <a:off x="5847990" y="415588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02" name="Rectangle 701"/>
            <p:cNvSpPr/>
            <p:nvPr/>
          </p:nvSpPr>
          <p:spPr>
            <a:xfrm rot="5400000" flipV="1">
              <a:off x="5959287" y="404458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03" name="Rectangle 702"/>
            <p:cNvSpPr/>
            <p:nvPr/>
          </p:nvSpPr>
          <p:spPr>
            <a:xfrm rot="5400000" flipV="1">
              <a:off x="5959287" y="415588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04" name="Rectangle 703"/>
            <p:cNvSpPr/>
            <p:nvPr/>
          </p:nvSpPr>
          <p:spPr>
            <a:xfrm rot="5400000" flipV="1">
              <a:off x="6070583" y="404458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05" name="Rectangle 704"/>
            <p:cNvSpPr/>
            <p:nvPr/>
          </p:nvSpPr>
          <p:spPr>
            <a:xfrm rot="5400000" flipV="1">
              <a:off x="6181880" y="359939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06" name="Rectangle 705"/>
            <p:cNvSpPr/>
            <p:nvPr/>
          </p:nvSpPr>
          <p:spPr>
            <a:xfrm rot="5400000" flipV="1">
              <a:off x="6181880" y="37106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07" name="Rectangle 706"/>
            <p:cNvSpPr/>
            <p:nvPr/>
          </p:nvSpPr>
          <p:spPr>
            <a:xfrm rot="5400000" flipV="1">
              <a:off x="6293177" y="359939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08" name="Rectangle 707"/>
            <p:cNvSpPr/>
            <p:nvPr/>
          </p:nvSpPr>
          <p:spPr>
            <a:xfrm rot="5400000" flipV="1">
              <a:off x="6404473" y="393328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709" name="Rectangle 708"/>
            <p:cNvSpPr/>
            <p:nvPr/>
          </p:nvSpPr>
          <p:spPr>
            <a:xfrm rot="5400000" flipV="1">
              <a:off x="6181880" y="415588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10" name="Rectangle 709"/>
            <p:cNvSpPr/>
            <p:nvPr/>
          </p:nvSpPr>
          <p:spPr>
            <a:xfrm rot="5400000" flipV="1">
              <a:off x="6293177" y="404458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11" name="Rectangle 710"/>
            <p:cNvSpPr/>
            <p:nvPr/>
          </p:nvSpPr>
          <p:spPr>
            <a:xfrm rot="5400000" flipV="1">
              <a:off x="6293177" y="415588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12" name="Rectangle 711"/>
            <p:cNvSpPr/>
            <p:nvPr/>
          </p:nvSpPr>
          <p:spPr>
            <a:xfrm rot="5400000" flipV="1">
              <a:off x="6404473" y="404458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13" name="Rectangle 712"/>
            <p:cNvSpPr/>
            <p:nvPr/>
          </p:nvSpPr>
          <p:spPr>
            <a:xfrm rot="5400000" flipV="1">
              <a:off x="6070583" y="4155882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714" name="Rectangle 713"/>
            <p:cNvSpPr/>
            <p:nvPr/>
          </p:nvSpPr>
          <p:spPr>
            <a:xfrm rot="5400000" flipV="1">
              <a:off x="6181880" y="382199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15" name="Rectangle 714"/>
            <p:cNvSpPr/>
            <p:nvPr/>
          </p:nvSpPr>
          <p:spPr>
            <a:xfrm rot="5400000" flipV="1">
              <a:off x="6181880" y="393328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16" name="Rectangle 715"/>
            <p:cNvSpPr/>
            <p:nvPr/>
          </p:nvSpPr>
          <p:spPr>
            <a:xfrm rot="5400000" flipV="1">
              <a:off x="6293177" y="37106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17" name="Rectangle 716"/>
            <p:cNvSpPr/>
            <p:nvPr/>
          </p:nvSpPr>
          <p:spPr>
            <a:xfrm rot="5400000" flipV="1">
              <a:off x="6293177" y="382199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18" name="Rectangle 717"/>
            <p:cNvSpPr/>
            <p:nvPr/>
          </p:nvSpPr>
          <p:spPr>
            <a:xfrm rot="5400000" flipV="1">
              <a:off x="6293177" y="3933288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19" name="Rectangle 718"/>
            <p:cNvSpPr/>
            <p:nvPr/>
          </p:nvSpPr>
          <p:spPr>
            <a:xfrm rot="5400000" flipV="1">
              <a:off x="6404473" y="359939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35" name="Rectangle 734"/>
            <p:cNvSpPr/>
            <p:nvPr/>
          </p:nvSpPr>
          <p:spPr>
            <a:xfrm rot="5400000" flipV="1">
              <a:off x="6404473" y="371069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736" name="Rectangle 735"/>
            <p:cNvSpPr/>
            <p:nvPr/>
          </p:nvSpPr>
          <p:spPr>
            <a:xfrm rot="5400000" flipV="1">
              <a:off x="6404473" y="3821991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739" name="Rectangle 738"/>
            <p:cNvSpPr/>
            <p:nvPr/>
          </p:nvSpPr>
          <p:spPr>
            <a:xfrm rot="5400000" flipV="1">
              <a:off x="6181880" y="4044584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40" name="Rectangle 739"/>
            <p:cNvSpPr/>
            <p:nvPr/>
          </p:nvSpPr>
          <p:spPr>
            <a:xfrm rot="5400000" flipV="1">
              <a:off x="6404473" y="4155882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743" name="Rectangle 742"/>
            <p:cNvSpPr/>
            <p:nvPr/>
          </p:nvSpPr>
          <p:spPr>
            <a:xfrm rot="5400000" flipV="1">
              <a:off x="5847990" y="426453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44" name="Rectangle 743"/>
            <p:cNvSpPr/>
            <p:nvPr/>
          </p:nvSpPr>
          <p:spPr>
            <a:xfrm rot="5400000" flipV="1">
              <a:off x="5847990" y="4375828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45" name="Rectangle 744"/>
            <p:cNvSpPr/>
            <p:nvPr/>
          </p:nvSpPr>
          <p:spPr>
            <a:xfrm rot="5400000" flipV="1">
              <a:off x="5847990" y="448712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46" name="Rectangle 745"/>
            <p:cNvSpPr/>
            <p:nvPr/>
          </p:nvSpPr>
          <p:spPr>
            <a:xfrm rot="5400000" flipV="1">
              <a:off x="5847990" y="459842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47" name="Rectangle 746"/>
            <p:cNvSpPr/>
            <p:nvPr/>
          </p:nvSpPr>
          <p:spPr>
            <a:xfrm rot="5400000" flipV="1">
              <a:off x="5959287" y="4264531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62" name="Rectangle 761"/>
            <p:cNvSpPr/>
            <p:nvPr/>
          </p:nvSpPr>
          <p:spPr>
            <a:xfrm rot="5400000" flipV="1">
              <a:off x="5959287" y="437582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63" name="Rectangle 762"/>
            <p:cNvSpPr/>
            <p:nvPr/>
          </p:nvSpPr>
          <p:spPr>
            <a:xfrm rot="5400000" flipV="1">
              <a:off x="5959287" y="448712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66" name="Rectangle 765"/>
            <p:cNvSpPr/>
            <p:nvPr/>
          </p:nvSpPr>
          <p:spPr>
            <a:xfrm rot="5400000" flipV="1">
              <a:off x="5959287" y="459842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67" name="Rectangle 766"/>
            <p:cNvSpPr/>
            <p:nvPr/>
          </p:nvSpPr>
          <p:spPr>
            <a:xfrm rot="5400000" flipV="1">
              <a:off x="6070583" y="426453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70" name="Rectangle 769"/>
            <p:cNvSpPr/>
            <p:nvPr/>
          </p:nvSpPr>
          <p:spPr>
            <a:xfrm rot="5400000" flipV="1">
              <a:off x="6070583" y="437582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771" name="Rectangle 770"/>
            <p:cNvSpPr/>
            <p:nvPr/>
          </p:nvSpPr>
          <p:spPr>
            <a:xfrm rot="5400000" flipV="1">
              <a:off x="6070583" y="448712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772" name="Rectangle 771"/>
            <p:cNvSpPr/>
            <p:nvPr/>
          </p:nvSpPr>
          <p:spPr>
            <a:xfrm rot="5400000" flipV="1">
              <a:off x="6070583" y="4598421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773" name="Rectangle 772"/>
            <p:cNvSpPr/>
            <p:nvPr/>
          </p:nvSpPr>
          <p:spPr>
            <a:xfrm rot="5400000" flipV="1">
              <a:off x="5847990" y="470971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74" name="Rectangle 773"/>
            <p:cNvSpPr/>
            <p:nvPr/>
          </p:nvSpPr>
          <p:spPr>
            <a:xfrm rot="5400000" flipV="1">
              <a:off x="5847990" y="4821015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75" name="Rectangle 774"/>
            <p:cNvSpPr/>
            <p:nvPr/>
          </p:nvSpPr>
          <p:spPr>
            <a:xfrm rot="5400000" flipV="1">
              <a:off x="5959287" y="4709718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76" name="Rectangle 775"/>
            <p:cNvSpPr/>
            <p:nvPr/>
          </p:nvSpPr>
          <p:spPr>
            <a:xfrm rot="5400000" flipV="1">
              <a:off x="5959287" y="482101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77" name="Rectangle 776"/>
            <p:cNvSpPr/>
            <p:nvPr/>
          </p:nvSpPr>
          <p:spPr>
            <a:xfrm rot="5400000" flipV="1">
              <a:off x="6070583" y="470971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78" name="Rectangle 777"/>
            <p:cNvSpPr/>
            <p:nvPr/>
          </p:nvSpPr>
          <p:spPr>
            <a:xfrm rot="5400000" flipV="1">
              <a:off x="6181880" y="426453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79" name="Rectangle 778"/>
            <p:cNvSpPr/>
            <p:nvPr/>
          </p:nvSpPr>
          <p:spPr>
            <a:xfrm rot="5400000" flipV="1">
              <a:off x="6181880" y="437582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80" name="Rectangle 779"/>
            <p:cNvSpPr/>
            <p:nvPr/>
          </p:nvSpPr>
          <p:spPr>
            <a:xfrm rot="5400000" flipV="1">
              <a:off x="6293177" y="426453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81" name="Rectangle 780"/>
            <p:cNvSpPr/>
            <p:nvPr/>
          </p:nvSpPr>
          <p:spPr>
            <a:xfrm rot="5400000" flipV="1">
              <a:off x="6404473" y="459842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782" name="Rectangle 781"/>
            <p:cNvSpPr/>
            <p:nvPr/>
          </p:nvSpPr>
          <p:spPr>
            <a:xfrm rot="5400000" flipV="1">
              <a:off x="6181880" y="482101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83" name="Rectangle 782"/>
            <p:cNvSpPr/>
            <p:nvPr/>
          </p:nvSpPr>
          <p:spPr>
            <a:xfrm rot="5400000" flipV="1">
              <a:off x="6293177" y="470971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84" name="Rectangle 783"/>
            <p:cNvSpPr/>
            <p:nvPr/>
          </p:nvSpPr>
          <p:spPr>
            <a:xfrm rot="5400000" flipV="1">
              <a:off x="6293177" y="4821015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85" name="Rectangle 784"/>
            <p:cNvSpPr/>
            <p:nvPr/>
          </p:nvSpPr>
          <p:spPr>
            <a:xfrm rot="5400000" flipV="1">
              <a:off x="6404473" y="4709718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86" name="Rectangle 785"/>
            <p:cNvSpPr/>
            <p:nvPr/>
          </p:nvSpPr>
          <p:spPr>
            <a:xfrm rot="5400000" flipV="1">
              <a:off x="6070583" y="482101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787" name="Rectangle 786"/>
            <p:cNvSpPr/>
            <p:nvPr/>
          </p:nvSpPr>
          <p:spPr>
            <a:xfrm rot="5400000" flipV="1">
              <a:off x="6181880" y="4487124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88" name="Rectangle 787"/>
            <p:cNvSpPr/>
            <p:nvPr/>
          </p:nvSpPr>
          <p:spPr>
            <a:xfrm rot="5400000" flipV="1">
              <a:off x="6181880" y="459842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89" name="Rectangle 788"/>
            <p:cNvSpPr/>
            <p:nvPr/>
          </p:nvSpPr>
          <p:spPr>
            <a:xfrm rot="5400000" flipV="1">
              <a:off x="6293177" y="4375828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90" name="Rectangle 789"/>
            <p:cNvSpPr/>
            <p:nvPr/>
          </p:nvSpPr>
          <p:spPr>
            <a:xfrm rot="5400000" flipV="1">
              <a:off x="6293177" y="448712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91" name="Rectangle 790"/>
            <p:cNvSpPr/>
            <p:nvPr/>
          </p:nvSpPr>
          <p:spPr>
            <a:xfrm rot="5400000" flipV="1">
              <a:off x="6293177" y="459842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92" name="Rectangle 791"/>
            <p:cNvSpPr/>
            <p:nvPr/>
          </p:nvSpPr>
          <p:spPr>
            <a:xfrm rot="5400000" flipV="1">
              <a:off x="6404473" y="4264531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93" name="Rectangle 792"/>
            <p:cNvSpPr/>
            <p:nvPr/>
          </p:nvSpPr>
          <p:spPr>
            <a:xfrm rot="5400000" flipV="1">
              <a:off x="6404473" y="437582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794" name="Rectangle 793"/>
            <p:cNvSpPr/>
            <p:nvPr/>
          </p:nvSpPr>
          <p:spPr>
            <a:xfrm rot="5400000" flipV="1">
              <a:off x="6404473" y="448712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795" name="Rectangle 794"/>
            <p:cNvSpPr/>
            <p:nvPr/>
          </p:nvSpPr>
          <p:spPr>
            <a:xfrm rot="5400000" flipV="1">
              <a:off x="6181880" y="4709718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  <p:sp>
          <p:nvSpPr>
            <p:cNvPr id="796" name="Rectangle 795"/>
            <p:cNvSpPr/>
            <p:nvPr/>
          </p:nvSpPr>
          <p:spPr>
            <a:xfrm rot="5400000" flipV="1">
              <a:off x="6404473" y="482101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396" name="Rectangle 1395"/>
            <p:cNvSpPr/>
            <p:nvPr/>
          </p:nvSpPr>
          <p:spPr>
            <a:xfrm rot="5400000" flipV="1">
              <a:off x="6738364" y="482101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/>
            </a:p>
          </p:txBody>
        </p:sp>
      </p:grpSp>
      <p:sp>
        <p:nvSpPr>
          <p:cNvPr id="1612" name="TextBox 1611"/>
          <p:cNvSpPr txBox="1"/>
          <p:nvPr/>
        </p:nvSpPr>
        <p:spPr>
          <a:xfrm>
            <a:off x="8515818" y="5007111"/>
            <a:ext cx="90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Input pixels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13" name="TextBox 1612"/>
          <p:cNvSpPr txBox="1"/>
          <p:nvPr/>
        </p:nvSpPr>
        <p:spPr>
          <a:xfrm>
            <a:off x="8467805" y="6339268"/>
            <a:ext cx="1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Output pixels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672" name="Group 1671"/>
          <p:cNvGrpSpPr/>
          <p:nvPr/>
        </p:nvGrpSpPr>
        <p:grpSpPr>
          <a:xfrm rot="5400000">
            <a:off x="5063725" y="1074634"/>
            <a:ext cx="1487174" cy="222644"/>
            <a:chOff x="5792396" y="1808017"/>
            <a:chExt cx="1487174" cy="222644"/>
          </a:xfrm>
        </p:grpSpPr>
        <p:sp>
          <p:nvSpPr>
            <p:cNvPr id="1673" name="TextBox 1672"/>
            <p:cNvSpPr txBox="1"/>
            <p:nvPr/>
          </p:nvSpPr>
          <p:spPr>
            <a:xfrm>
              <a:off x="6870741" y="1815130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</a:t>
              </a:r>
              <a:endParaRPr lang="en-US" sz="800" dirty="0"/>
            </a:p>
          </p:txBody>
        </p:sp>
        <p:sp>
          <p:nvSpPr>
            <p:cNvPr id="1674" name="TextBox 1673"/>
            <p:cNvSpPr txBox="1"/>
            <p:nvPr/>
          </p:nvSpPr>
          <p:spPr>
            <a:xfrm>
              <a:off x="5792396" y="18080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0</a:t>
              </a:r>
              <a:endParaRPr lang="en-US" sz="800" dirty="0"/>
            </a:p>
          </p:txBody>
        </p:sp>
        <p:sp>
          <p:nvSpPr>
            <p:cNvPr id="1675" name="TextBox 1674"/>
            <p:cNvSpPr txBox="1"/>
            <p:nvPr/>
          </p:nvSpPr>
          <p:spPr>
            <a:xfrm>
              <a:off x="5908796" y="18092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1676" name="TextBox 1675"/>
            <p:cNvSpPr txBox="1"/>
            <p:nvPr/>
          </p:nvSpPr>
          <p:spPr>
            <a:xfrm>
              <a:off x="6025196" y="18104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1677" name="TextBox 1676"/>
            <p:cNvSpPr txBox="1"/>
            <p:nvPr/>
          </p:nvSpPr>
          <p:spPr>
            <a:xfrm>
              <a:off x="6134396" y="18116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1678" name="TextBox 1677"/>
            <p:cNvSpPr txBox="1"/>
            <p:nvPr/>
          </p:nvSpPr>
          <p:spPr>
            <a:xfrm>
              <a:off x="6239996" y="18092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sp>
          <p:nvSpPr>
            <p:cNvPr id="1679" name="TextBox 1678"/>
            <p:cNvSpPr txBox="1"/>
            <p:nvPr/>
          </p:nvSpPr>
          <p:spPr>
            <a:xfrm>
              <a:off x="6349196" y="18104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1680" name="TextBox 1679"/>
            <p:cNvSpPr txBox="1"/>
            <p:nvPr/>
          </p:nvSpPr>
          <p:spPr>
            <a:xfrm>
              <a:off x="6465596" y="18116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1695" name="TextBox 1694"/>
            <p:cNvSpPr txBox="1"/>
            <p:nvPr/>
          </p:nvSpPr>
          <p:spPr>
            <a:xfrm>
              <a:off x="6574796" y="18128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1696" name="TextBox 1695"/>
            <p:cNvSpPr txBox="1"/>
            <p:nvPr/>
          </p:nvSpPr>
          <p:spPr>
            <a:xfrm>
              <a:off x="6691196" y="18140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8</a:t>
              </a:r>
            </a:p>
          </p:txBody>
        </p:sp>
        <p:sp>
          <p:nvSpPr>
            <p:cNvPr id="1697" name="TextBox 1696"/>
            <p:cNvSpPr txBox="1"/>
            <p:nvPr/>
          </p:nvSpPr>
          <p:spPr>
            <a:xfrm>
              <a:off x="6799173" y="18152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9</a:t>
              </a:r>
              <a:endParaRPr lang="en-US" sz="800" dirty="0"/>
            </a:p>
          </p:txBody>
        </p:sp>
        <p:sp>
          <p:nvSpPr>
            <p:cNvPr id="1698" name="TextBox 1697"/>
            <p:cNvSpPr txBox="1"/>
            <p:nvPr/>
          </p:nvSpPr>
          <p:spPr>
            <a:xfrm>
              <a:off x="6992312" y="1811500"/>
              <a:ext cx="28725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11</a:t>
              </a:r>
              <a:endParaRPr lang="en-US" sz="800" dirty="0"/>
            </a:p>
          </p:txBody>
        </p:sp>
      </p:grpSp>
      <p:cxnSp>
        <p:nvCxnSpPr>
          <p:cNvPr id="732" name="Straight Connector 731"/>
          <p:cNvCxnSpPr>
            <a:stCxn id="806" idx="6"/>
            <a:endCxn id="800" idx="6"/>
          </p:cNvCxnSpPr>
          <p:nvPr/>
        </p:nvCxnSpPr>
        <p:spPr>
          <a:xfrm rot="16200000" flipV="1">
            <a:off x="7187449" y="2750614"/>
            <a:ext cx="914386" cy="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/>
          <p:cNvCxnSpPr>
            <a:stCxn id="806" idx="6"/>
            <a:endCxn id="801" idx="6"/>
          </p:cNvCxnSpPr>
          <p:nvPr/>
        </p:nvCxnSpPr>
        <p:spPr>
          <a:xfrm rot="16200000">
            <a:off x="7311366" y="2626700"/>
            <a:ext cx="914386" cy="24783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/>
          <p:cNvCxnSpPr>
            <a:stCxn id="806" idx="6"/>
            <a:endCxn id="804" idx="6"/>
          </p:cNvCxnSpPr>
          <p:nvPr/>
        </p:nvCxnSpPr>
        <p:spPr>
          <a:xfrm flipV="1">
            <a:off x="7644644" y="2293422"/>
            <a:ext cx="969380" cy="914383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/>
          <p:cNvCxnSpPr>
            <a:stCxn id="806" idx="6"/>
            <a:endCxn id="805" idx="6"/>
          </p:cNvCxnSpPr>
          <p:nvPr/>
        </p:nvCxnSpPr>
        <p:spPr>
          <a:xfrm flipV="1">
            <a:off x="7644644" y="2293422"/>
            <a:ext cx="1218371" cy="914383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/>
          <p:cNvCxnSpPr>
            <a:stCxn id="807" idx="6"/>
            <a:endCxn id="800" idx="6"/>
          </p:cNvCxnSpPr>
          <p:nvPr/>
        </p:nvCxnSpPr>
        <p:spPr>
          <a:xfrm rot="16200000" flipV="1">
            <a:off x="7310023" y="2628040"/>
            <a:ext cx="914386" cy="24515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/>
          <p:cNvCxnSpPr>
            <a:stCxn id="807" idx="6"/>
            <a:endCxn id="801" idx="6"/>
          </p:cNvCxnSpPr>
          <p:nvPr/>
        </p:nvCxnSpPr>
        <p:spPr>
          <a:xfrm rot="16200000">
            <a:off x="7433939" y="2749274"/>
            <a:ext cx="914386" cy="26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/>
          <p:cNvCxnSpPr>
            <a:stCxn id="807" idx="6"/>
            <a:endCxn id="802" idx="6"/>
          </p:cNvCxnSpPr>
          <p:nvPr/>
        </p:nvCxnSpPr>
        <p:spPr>
          <a:xfrm rot="16200000">
            <a:off x="7548867" y="2634346"/>
            <a:ext cx="914386" cy="23253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Connector 747"/>
          <p:cNvCxnSpPr>
            <a:stCxn id="807" idx="6"/>
            <a:endCxn id="804" idx="6"/>
          </p:cNvCxnSpPr>
          <p:nvPr/>
        </p:nvCxnSpPr>
        <p:spPr>
          <a:xfrm flipV="1">
            <a:off x="7889792" y="2293422"/>
            <a:ext cx="724232" cy="914383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Connector 748"/>
          <p:cNvCxnSpPr>
            <a:stCxn id="807" idx="6"/>
            <a:endCxn id="805" idx="6"/>
          </p:cNvCxnSpPr>
          <p:nvPr/>
        </p:nvCxnSpPr>
        <p:spPr>
          <a:xfrm flipV="1">
            <a:off x="7889792" y="2293422"/>
            <a:ext cx="973223" cy="914383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Connector 749"/>
          <p:cNvCxnSpPr>
            <a:stCxn id="807" idx="6"/>
            <a:endCxn id="1372" idx="6"/>
          </p:cNvCxnSpPr>
          <p:nvPr/>
        </p:nvCxnSpPr>
        <p:spPr>
          <a:xfrm flipV="1">
            <a:off x="7889792" y="2295818"/>
            <a:ext cx="1215757" cy="9119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Straight Connector 750"/>
          <p:cNvCxnSpPr>
            <a:stCxn id="808" idx="6"/>
            <a:endCxn id="801" idx="6"/>
          </p:cNvCxnSpPr>
          <p:nvPr/>
        </p:nvCxnSpPr>
        <p:spPr>
          <a:xfrm rot="16200000" flipV="1">
            <a:off x="7551550" y="2634346"/>
            <a:ext cx="914386" cy="23253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/>
          <p:cNvCxnSpPr>
            <a:stCxn id="808" idx="6"/>
            <a:endCxn id="802" idx="6"/>
          </p:cNvCxnSpPr>
          <p:nvPr/>
        </p:nvCxnSpPr>
        <p:spPr>
          <a:xfrm rot="16200000" flipV="1">
            <a:off x="7666477" y="2749274"/>
            <a:ext cx="914386" cy="268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Connector 752"/>
          <p:cNvCxnSpPr>
            <a:stCxn id="808" idx="6"/>
            <a:endCxn id="805" idx="6"/>
          </p:cNvCxnSpPr>
          <p:nvPr/>
        </p:nvCxnSpPr>
        <p:spPr>
          <a:xfrm flipV="1">
            <a:off x="8125013" y="2293422"/>
            <a:ext cx="738002" cy="914383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Straight Connector 753"/>
          <p:cNvCxnSpPr>
            <a:stCxn id="808" idx="6"/>
            <a:endCxn id="1372" idx="6"/>
          </p:cNvCxnSpPr>
          <p:nvPr/>
        </p:nvCxnSpPr>
        <p:spPr>
          <a:xfrm flipV="1">
            <a:off x="8125013" y="2295818"/>
            <a:ext cx="980536" cy="911987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Connector 756"/>
          <p:cNvCxnSpPr>
            <a:stCxn id="809" idx="6"/>
            <a:endCxn id="803" idx="6"/>
          </p:cNvCxnSpPr>
          <p:nvPr/>
        </p:nvCxnSpPr>
        <p:spPr>
          <a:xfrm flipV="1">
            <a:off x="8370158" y="2293422"/>
            <a:ext cx="5694" cy="9143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Connector 759"/>
          <p:cNvCxnSpPr>
            <a:stCxn id="810" idx="6"/>
            <a:endCxn id="800" idx="6"/>
          </p:cNvCxnSpPr>
          <p:nvPr/>
        </p:nvCxnSpPr>
        <p:spPr>
          <a:xfrm flipH="1" flipV="1">
            <a:off x="7644641" y="2293422"/>
            <a:ext cx="970666" cy="91438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Straight Connector 760"/>
          <p:cNvCxnSpPr>
            <a:stCxn id="810" idx="6"/>
            <a:endCxn id="801" idx="6"/>
          </p:cNvCxnSpPr>
          <p:nvPr/>
        </p:nvCxnSpPr>
        <p:spPr>
          <a:xfrm flipH="1" flipV="1">
            <a:off x="7892475" y="2293422"/>
            <a:ext cx="722832" cy="91438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Straight Connector 764"/>
          <p:cNvCxnSpPr>
            <a:stCxn id="810" idx="6"/>
            <a:endCxn id="804" idx="6"/>
          </p:cNvCxnSpPr>
          <p:nvPr/>
        </p:nvCxnSpPr>
        <p:spPr>
          <a:xfrm rot="16200000" flipV="1">
            <a:off x="8157472" y="2749974"/>
            <a:ext cx="914386" cy="12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Connector 767"/>
          <p:cNvCxnSpPr>
            <a:stCxn id="810" idx="6"/>
            <a:endCxn id="805" idx="6"/>
          </p:cNvCxnSpPr>
          <p:nvPr/>
        </p:nvCxnSpPr>
        <p:spPr>
          <a:xfrm rot="16200000">
            <a:off x="8281968" y="2626761"/>
            <a:ext cx="914386" cy="24770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Connector 768"/>
          <p:cNvCxnSpPr>
            <a:stCxn id="811" idx="6"/>
            <a:endCxn id="800" idx="6"/>
          </p:cNvCxnSpPr>
          <p:nvPr/>
        </p:nvCxnSpPr>
        <p:spPr>
          <a:xfrm flipH="1" flipV="1">
            <a:off x="7644641" y="2293422"/>
            <a:ext cx="1215811" cy="914383"/>
          </a:xfrm>
          <a:prstGeom prst="line">
            <a:avLst/>
          </a:prstGeom>
          <a:ln w="12700"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Straight Connector 796"/>
          <p:cNvCxnSpPr>
            <a:stCxn id="811" idx="6"/>
            <a:endCxn id="801" idx="6"/>
          </p:cNvCxnSpPr>
          <p:nvPr/>
        </p:nvCxnSpPr>
        <p:spPr>
          <a:xfrm flipH="1" flipV="1">
            <a:off x="7892475" y="2293422"/>
            <a:ext cx="967977" cy="91438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Straight Connector 797"/>
          <p:cNvCxnSpPr>
            <a:stCxn id="811" idx="6"/>
            <a:endCxn id="804" idx="6"/>
          </p:cNvCxnSpPr>
          <p:nvPr/>
        </p:nvCxnSpPr>
        <p:spPr>
          <a:xfrm rot="16200000" flipV="1">
            <a:off x="8280045" y="2627401"/>
            <a:ext cx="914386" cy="24642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Straight Connector 798"/>
          <p:cNvCxnSpPr>
            <a:stCxn id="811" idx="6"/>
            <a:endCxn id="805" idx="6"/>
          </p:cNvCxnSpPr>
          <p:nvPr/>
        </p:nvCxnSpPr>
        <p:spPr>
          <a:xfrm rot="16200000">
            <a:off x="8404540" y="2749334"/>
            <a:ext cx="914386" cy="2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0" name="Oval 799"/>
          <p:cNvSpPr/>
          <p:nvPr/>
        </p:nvSpPr>
        <p:spPr>
          <a:xfrm rot="16200000" flipH="1">
            <a:off x="7584635" y="2173411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801" name="Oval 800"/>
          <p:cNvSpPr/>
          <p:nvPr/>
        </p:nvSpPr>
        <p:spPr>
          <a:xfrm rot="16200000" flipH="1">
            <a:off x="7832469" y="2173411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802" name="Oval 801"/>
          <p:cNvSpPr/>
          <p:nvPr/>
        </p:nvSpPr>
        <p:spPr>
          <a:xfrm rot="16200000" flipH="1">
            <a:off x="8062325" y="2173411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803" name="Oval 802"/>
          <p:cNvSpPr/>
          <p:nvPr/>
        </p:nvSpPr>
        <p:spPr>
          <a:xfrm rot="16200000" flipH="1">
            <a:off x="8315846" y="2173411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804" name="Oval 803"/>
          <p:cNvSpPr/>
          <p:nvPr/>
        </p:nvSpPr>
        <p:spPr>
          <a:xfrm rot="16200000" flipH="1">
            <a:off x="8554018" y="2173411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805" name="Oval 804"/>
          <p:cNvSpPr/>
          <p:nvPr/>
        </p:nvSpPr>
        <p:spPr>
          <a:xfrm rot="16200000" flipH="1">
            <a:off x="8803009" y="2173411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806" name="Oval 805"/>
          <p:cNvSpPr/>
          <p:nvPr/>
        </p:nvSpPr>
        <p:spPr>
          <a:xfrm rot="16200000">
            <a:off x="7584545" y="3207898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807" name="Oval 806"/>
          <p:cNvSpPr/>
          <p:nvPr/>
        </p:nvSpPr>
        <p:spPr>
          <a:xfrm rot="16200000">
            <a:off x="7829693" y="3207898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808" name="Oval 807"/>
          <p:cNvSpPr/>
          <p:nvPr/>
        </p:nvSpPr>
        <p:spPr>
          <a:xfrm rot="16200000">
            <a:off x="8064914" y="3207898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809" name="Oval 808"/>
          <p:cNvSpPr/>
          <p:nvPr/>
        </p:nvSpPr>
        <p:spPr>
          <a:xfrm rot="16200000">
            <a:off x="8310059" y="3207898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810" name="Oval 809"/>
          <p:cNvSpPr/>
          <p:nvPr/>
        </p:nvSpPr>
        <p:spPr>
          <a:xfrm rot="16200000">
            <a:off x="8555208" y="3207898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811" name="Oval 810"/>
          <p:cNvSpPr/>
          <p:nvPr/>
        </p:nvSpPr>
        <p:spPr>
          <a:xfrm rot="16200000">
            <a:off x="8800353" y="3207898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cxnSp>
        <p:nvCxnSpPr>
          <p:cNvPr id="931" name="Straight Connector 930"/>
          <p:cNvCxnSpPr>
            <a:stCxn id="1378" idx="6"/>
            <a:endCxn id="1372" idx="6"/>
          </p:cNvCxnSpPr>
          <p:nvPr/>
        </p:nvCxnSpPr>
        <p:spPr>
          <a:xfrm rot="16200000" flipV="1">
            <a:off x="8648357" y="2753010"/>
            <a:ext cx="914386" cy="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/>
          <p:cNvCxnSpPr>
            <a:stCxn id="1378" idx="6"/>
            <a:endCxn id="1373" idx="6"/>
          </p:cNvCxnSpPr>
          <p:nvPr/>
        </p:nvCxnSpPr>
        <p:spPr>
          <a:xfrm rot="16200000">
            <a:off x="8772274" y="2629096"/>
            <a:ext cx="914386" cy="24783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/>
          <p:cNvCxnSpPr>
            <a:stCxn id="1378" idx="6"/>
            <a:endCxn id="1376" idx="6"/>
          </p:cNvCxnSpPr>
          <p:nvPr/>
        </p:nvCxnSpPr>
        <p:spPr>
          <a:xfrm flipV="1">
            <a:off x="9105552" y="2295818"/>
            <a:ext cx="969380" cy="914383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/>
          <p:cNvCxnSpPr>
            <a:stCxn id="1378" idx="6"/>
            <a:endCxn id="1377" idx="6"/>
          </p:cNvCxnSpPr>
          <p:nvPr/>
        </p:nvCxnSpPr>
        <p:spPr>
          <a:xfrm flipV="1">
            <a:off x="9105552" y="2295818"/>
            <a:ext cx="1218371" cy="914383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/>
          <p:cNvCxnSpPr>
            <a:stCxn id="1379" idx="6"/>
            <a:endCxn id="1372" idx="6"/>
          </p:cNvCxnSpPr>
          <p:nvPr/>
        </p:nvCxnSpPr>
        <p:spPr>
          <a:xfrm rot="16200000" flipV="1">
            <a:off x="8770931" y="2630436"/>
            <a:ext cx="914386" cy="24515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/>
          <p:cNvCxnSpPr>
            <a:stCxn id="1379" idx="6"/>
            <a:endCxn id="1373" idx="6"/>
          </p:cNvCxnSpPr>
          <p:nvPr/>
        </p:nvCxnSpPr>
        <p:spPr>
          <a:xfrm rot="16200000">
            <a:off x="8894847" y="2751670"/>
            <a:ext cx="914386" cy="26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0" name="Straight Connector 1319"/>
          <p:cNvCxnSpPr>
            <a:stCxn id="1379" idx="6"/>
            <a:endCxn id="1376" idx="6"/>
          </p:cNvCxnSpPr>
          <p:nvPr/>
        </p:nvCxnSpPr>
        <p:spPr>
          <a:xfrm flipV="1">
            <a:off x="9350700" y="2295818"/>
            <a:ext cx="724232" cy="914383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1" name="Straight Connector 1320"/>
          <p:cNvCxnSpPr>
            <a:stCxn id="1379" idx="6"/>
            <a:endCxn id="1377" idx="6"/>
          </p:cNvCxnSpPr>
          <p:nvPr/>
        </p:nvCxnSpPr>
        <p:spPr>
          <a:xfrm flipV="1">
            <a:off x="9350700" y="2295818"/>
            <a:ext cx="973223" cy="914383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3" name="Straight Connector 1322"/>
          <p:cNvCxnSpPr>
            <a:stCxn id="1381" idx="6"/>
            <a:endCxn id="1374" idx="6"/>
          </p:cNvCxnSpPr>
          <p:nvPr/>
        </p:nvCxnSpPr>
        <p:spPr>
          <a:xfrm flipH="1" flipV="1">
            <a:off x="9583239" y="2295818"/>
            <a:ext cx="247827" cy="91438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4" name="Straight Connector 1323"/>
          <p:cNvCxnSpPr>
            <a:stCxn id="1380" idx="6"/>
            <a:endCxn id="1374" idx="6"/>
          </p:cNvCxnSpPr>
          <p:nvPr/>
        </p:nvCxnSpPr>
        <p:spPr>
          <a:xfrm rot="16200000" flipV="1">
            <a:off x="9127385" y="2751670"/>
            <a:ext cx="914386" cy="268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5" name="Straight Connector 1324"/>
          <p:cNvCxnSpPr>
            <a:stCxn id="1380" idx="6"/>
            <a:endCxn id="1376" idx="6"/>
          </p:cNvCxnSpPr>
          <p:nvPr/>
        </p:nvCxnSpPr>
        <p:spPr>
          <a:xfrm rot="16200000">
            <a:off x="9373233" y="2508506"/>
            <a:ext cx="914386" cy="489011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7" name="Straight Connector 1326"/>
          <p:cNvCxnSpPr>
            <a:stCxn id="1381" idx="6"/>
            <a:endCxn id="1372" idx="6"/>
          </p:cNvCxnSpPr>
          <p:nvPr/>
        </p:nvCxnSpPr>
        <p:spPr>
          <a:xfrm rot="16200000" flipV="1">
            <a:off x="9011114" y="2390253"/>
            <a:ext cx="914386" cy="72551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8" name="Straight Connector 1327"/>
          <p:cNvCxnSpPr>
            <a:stCxn id="1381" idx="6"/>
            <a:endCxn id="1372" idx="6"/>
          </p:cNvCxnSpPr>
          <p:nvPr/>
        </p:nvCxnSpPr>
        <p:spPr>
          <a:xfrm flipH="1" flipV="1">
            <a:off x="9105549" y="2295818"/>
            <a:ext cx="725517" cy="91438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9" name="Straight Connector 1328"/>
          <p:cNvCxnSpPr>
            <a:stCxn id="1381" idx="6"/>
            <a:endCxn id="1375" idx="6"/>
          </p:cNvCxnSpPr>
          <p:nvPr/>
        </p:nvCxnSpPr>
        <p:spPr>
          <a:xfrm rot="16200000">
            <a:off x="9376720" y="2750164"/>
            <a:ext cx="914386" cy="569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0" name="Straight Connector 1329"/>
          <p:cNvCxnSpPr>
            <a:stCxn id="1381" idx="6"/>
            <a:endCxn id="1376" idx="6"/>
          </p:cNvCxnSpPr>
          <p:nvPr/>
        </p:nvCxnSpPr>
        <p:spPr>
          <a:xfrm rot="16200000">
            <a:off x="9495805" y="2631079"/>
            <a:ext cx="914386" cy="243865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1" name="Straight Connector 1330"/>
          <p:cNvCxnSpPr>
            <a:stCxn id="1382" idx="6"/>
            <a:endCxn id="1372" idx="6"/>
          </p:cNvCxnSpPr>
          <p:nvPr/>
        </p:nvCxnSpPr>
        <p:spPr>
          <a:xfrm rot="16200000" flipV="1">
            <a:off x="9133688" y="2267679"/>
            <a:ext cx="914386" cy="970665"/>
          </a:xfrm>
          <a:prstGeom prst="line">
            <a:avLst/>
          </a:prstGeom>
          <a:ln w="12700"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" name="Straight Connector 1331"/>
          <p:cNvCxnSpPr>
            <a:stCxn id="1382" idx="6"/>
            <a:endCxn id="1373" idx="6"/>
          </p:cNvCxnSpPr>
          <p:nvPr/>
        </p:nvCxnSpPr>
        <p:spPr>
          <a:xfrm rot="16200000" flipV="1">
            <a:off x="9257605" y="2391595"/>
            <a:ext cx="914386" cy="72283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3" name="Straight Connector 1332"/>
          <p:cNvCxnSpPr>
            <a:stCxn id="1382" idx="6"/>
            <a:endCxn id="1373" idx="6"/>
          </p:cNvCxnSpPr>
          <p:nvPr/>
        </p:nvCxnSpPr>
        <p:spPr>
          <a:xfrm flipH="1" flipV="1">
            <a:off x="9353383" y="2295818"/>
            <a:ext cx="722832" cy="91438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4" name="Straight Connector 1333"/>
          <p:cNvCxnSpPr>
            <a:stCxn id="1382" idx="6"/>
            <a:endCxn id="1375" idx="6"/>
          </p:cNvCxnSpPr>
          <p:nvPr/>
        </p:nvCxnSpPr>
        <p:spPr>
          <a:xfrm rot="16200000" flipV="1">
            <a:off x="9499294" y="2633284"/>
            <a:ext cx="914386" cy="23945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5" name="Straight Connector 1334"/>
          <p:cNvCxnSpPr>
            <a:stCxn id="1382" idx="6"/>
            <a:endCxn id="1376" idx="6"/>
          </p:cNvCxnSpPr>
          <p:nvPr/>
        </p:nvCxnSpPr>
        <p:spPr>
          <a:xfrm rot="16200000" flipV="1">
            <a:off x="9618380" y="2752370"/>
            <a:ext cx="914386" cy="12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6" name="Straight Connector 1335"/>
          <p:cNvCxnSpPr>
            <a:stCxn id="1382" idx="6"/>
            <a:endCxn id="1377" idx="6"/>
          </p:cNvCxnSpPr>
          <p:nvPr/>
        </p:nvCxnSpPr>
        <p:spPr>
          <a:xfrm rot="16200000">
            <a:off x="9742876" y="2629157"/>
            <a:ext cx="914386" cy="24770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7" name="Straight Connector 1336"/>
          <p:cNvCxnSpPr>
            <a:stCxn id="1383" idx="6"/>
            <a:endCxn id="1372" idx="6"/>
          </p:cNvCxnSpPr>
          <p:nvPr/>
        </p:nvCxnSpPr>
        <p:spPr>
          <a:xfrm flipH="1" flipV="1">
            <a:off x="9105549" y="2295818"/>
            <a:ext cx="1215811" cy="914383"/>
          </a:xfrm>
          <a:prstGeom prst="line">
            <a:avLst/>
          </a:prstGeom>
          <a:ln w="12700"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8" name="Straight Connector 1337"/>
          <p:cNvCxnSpPr>
            <a:stCxn id="1383" idx="6"/>
            <a:endCxn id="1373" idx="6"/>
          </p:cNvCxnSpPr>
          <p:nvPr/>
        </p:nvCxnSpPr>
        <p:spPr>
          <a:xfrm flipH="1" flipV="1">
            <a:off x="9353383" y="2295818"/>
            <a:ext cx="967977" cy="91438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0" name="Straight Connector 1369"/>
          <p:cNvCxnSpPr>
            <a:stCxn id="1383" idx="6"/>
            <a:endCxn id="1376" idx="6"/>
          </p:cNvCxnSpPr>
          <p:nvPr/>
        </p:nvCxnSpPr>
        <p:spPr>
          <a:xfrm rot="16200000" flipV="1">
            <a:off x="9740953" y="2629797"/>
            <a:ext cx="914386" cy="24642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1" name="Straight Connector 1370"/>
          <p:cNvCxnSpPr>
            <a:stCxn id="1383" idx="6"/>
            <a:endCxn id="1377" idx="6"/>
          </p:cNvCxnSpPr>
          <p:nvPr/>
        </p:nvCxnSpPr>
        <p:spPr>
          <a:xfrm rot="16200000">
            <a:off x="9865448" y="2751730"/>
            <a:ext cx="914386" cy="25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2" name="Oval 1371"/>
          <p:cNvSpPr/>
          <p:nvPr/>
        </p:nvSpPr>
        <p:spPr>
          <a:xfrm rot="16200000" flipH="1">
            <a:off x="9045543" y="2175807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73" name="Oval 1372"/>
          <p:cNvSpPr/>
          <p:nvPr/>
        </p:nvSpPr>
        <p:spPr>
          <a:xfrm rot="16200000" flipH="1">
            <a:off x="9293377" y="2175807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74" name="Oval 1373"/>
          <p:cNvSpPr/>
          <p:nvPr/>
        </p:nvSpPr>
        <p:spPr>
          <a:xfrm rot="16200000" flipH="1">
            <a:off x="9523233" y="2175807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75" name="Oval 1374"/>
          <p:cNvSpPr/>
          <p:nvPr/>
        </p:nvSpPr>
        <p:spPr>
          <a:xfrm rot="16200000" flipH="1">
            <a:off x="9776754" y="2175807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76" name="Oval 1375"/>
          <p:cNvSpPr/>
          <p:nvPr/>
        </p:nvSpPr>
        <p:spPr>
          <a:xfrm rot="16200000" flipH="1">
            <a:off x="10014926" y="2175807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77" name="Oval 1376"/>
          <p:cNvSpPr/>
          <p:nvPr/>
        </p:nvSpPr>
        <p:spPr>
          <a:xfrm rot="16200000" flipH="1">
            <a:off x="10263917" y="2175807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78" name="Oval 1377"/>
          <p:cNvSpPr/>
          <p:nvPr/>
        </p:nvSpPr>
        <p:spPr>
          <a:xfrm rot="16200000">
            <a:off x="9045453" y="3210294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79" name="Oval 1378"/>
          <p:cNvSpPr/>
          <p:nvPr/>
        </p:nvSpPr>
        <p:spPr>
          <a:xfrm rot="16200000">
            <a:off x="9290601" y="3210294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80" name="Oval 1379"/>
          <p:cNvSpPr/>
          <p:nvPr/>
        </p:nvSpPr>
        <p:spPr>
          <a:xfrm rot="16200000">
            <a:off x="9525822" y="3210294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81" name="Oval 1380"/>
          <p:cNvSpPr/>
          <p:nvPr/>
        </p:nvSpPr>
        <p:spPr>
          <a:xfrm rot="16200000">
            <a:off x="9770967" y="3210294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82" name="Oval 1381"/>
          <p:cNvSpPr/>
          <p:nvPr/>
        </p:nvSpPr>
        <p:spPr>
          <a:xfrm rot="16200000">
            <a:off x="10016116" y="3210294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83" name="Oval 1382"/>
          <p:cNvSpPr/>
          <p:nvPr/>
        </p:nvSpPr>
        <p:spPr>
          <a:xfrm rot="16200000">
            <a:off x="10261261" y="3210294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cxnSp>
        <p:nvCxnSpPr>
          <p:cNvPr id="1384" name="Straight Connector 1383"/>
          <p:cNvCxnSpPr>
            <a:endCxn id="804" idx="6"/>
          </p:cNvCxnSpPr>
          <p:nvPr/>
        </p:nvCxnSpPr>
        <p:spPr>
          <a:xfrm flipH="1" flipV="1">
            <a:off x="8614024" y="2293422"/>
            <a:ext cx="973369" cy="90116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5" name="Straight Connector 1384"/>
          <p:cNvCxnSpPr>
            <a:endCxn id="803" idx="6"/>
          </p:cNvCxnSpPr>
          <p:nvPr/>
        </p:nvCxnSpPr>
        <p:spPr>
          <a:xfrm flipH="1" flipV="1">
            <a:off x="8375852" y="2293422"/>
            <a:ext cx="972243" cy="91438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6" name="Straight Connector 1385"/>
          <p:cNvCxnSpPr>
            <a:endCxn id="802" idx="6"/>
          </p:cNvCxnSpPr>
          <p:nvPr/>
        </p:nvCxnSpPr>
        <p:spPr>
          <a:xfrm flipH="1" flipV="1">
            <a:off x="8122331" y="2293422"/>
            <a:ext cx="986467" cy="927608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7" name="Straight Connector 1386"/>
          <p:cNvCxnSpPr>
            <a:endCxn id="1373" idx="6"/>
          </p:cNvCxnSpPr>
          <p:nvPr/>
        </p:nvCxnSpPr>
        <p:spPr>
          <a:xfrm flipV="1">
            <a:off x="8371634" y="2295818"/>
            <a:ext cx="981749" cy="909594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8" name="Straight Connector 1387"/>
          <p:cNvCxnSpPr>
            <a:stCxn id="810" idx="6"/>
            <a:endCxn id="1374" idx="6"/>
          </p:cNvCxnSpPr>
          <p:nvPr/>
        </p:nvCxnSpPr>
        <p:spPr>
          <a:xfrm flipV="1">
            <a:off x="8615307" y="2295818"/>
            <a:ext cx="967932" cy="911987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9" name="Straight Connector 1388"/>
          <p:cNvCxnSpPr>
            <a:stCxn id="811" idx="6"/>
            <a:endCxn id="1375" idx="6"/>
          </p:cNvCxnSpPr>
          <p:nvPr/>
        </p:nvCxnSpPr>
        <p:spPr>
          <a:xfrm flipV="1">
            <a:off x="8860452" y="2295818"/>
            <a:ext cx="976308" cy="911987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Straight Connector 1613"/>
          <p:cNvCxnSpPr>
            <a:stCxn id="808" idx="6"/>
            <a:endCxn id="1373" idx="6"/>
          </p:cNvCxnSpPr>
          <p:nvPr/>
        </p:nvCxnSpPr>
        <p:spPr>
          <a:xfrm flipV="1">
            <a:off x="8125013" y="2295818"/>
            <a:ext cx="1228370" cy="9119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Straight Connector 1614"/>
          <p:cNvCxnSpPr>
            <a:stCxn id="808" idx="6"/>
            <a:endCxn id="803" idx="6"/>
          </p:cNvCxnSpPr>
          <p:nvPr/>
        </p:nvCxnSpPr>
        <p:spPr>
          <a:xfrm flipV="1">
            <a:off x="8125013" y="2293422"/>
            <a:ext cx="250839" cy="91438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9" name="Straight Connector 1698"/>
          <p:cNvCxnSpPr>
            <a:stCxn id="809" idx="6"/>
            <a:endCxn id="802" idx="6"/>
          </p:cNvCxnSpPr>
          <p:nvPr/>
        </p:nvCxnSpPr>
        <p:spPr>
          <a:xfrm flipH="1" flipV="1">
            <a:off x="8122331" y="2293422"/>
            <a:ext cx="247827" cy="91438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0" name="Straight Connector 1699"/>
          <p:cNvCxnSpPr>
            <a:stCxn id="809" idx="6"/>
            <a:endCxn id="1372" idx="6"/>
          </p:cNvCxnSpPr>
          <p:nvPr/>
        </p:nvCxnSpPr>
        <p:spPr>
          <a:xfrm flipV="1">
            <a:off x="8370158" y="2295818"/>
            <a:ext cx="735391" cy="911987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1" name="Straight Connector 1700"/>
          <p:cNvCxnSpPr>
            <a:stCxn id="810" idx="6"/>
            <a:endCxn id="1375" idx="6"/>
          </p:cNvCxnSpPr>
          <p:nvPr/>
        </p:nvCxnSpPr>
        <p:spPr>
          <a:xfrm flipV="1">
            <a:off x="8615307" y="2295818"/>
            <a:ext cx="1221453" cy="9119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2" name="Straight Connector 1701"/>
          <p:cNvCxnSpPr>
            <a:stCxn id="811" idx="6"/>
            <a:endCxn id="802" idx="6"/>
          </p:cNvCxnSpPr>
          <p:nvPr/>
        </p:nvCxnSpPr>
        <p:spPr>
          <a:xfrm flipH="1" flipV="1">
            <a:off x="8122331" y="2293422"/>
            <a:ext cx="738121" cy="91438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3" name="Straight Connector 1702"/>
          <p:cNvCxnSpPr>
            <a:stCxn id="811" idx="6"/>
            <a:endCxn id="1372" idx="6"/>
          </p:cNvCxnSpPr>
          <p:nvPr/>
        </p:nvCxnSpPr>
        <p:spPr>
          <a:xfrm flipV="1">
            <a:off x="8860452" y="2295818"/>
            <a:ext cx="245097" cy="91198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4" name="Straight Connector 1703"/>
          <p:cNvCxnSpPr>
            <a:stCxn id="1378" idx="6"/>
            <a:endCxn id="1375" idx="6"/>
          </p:cNvCxnSpPr>
          <p:nvPr/>
        </p:nvCxnSpPr>
        <p:spPr>
          <a:xfrm flipV="1">
            <a:off x="9105552" y="2295818"/>
            <a:ext cx="731208" cy="914383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5" name="Straight Connector 1704"/>
          <p:cNvCxnSpPr>
            <a:stCxn id="1378" idx="6"/>
            <a:endCxn id="801" idx="6"/>
          </p:cNvCxnSpPr>
          <p:nvPr/>
        </p:nvCxnSpPr>
        <p:spPr>
          <a:xfrm flipH="1" flipV="1">
            <a:off x="7892475" y="2293422"/>
            <a:ext cx="1213077" cy="916779"/>
          </a:xfrm>
          <a:prstGeom prst="line">
            <a:avLst/>
          </a:prstGeom>
          <a:ln w="12700"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Straight Connector 1705"/>
          <p:cNvCxnSpPr>
            <a:stCxn id="1378" idx="6"/>
            <a:endCxn id="803" idx="6"/>
          </p:cNvCxnSpPr>
          <p:nvPr/>
        </p:nvCxnSpPr>
        <p:spPr>
          <a:xfrm flipH="1" flipV="1">
            <a:off x="8375852" y="2293422"/>
            <a:ext cx="729700" cy="916779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7" name="Straight Connector 1706"/>
          <p:cNvCxnSpPr>
            <a:stCxn id="1378" idx="6"/>
            <a:endCxn id="805" idx="6"/>
          </p:cNvCxnSpPr>
          <p:nvPr/>
        </p:nvCxnSpPr>
        <p:spPr>
          <a:xfrm flipH="1" flipV="1">
            <a:off x="8863015" y="2293422"/>
            <a:ext cx="242537" cy="91677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8" name="Straight Connector 1707"/>
          <p:cNvCxnSpPr>
            <a:stCxn id="1380" idx="6"/>
            <a:endCxn id="1375" idx="6"/>
          </p:cNvCxnSpPr>
          <p:nvPr/>
        </p:nvCxnSpPr>
        <p:spPr>
          <a:xfrm flipV="1">
            <a:off x="9585921" y="2295818"/>
            <a:ext cx="250839" cy="91438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9" name="Straight Connector 1708"/>
          <p:cNvCxnSpPr>
            <a:stCxn id="1380" idx="6"/>
            <a:endCxn id="805" idx="6"/>
          </p:cNvCxnSpPr>
          <p:nvPr/>
        </p:nvCxnSpPr>
        <p:spPr>
          <a:xfrm flipH="1" flipV="1">
            <a:off x="8863015" y="2293422"/>
            <a:ext cx="722906" cy="916779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0" name="Straight Connector 1709"/>
          <p:cNvCxnSpPr>
            <a:stCxn id="811" idx="6"/>
            <a:endCxn id="1376" idx="6"/>
          </p:cNvCxnSpPr>
          <p:nvPr/>
        </p:nvCxnSpPr>
        <p:spPr>
          <a:xfrm flipV="1">
            <a:off x="8860452" y="2295818"/>
            <a:ext cx="1214480" cy="9119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1" name="Straight Connector 1710"/>
          <p:cNvCxnSpPr>
            <a:stCxn id="811" idx="6"/>
            <a:endCxn id="1374" idx="6"/>
          </p:cNvCxnSpPr>
          <p:nvPr/>
        </p:nvCxnSpPr>
        <p:spPr>
          <a:xfrm flipV="1">
            <a:off x="8860452" y="2295818"/>
            <a:ext cx="722787" cy="911987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2" name="Straight Connector 1711"/>
          <p:cNvCxnSpPr>
            <a:stCxn id="1381" idx="6"/>
            <a:endCxn id="805" idx="6"/>
          </p:cNvCxnSpPr>
          <p:nvPr/>
        </p:nvCxnSpPr>
        <p:spPr>
          <a:xfrm flipH="1" flipV="1">
            <a:off x="8863015" y="2293422"/>
            <a:ext cx="968051" cy="91677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3" name="Straight Connector 1712"/>
          <p:cNvCxnSpPr>
            <a:stCxn id="1382" idx="6"/>
            <a:endCxn id="1372" idx="6"/>
          </p:cNvCxnSpPr>
          <p:nvPr/>
        </p:nvCxnSpPr>
        <p:spPr>
          <a:xfrm flipH="1" flipV="1">
            <a:off x="9105549" y="2295818"/>
            <a:ext cx="970666" cy="91438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4" name="Straight Connector 1713"/>
          <p:cNvCxnSpPr>
            <a:stCxn id="1379" idx="6"/>
            <a:endCxn id="802" idx="6"/>
          </p:cNvCxnSpPr>
          <p:nvPr/>
        </p:nvCxnSpPr>
        <p:spPr>
          <a:xfrm flipH="1" flipV="1">
            <a:off x="8122331" y="2293422"/>
            <a:ext cx="1228369" cy="916779"/>
          </a:xfrm>
          <a:prstGeom prst="line">
            <a:avLst/>
          </a:prstGeom>
          <a:ln w="12700"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6" name="Straight Connector 1715"/>
          <p:cNvCxnSpPr>
            <a:stCxn id="1382" idx="6"/>
            <a:endCxn id="805" idx="6"/>
          </p:cNvCxnSpPr>
          <p:nvPr/>
        </p:nvCxnSpPr>
        <p:spPr>
          <a:xfrm flipH="1" flipV="1">
            <a:off x="8863015" y="2293422"/>
            <a:ext cx="1213200" cy="916779"/>
          </a:xfrm>
          <a:prstGeom prst="line">
            <a:avLst/>
          </a:prstGeom>
          <a:ln w="12700"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Straight Connector 1716"/>
          <p:cNvCxnSpPr>
            <a:stCxn id="1381" idx="6"/>
            <a:endCxn id="804" idx="6"/>
          </p:cNvCxnSpPr>
          <p:nvPr/>
        </p:nvCxnSpPr>
        <p:spPr>
          <a:xfrm flipH="1" flipV="1">
            <a:off x="8614024" y="2293422"/>
            <a:ext cx="1217042" cy="916779"/>
          </a:xfrm>
          <a:prstGeom prst="line">
            <a:avLst/>
          </a:prstGeom>
          <a:ln w="12700"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2" name="Group 451"/>
          <p:cNvGrpSpPr/>
          <p:nvPr/>
        </p:nvGrpSpPr>
        <p:grpSpPr>
          <a:xfrm>
            <a:off x="7591028" y="5229850"/>
            <a:ext cx="2800837" cy="1154597"/>
            <a:chOff x="7591028" y="5229850"/>
            <a:chExt cx="2800837" cy="1154597"/>
          </a:xfrm>
        </p:grpSpPr>
        <p:cxnSp>
          <p:nvCxnSpPr>
            <p:cNvPr id="836" name="Straight Connector 835"/>
            <p:cNvCxnSpPr>
              <a:stCxn id="863" idx="6"/>
              <a:endCxn id="853" idx="6"/>
            </p:cNvCxnSpPr>
            <p:nvPr/>
          </p:nvCxnSpPr>
          <p:spPr>
            <a:xfrm rot="16200000" flipV="1">
              <a:off x="8656296" y="5807058"/>
              <a:ext cx="914386" cy="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Straight Connector 836"/>
            <p:cNvCxnSpPr>
              <a:stCxn id="863" idx="6"/>
              <a:endCxn id="856" idx="6"/>
            </p:cNvCxnSpPr>
            <p:nvPr/>
          </p:nvCxnSpPr>
          <p:spPr>
            <a:xfrm rot="16200000">
              <a:off x="8780213" y="5683144"/>
              <a:ext cx="914386" cy="24783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Straight Connector 837"/>
            <p:cNvCxnSpPr>
              <a:stCxn id="864" idx="6"/>
              <a:endCxn id="853" idx="6"/>
            </p:cNvCxnSpPr>
            <p:nvPr/>
          </p:nvCxnSpPr>
          <p:spPr>
            <a:xfrm rot="16200000" flipV="1">
              <a:off x="8778870" y="5684484"/>
              <a:ext cx="914386" cy="245151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Straight Connector 838"/>
            <p:cNvCxnSpPr>
              <a:stCxn id="864" idx="6"/>
              <a:endCxn id="856" idx="6"/>
            </p:cNvCxnSpPr>
            <p:nvPr/>
          </p:nvCxnSpPr>
          <p:spPr>
            <a:xfrm rot="16200000">
              <a:off x="8902785" y="5805718"/>
              <a:ext cx="914386" cy="26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Connector 840"/>
            <p:cNvCxnSpPr>
              <a:stCxn id="866" idx="6"/>
              <a:endCxn id="857" idx="6"/>
            </p:cNvCxnSpPr>
            <p:nvPr/>
          </p:nvCxnSpPr>
          <p:spPr>
            <a:xfrm flipH="1" flipV="1">
              <a:off x="9591177" y="5349867"/>
              <a:ext cx="247827" cy="9143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Straight Connector 841"/>
            <p:cNvCxnSpPr>
              <a:stCxn id="865" idx="6"/>
              <a:endCxn id="857" idx="6"/>
            </p:cNvCxnSpPr>
            <p:nvPr/>
          </p:nvCxnSpPr>
          <p:spPr>
            <a:xfrm rot="16200000" flipV="1">
              <a:off x="9135322" y="5805719"/>
              <a:ext cx="914386" cy="268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Straight Connector 842"/>
            <p:cNvCxnSpPr>
              <a:stCxn id="866" idx="6"/>
              <a:endCxn id="858" idx="6"/>
            </p:cNvCxnSpPr>
            <p:nvPr/>
          </p:nvCxnSpPr>
          <p:spPr>
            <a:xfrm rot="16200000">
              <a:off x="9384658" y="5804213"/>
              <a:ext cx="914386" cy="569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Connector 843"/>
            <p:cNvCxnSpPr>
              <a:stCxn id="866" idx="6"/>
              <a:endCxn id="861" idx="6"/>
            </p:cNvCxnSpPr>
            <p:nvPr/>
          </p:nvCxnSpPr>
          <p:spPr>
            <a:xfrm rot="16200000">
              <a:off x="9503744" y="5685127"/>
              <a:ext cx="914386" cy="243865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Straight Connector 844"/>
            <p:cNvCxnSpPr>
              <a:stCxn id="867" idx="6"/>
              <a:endCxn id="858" idx="6"/>
            </p:cNvCxnSpPr>
            <p:nvPr/>
          </p:nvCxnSpPr>
          <p:spPr>
            <a:xfrm rot="16200000" flipV="1">
              <a:off x="9507232" y="5687333"/>
              <a:ext cx="914386" cy="23945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/>
            <p:cNvCxnSpPr>
              <a:stCxn id="867" idx="6"/>
              <a:endCxn id="861" idx="6"/>
            </p:cNvCxnSpPr>
            <p:nvPr/>
          </p:nvCxnSpPr>
          <p:spPr>
            <a:xfrm rot="16200000" flipV="1">
              <a:off x="9626318" y="5806418"/>
              <a:ext cx="914386" cy="1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Connector 846"/>
            <p:cNvCxnSpPr>
              <a:stCxn id="867" idx="6"/>
              <a:endCxn id="862" idx="6"/>
            </p:cNvCxnSpPr>
            <p:nvPr/>
          </p:nvCxnSpPr>
          <p:spPr>
            <a:xfrm rot="16200000">
              <a:off x="9750813" y="5683206"/>
              <a:ext cx="914386" cy="247708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/>
            <p:cNvCxnSpPr>
              <a:stCxn id="868" idx="6"/>
              <a:endCxn id="861" idx="6"/>
            </p:cNvCxnSpPr>
            <p:nvPr/>
          </p:nvCxnSpPr>
          <p:spPr>
            <a:xfrm rot="16200000" flipV="1">
              <a:off x="9748890" y="5683846"/>
              <a:ext cx="914386" cy="246428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/>
            <p:cNvCxnSpPr>
              <a:stCxn id="868" idx="6"/>
              <a:endCxn id="862" idx="6"/>
            </p:cNvCxnSpPr>
            <p:nvPr/>
          </p:nvCxnSpPr>
          <p:spPr>
            <a:xfrm rot="16200000">
              <a:off x="9873387" y="5805778"/>
              <a:ext cx="914386" cy="256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3" name="Oval 852"/>
            <p:cNvSpPr/>
            <p:nvPr/>
          </p:nvSpPr>
          <p:spPr>
            <a:xfrm rot="16200000" flipH="1">
              <a:off x="9053481" y="5229856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56" name="Oval 855"/>
            <p:cNvSpPr/>
            <p:nvPr/>
          </p:nvSpPr>
          <p:spPr>
            <a:xfrm rot="16200000" flipH="1">
              <a:off x="9301315" y="5229856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57" name="Oval 856"/>
            <p:cNvSpPr/>
            <p:nvPr/>
          </p:nvSpPr>
          <p:spPr>
            <a:xfrm rot="16200000" flipH="1">
              <a:off x="9531171" y="5229856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58" name="Oval 857"/>
            <p:cNvSpPr/>
            <p:nvPr/>
          </p:nvSpPr>
          <p:spPr>
            <a:xfrm rot="16200000" flipH="1">
              <a:off x="9784692" y="5229856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61" name="Oval 860"/>
            <p:cNvSpPr/>
            <p:nvPr/>
          </p:nvSpPr>
          <p:spPr>
            <a:xfrm rot="16200000" flipH="1">
              <a:off x="10022863" y="5229856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62" name="Oval 861"/>
            <p:cNvSpPr/>
            <p:nvPr/>
          </p:nvSpPr>
          <p:spPr>
            <a:xfrm rot="16200000" flipH="1">
              <a:off x="10271854" y="5229856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63" name="Oval 862"/>
            <p:cNvSpPr/>
            <p:nvPr/>
          </p:nvSpPr>
          <p:spPr>
            <a:xfrm rot="16200000">
              <a:off x="9053391" y="6264343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64" name="Oval 863"/>
            <p:cNvSpPr/>
            <p:nvPr/>
          </p:nvSpPr>
          <p:spPr>
            <a:xfrm rot="16200000">
              <a:off x="9298539" y="6264343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65" name="Oval 864"/>
            <p:cNvSpPr/>
            <p:nvPr/>
          </p:nvSpPr>
          <p:spPr>
            <a:xfrm rot="16200000">
              <a:off x="9533760" y="6264343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66" name="Oval 865"/>
            <p:cNvSpPr/>
            <p:nvPr/>
          </p:nvSpPr>
          <p:spPr>
            <a:xfrm rot="16200000">
              <a:off x="9778905" y="6264343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67" name="Oval 866"/>
            <p:cNvSpPr/>
            <p:nvPr/>
          </p:nvSpPr>
          <p:spPr>
            <a:xfrm rot="16200000">
              <a:off x="10024053" y="6264343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868" name="Oval 867"/>
            <p:cNvSpPr/>
            <p:nvPr/>
          </p:nvSpPr>
          <p:spPr>
            <a:xfrm rot="16200000">
              <a:off x="10269199" y="6264343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1620" name="Straight Connector 1619"/>
            <p:cNvCxnSpPr>
              <a:stCxn id="1630" idx="6"/>
              <a:endCxn id="1627" idx="6"/>
            </p:cNvCxnSpPr>
            <p:nvPr/>
          </p:nvCxnSpPr>
          <p:spPr>
            <a:xfrm rot="16200000" flipV="1">
              <a:off x="7931163" y="5807055"/>
              <a:ext cx="914386" cy="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3" name="Straight Connector 1622"/>
            <p:cNvCxnSpPr>
              <a:stCxn id="1631" idx="6"/>
              <a:endCxn id="1628" idx="6"/>
            </p:cNvCxnSpPr>
            <p:nvPr/>
          </p:nvCxnSpPr>
          <p:spPr>
            <a:xfrm rot="16200000">
              <a:off x="8177652" y="5805715"/>
              <a:ext cx="914386" cy="26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4" name="Straight Connector 1623"/>
            <p:cNvCxnSpPr>
              <a:stCxn id="1631" idx="6"/>
              <a:endCxn id="1629" idx="6"/>
            </p:cNvCxnSpPr>
            <p:nvPr/>
          </p:nvCxnSpPr>
          <p:spPr>
            <a:xfrm rot="16200000">
              <a:off x="8292580" y="5690787"/>
              <a:ext cx="914386" cy="232539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5" name="Straight Connector 1624"/>
            <p:cNvCxnSpPr>
              <a:stCxn id="1632" idx="6"/>
              <a:endCxn id="1628" idx="6"/>
            </p:cNvCxnSpPr>
            <p:nvPr/>
          </p:nvCxnSpPr>
          <p:spPr>
            <a:xfrm rot="16200000" flipV="1">
              <a:off x="8295263" y="5690787"/>
              <a:ext cx="914386" cy="23253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Connector 1625"/>
            <p:cNvCxnSpPr>
              <a:stCxn id="1632" idx="6"/>
              <a:endCxn id="1629" idx="6"/>
            </p:cNvCxnSpPr>
            <p:nvPr/>
          </p:nvCxnSpPr>
          <p:spPr>
            <a:xfrm rot="16200000" flipV="1">
              <a:off x="8410189" y="5805716"/>
              <a:ext cx="914386" cy="268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7" name="Oval 1626"/>
            <p:cNvSpPr/>
            <p:nvPr/>
          </p:nvSpPr>
          <p:spPr>
            <a:xfrm rot="16200000" flipH="1">
              <a:off x="8328348" y="5229853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628" name="Oval 1627"/>
            <p:cNvSpPr/>
            <p:nvPr/>
          </p:nvSpPr>
          <p:spPr>
            <a:xfrm rot="16200000" flipH="1">
              <a:off x="8576182" y="5229853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629" name="Oval 1628"/>
            <p:cNvSpPr/>
            <p:nvPr/>
          </p:nvSpPr>
          <p:spPr>
            <a:xfrm rot="16200000" flipH="1">
              <a:off x="8806038" y="5229853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630" name="Oval 1629"/>
            <p:cNvSpPr/>
            <p:nvPr/>
          </p:nvSpPr>
          <p:spPr>
            <a:xfrm rot="16200000">
              <a:off x="8328258" y="6264340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631" name="Oval 1630"/>
            <p:cNvSpPr/>
            <p:nvPr/>
          </p:nvSpPr>
          <p:spPr>
            <a:xfrm rot="16200000">
              <a:off x="8573406" y="6264340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632" name="Oval 1631"/>
            <p:cNvSpPr/>
            <p:nvPr/>
          </p:nvSpPr>
          <p:spPr>
            <a:xfrm rot="16200000">
              <a:off x="8808627" y="6264340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1682" name="Straight Connector 1681"/>
            <p:cNvCxnSpPr>
              <a:stCxn id="1692" idx="6"/>
              <a:endCxn id="1689" idx="6"/>
            </p:cNvCxnSpPr>
            <p:nvPr/>
          </p:nvCxnSpPr>
          <p:spPr>
            <a:xfrm rot="16200000" flipV="1">
              <a:off x="7193843" y="5807052"/>
              <a:ext cx="914386" cy="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3" name="Straight Connector 1682"/>
            <p:cNvCxnSpPr>
              <a:stCxn id="1692" idx="6"/>
              <a:endCxn id="1690" idx="6"/>
            </p:cNvCxnSpPr>
            <p:nvPr/>
          </p:nvCxnSpPr>
          <p:spPr>
            <a:xfrm rot="16200000">
              <a:off x="7317760" y="5683138"/>
              <a:ext cx="914386" cy="24783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4" name="Straight Connector 1683"/>
            <p:cNvCxnSpPr>
              <a:stCxn id="1693" idx="6"/>
              <a:endCxn id="1689" idx="6"/>
            </p:cNvCxnSpPr>
            <p:nvPr/>
          </p:nvCxnSpPr>
          <p:spPr>
            <a:xfrm rot="16200000" flipV="1">
              <a:off x="7316417" y="5684478"/>
              <a:ext cx="914386" cy="245151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5" name="Straight Connector 1684"/>
            <p:cNvCxnSpPr>
              <a:stCxn id="1693" idx="6"/>
              <a:endCxn id="1690" idx="6"/>
            </p:cNvCxnSpPr>
            <p:nvPr/>
          </p:nvCxnSpPr>
          <p:spPr>
            <a:xfrm rot="16200000">
              <a:off x="7440332" y="5805712"/>
              <a:ext cx="914386" cy="26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6" name="Straight Connector 1685"/>
            <p:cNvCxnSpPr>
              <a:stCxn id="1693" idx="6"/>
              <a:endCxn id="1691" idx="6"/>
            </p:cNvCxnSpPr>
            <p:nvPr/>
          </p:nvCxnSpPr>
          <p:spPr>
            <a:xfrm rot="16200000">
              <a:off x="7555260" y="5690784"/>
              <a:ext cx="914386" cy="232539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7" name="Straight Connector 1686"/>
            <p:cNvCxnSpPr>
              <a:stCxn id="1694" idx="6"/>
              <a:endCxn id="1690" idx="6"/>
            </p:cNvCxnSpPr>
            <p:nvPr/>
          </p:nvCxnSpPr>
          <p:spPr>
            <a:xfrm rot="16200000" flipV="1">
              <a:off x="7557943" y="5690784"/>
              <a:ext cx="914386" cy="23253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8" name="Straight Connector 1687"/>
            <p:cNvCxnSpPr>
              <a:stCxn id="1694" idx="6"/>
              <a:endCxn id="1691" idx="6"/>
            </p:cNvCxnSpPr>
            <p:nvPr/>
          </p:nvCxnSpPr>
          <p:spPr>
            <a:xfrm rot="16200000" flipV="1">
              <a:off x="7672869" y="5805713"/>
              <a:ext cx="914386" cy="268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9" name="Oval 1688"/>
            <p:cNvSpPr/>
            <p:nvPr/>
          </p:nvSpPr>
          <p:spPr>
            <a:xfrm rot="16200000" flipH="1">
              <a:off x="7591028" y="5229850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690" name="Oval 1689"/>
            <p:cNvSpPr/>
            <p:nvPr/>
          </p:nvSpPr>
          <p:spPr>
            <a:xfrm rot="16200000" flipH="1">
              <a:off x="7838862" y="5229850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691" name="Oval 1690"/>
            <p:cNvSpPr/>
            <p:nvPr/>
          </p:nvSpPr>
          <p:spPr>
            <a:xfrm rot="16200000" flipH="1">
              <a:off x="8068718" y="5229850"/>
              <a:ext cx="120011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692" name="Oval 1691"/>
            <p:cNvSpPr/>
            <p:nvPr/>
          </p:nvSpPr>
          <p:spPr>
            <a:xfrm rot="16200000">
              <a:off x="7590938" y="6264337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693" name="Oval 1692"/>
            <p:cNvSpPr/>
            <p:nvPr/>
          </p:nvSpPr>
          <p:spPr>
            <a:xfrm rot="16200000">
              <a:off x="7836086" y="6264337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694" name="Oval 1693"/>
            <p:cNvSpPr/>
            <p:nvPr/>
          </p:nvSpPr>
          <p:spPr>
            <a:xfrm rot="16200000">
              <a:off x="8071307" y="6264337"/>
              <a:ext cx="120197" cy="12001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1718" name="Straight Connector 1717"/>
            <p:cNvCxnSpPr>
              <a:stCxn id="1694" idx="6"/>
              <a:endCxn id="1627" idx="6"/>
            </p:cNvCxnSpPr>
            <p:nvPr/>
          </p:nvCxnSpPr>
          <p:spPr>
            <a:xfrm flipV="1">
              <a:off x="8131406" y="5349864"/>
              <a:ext cx="256948" cy="91438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Straight Connector 1718"/>
            <p:cNvCxnSpPr>
              <a:stCxn id="1630" idx="6"/>
              <a:endCxn id="1691" idx="6"/>
            </p:cNvCxnSpPr>
            <p:nvPr/>
          </p:nvCxnSpPr>
          <p:spPr>
            <a:xfrm flipH="1" flipV="1">
              <a:off x="8128724" y="5349861"/>
              <a:ext cx="259633" cy="914386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Straight Connector 1719"/>
            <p:cNvCxnSpPr>
              <a:stCxn id="1632" idx="6"/>
              <a:endCxn id="853" idx="6"/>
            </p:cNvCxnSpPr>
            <p:nvPr/>
          </p:nvCxnSpPr>
          <p:spPr>
            <a:xfrm flipV="1">
              <a:off x="8868726" y="5349867"/>
              <a:ext cx="244761" cy="91438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Straight Connector 1720"/>
            <p:cNvCxnSpPr>
              <a:stCxn id="863" idx="6"/>
              <a:endCxn id="1629" idx="6"/>
            </p:cNvCxnSpPr>
            <p:nvPr/>
          </p:nvCxnSpPr>
          <p:spPr>
            <a:xfrm flipH="1" flipV="1">
              <a:off x="8866044" y="5349864"/>
              <a:ext cx="247446" cy="914386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Straight Connector 1721"/>
            <p:cNvCxnSpPr>
              <a:stCxn id="865" idx="6"/>
              <a:endCxn id="858" idx="6"/>
            </p:cNvCxnSpPr>
            <p:nvPr/>
          </p:nvCxnSpPr>
          <p:spPr>
            <a:xfrm flipV="1">
              <a:off x="9593859" y="5349867"/>
              <a:ext cx="250839" cy="91438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64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45701" y="2485249"/>
            <a:ext cx="10756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image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(3 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GB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 pixels)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24751" y="843643"/>
            <a:ext cx="1351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connected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structure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0" name="TextBox 589"/>
          <p:cNvSpPr txBox="1"/>
          <p:nvPr/>
        </p:nvSpPr>
        <p:spPr>
          <a:xfrm>
            <a:off x="3324258" y="2582995"/>
            <a:ext cx="1262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Convolutional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 rank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0" name="TextBox 719"/>
          <p:cNvSpPr txBox="1"/>
          <p:nvPr/>
        </p:nvSpPr>
        <p:spPr>
          <a:xfrm>
            <a:off x="3418445" y="3993116"/>
            <a:ext cx="1262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Convolutional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low-rank vert.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0" name="TextBox 849"/>
          <p:cNvSpPr txBox="1"/>
          <p:nvPr/>
        </p:nvSpPr>
        <p:spPr>
          <a:xfrm>
            <a:off x="3428499" y="5463249"/>
            <a:ext cx="1305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Convolutional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low-rank horiz.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770376" y="2527654"/>
            <a:ext cx="666700" cy="666699"/>
            <a:chOff x="4770376" y="2527654"/>
            <a:chExt cx="666700" cy="666699"/>
          </a:xfrm>
        </p:grpSpPr>
        <p:sp>
          <p:nvSpPr>
            <p:cNvPr id="461" name="Rectangle 460"/>
            <p:cNvSpPr/>
            <p:nvPr/>
          </p:nvSpPr>
          <p:spPr>
            <a:xfrm>
              <a:off x="4770376" y="2527654"/>
              <a:ext cx="222233" cy="222233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4992609" y="2527654"/>
              <a:ext cx="222233" cy="22223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5214843" y="2527654"/>
              <a:ext cx="222233" cy="222233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4770376" y="2749886"/>
              <a:ext cx="222233" cy="22223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4992609" y="2749886"/>
              <a:ext cx="222233" cy="222233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5214843" y="2749886"/>
              <a:ext cx="222233" cy="22223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4770376" y="2972120"/>
              <a:ext cx="222233" cy="22223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4992609" y="2972120"/>
              <a:ext cx="222233" cy="222233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5214843" y="2972120"/>
              <a:ext cx="222233" cy="222233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75" name="Rectangle 874"/>
          <p:cNvSpPr/>
          <p:nvPr/>
        </p:nvSpPr>
        <p:spPr>
          <a:xfrm>
            <a:off x="4992609" y="3941616"/>
            <a:ext cx="222233" cy="22223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6" name="Rectangle 875"/>
          <p:cNvSpPr/>
          <p:nvPr/>
        </p:nvSpPr>
        <p:spPr>
          <a:xfrm>
            <a:off x="4992609" y="4163848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7" name="Rectangle 876"/>
          <p:cNvSpPr/>
          <p:nvPr/>
        </p:nvSpPr>
        <p:spPr>
          <a:xfrm>
            <a:off x="4992609" y="4386081"/>
            <a:ext cx="222233" cy="222233"/>
          </a:xfrm>
          <a:prstGeom prst="rect">
            <a:avLst/>
          </a:prstGeom>
          <a:solidFill>
            <a:srgbClr val="E7B1E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8" name="Rectangle 877"/>
          <p:cNvSpPr/>
          <p:nvPr/>
        </p:nvSpPr>
        <p:spPr>
          <a:xfrm>
            <a:off x="4770376" y="5634223"/>
            <a:ext cx="222233" cy="222233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9" name="Rectangle 878"/>
          <p:cNvSpPr/>
          <p:nvPr/>
        </p:nvSpPr>
        <p:spPr>
          <a:xfrm>
            <a:off x="4992609" y="5634223"/>
            <a:ext cx="222233" cy="222233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0" name="Rectangle 879"/>
          <p:cNvSpPr/>
          <p:nvPr/>
        </p:nvSpPr>
        <p:spPr>
          <a:xfrm>
            <a:off x="5214843" y="5634223"/>
            <a:ext cx="222233" cy="222233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3" name="TextBox 1112"/>
          <p:cNvSpPr txBox="1"/>
          <p:nvPr/>
        </p:nvSpPr>
        <p:spPr>
          <a:xfrm>
            <a:off x="5791727" y="110726"/>
            <a:ext cx="1450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Connection weights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9" name="TextBox 1278"/>
          <p:cNvSpPr txBox="1"/>
          <p:nvPr/>
        </p:nvSpPr>
        <p:spPr>
          <a:xfrm>
            <a:off x="4800786" y="110724"/>
            <a:ext cx="597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Kernel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 rot="16200000">
            <a:off x="6413680" y="2180277"/>
            <a:ext cx="219946" cy="1335561"/>
            <a:chOff x="6413680" y="2180277"/>
            <a:chExt cx="219946" cy="1335561"/>
          </a:xfrm>
        </p:grpSpPr>
        <p:sp>
          <p:nvSpPr>
            <p:cNvPr id="352" name="Rectangle 351"/>
            <p:cNvSpPr/>
            <p:nvPr/>
          </p:nvSpPr>
          <p:spPr>
            <a:xfrm>
              <a:off x="6413680" y="2848058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6413680" y="2959355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6413680" y="3181948"/>
              <a:ext cx="111297" cy="1112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6413680" y="3293245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6413680" y="307065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6413680" y="3404541"/>
              <a:ext cx="111297" cy="111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6522329" y="2848058"/>
              <a:ext cx="111297" cy="11129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6522329" y="2959355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6522329" y="3070651"/>
              <a:ext cx="111297" cy="1112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6522329" y="3181948"/>
              <a:ext cx="111297" cy="111297"/>
            </a:xfrm>
            <a:prstGeom prst="rect">
              <a:avLst/>
            </a:prstGeom>
            <a:solidFill>
              <a:srgbClr val="E7B1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6522329" y="3293245"/>
              <a:ext cx="111297" cy="111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6522329" y="3404541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6413680" y="218027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6413680" y="2291574"/>
              <a:ext cx="111297" cy="111297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6413680" y="2514167"/>
              <a:ext cx="111297" cy="11129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6413680" y="2625464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6413680" y="2402870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6413680" y="2736760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6522329" y="2180277"/>
              <a:ext cx="111297" cy="111297"/>
            </a:xfrm>
            <a:prstGeom prst="rect">
              <a:avLst/>
            </a:prstGeom>
            <a:solidFill>
              <a:srgbClr val="99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6522329" y="2291574"/>
              <a:ext cx="111297" cy="11129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6522329" y="2402870"/>
              <a:ext cx="111297" cy="11129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6522329" y="2514167"/>
              <a:ext cx="111297" cy="111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6522329" y="2625464"/>
              <a:ext cx="111297" cy="1112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6522329" y="2736760"/>
              <a:ext cx="111297" cy="11129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29" name="TextBox 728"/>
          <p:cNvSpPr txBox="1"/>
          <p:nvPr/>
        </p:nvSpPr>
        <p:spPr>
          <a:xfrm>
            <a:off x="10759543" y="10608"/>
            <a:ext cx="1094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  <a:b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map</a:t>
            </a:r>
          </a:p>
        </p:txBody>
      </p:sp>
      <p:sp>
        <p:nvSpPr>
          <p:cNvPr id="924" name="TextBox 923"/>
          <p:cNvSpPr txBox="1"/>
          <p:nvPr/>
        </p:nvSpPr>
        <p:spPr>
          <a:xfrm>
            <a:off x="8210893" y="110724"/>
            <a:ext cx="1530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Connection structure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6" name="Straight Connector 835"/>
          <p:cNvCxnSpPr>
            <a:stCxn id="863" idx="6"/>
            <a:endCxn id="853" idx="6"/>
          </p:cNvCxnSpPr>
          <p:nvPr/>
        </p:nvCxnSpPr>
        <p:spPr>
          <a:xfrm flipV="1">
            <a:off x="8870788" y="5320260"/>
            <a:ext cx="3" cy="9143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/>
          <p:cNvCxnSpPr>
            <a:stCxn id="863" idx="6"/>
            <a:endCxn id="1629" idx="6"/>
          </p:cNvCxnSpPr>
          <p:nvPr/>
        </p:nvCxnSpPr>
        <p:spPr>
          <a:xfrm flipV="1">
            <a:off x="8870788" y="5320257"/>
            <a:ext cx="247446" cy="91438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>
            <a:stCxn id="864" idx="6"/>
            <a:endCxn id="861" idx="6"/>
          </p:cNvCxnSpPr>
          <p:nvPr/>
        </p:nvCxnSpPr>
        <p:spPr>
          <a:xfrm flipH="1" flipV="1">
            <a:off x="7901409" y="5320260"/>
            <a:ext cx="724231" cy="91438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/>
          <p:cNvCxnSpPr>
            <a:stCxn id="864" idx="6"/>
            <a:endCxn id="858" idx="6"/>
          </p:cNvCxnSpPr>
          <p:nvPr/>
        </p:nvCxnSpPr>
        <p:spPr>
          <a:xfrm flipH="1" flipV="1">
            <a:off x="8139580" y="5320260"/>
            <a:ext cx="486060" cy="9143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/>
          <p:cNvCxnSpPr>
            <a:stCxn id="864" idx="6"/>
            <a:endCxn id="857" idx="6"/>
          </p:cNvCxnSpPr>
          <p:nvPr/>
        </p:nvCxnSpPr>
        <p:spPr>
          <a:xfrm rot="5400000" flipH="1">
            <a:off x="8052179" y="5661183"/>
            <a:ext cx="914386" cy="23253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/>
          <p:cNvCxnSpPr>
            <a:stCxn id="865" idx="6"/>
            <a:endCxn id="862" idx="6"/>
          </p:cNvCxnSpPr>
          <p:nvPr/>
        </p:nvCxnSpPr>
        <p:spPr>
          <a:xfrm flipH="1" flipV="1">
            <a:off x="7652418" y="5320260"/>
            <a:ext cx="738001" cy="91438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/>
          <p:cNvCxnSpPr>
            <a:stCxn id="865" idx="6"/>
            <a:endCxn id="861" idx="6"/>
          </p:cNvCxnSpPr>
          <p:nvPr/>
        </p:nvCxnSpPr>
        <p:spPr>
          <a:xfrm flipH="1" flipV="1">
            <a:off x="7901409" y="5320260"/>
            <a:ext cx="489010" cy="9143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3" name="Oval 852"/>
          <p:cNvSpPr/>
          <p:nvPr/>
        </p:nvSpPr>
        <p:spPr>
          <a:xfrm rot="5400000">
            <a:off x="8810786" y="5200249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6" name="Oval 855"/>
          <p:cNvSpPr/>
          <p:nvPr/>
        </p:nvSpPr>
        <p:spPr>
          <a:xfrm rot="5400000">
            <a:off x="8562952" y="5200249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7" name="Oval 856"/>
          <p:cNvSpPr/>
          <p:nvPr/>
        </p:nvSpPr>
        <p:spPr>
          <a:xfrm rot="5400000">
            <a:off x="8333096" y="5200249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8" name="Oval 857"/>
          <p:cNvSpPr/>
          <p:nvPr/>
        </p:nvSpPr>
        <p:spPr>
          <a:xfrm rot="5400000">
            <a:off x="8079575" y="5200249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1" name="Oval 860"/>
          <p:cNvSpPr/>
          <p:nvPr/>
        </p:nvSpPr>
        <p:spPr>
          <a:xfrm rot="5400000">
            <a:off x="7841404" y="5200249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2" name="Oval 861"/>
          <p:cNvSpPr/>
          <p:nvPr/>
        </p:nvSpPr>
        <p:spPr>
          <a:xfrm rot="5400000">
            <a:off x="7592413" y="5200249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3" name="Oval 862"/>
          <p:cNvSpPr/>
          <p:nvPr/>
        </p:nvSpPr>
        <p:spPr>
          <a:xfrm rot="5400000" flipH="1">
            <a:off x="8810690" y="6234736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4" name="Oval 863"/>
          <p:cNvSpPr/>
          <p:nvPr/>
        </p:nvSpPr>
        <p:spPr>
          <a:xfrm rot="5400000" flipH="1">
            <a:off x="8565542" y="6234736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5" name="Oval 864"/>
          <p:cNvSpPr/>
          <p:nvPr/>
        </p:nvSpPr>
        <p:spPr>
          <a:xfrm rot="5400000" flipH="1">
            <a:off x="8330321" y="6234736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0" name="TextBox 729"/>
          <p:cNvSpPr txBox="1"/>
          <p:nvPr/>
        </p:nvSpPr>
        <p:spPr>
          <a:xfrm>
            <a:off x="8533293" y="362463"/>
            <a:ext cx="90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pixels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1" name="TextBox 730"/>
          <p:cNvSpPr txBox="1"/>
          <p:nvPr/>
        </p:nvSpPr>
        <p:spPr>
          <a:xfrm>
            <a:off x="8469191" y="1696618"/>
            <a:ext cx="1017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pixels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32" name="Straight Connector 931"/>
          <p:cNvCxnSpPr>
            <a:stCxn id="1023" idx="6"/>
            <a:endCxn id="1012" idx="6"/>
          </p:cNvCxnSpPr>
          <p:nvPr/>
        </p:nvCxnSpPr>
        <p:spPr>
          <a:xfrm flipH="1" flipV="1">
            <a:off x="8855069" y="714901"/>
            <a:ext cx="139763" cy="9199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/>
          <p:cNvCxnSpPr>
            <a:stCxn id="1023" idx="6"/>
            <a:endCxn id="1013" idx="6"/>
          </p:cNvCxnSpPr>
          <p:nvPr/>
        </p:nvCxnSpPr>
        <p:spPr>
          <a:xfrm flipH="1" flipV="1">
            <a:off x="8607235" y="714901"/>
            <a:ext cx="387597" cy="9199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/>
          <p:cNvCxnSpPr>
            <a:stCxn id="1023" idx="6"/>
            <a:endCxn id="1015" idx="6"/>
          </p:cNvCxnSpPr>
          <p:nvPr/>
        </p:nvCxnSpPr>
        <p:spPr>
          <a:xfrm flipH="1" flipV="1">
            <a:off x="8123858" y="714901"/>
            <a:ext cx="870974" cy="9199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/>
          <p:cNvCxnSpPr>
            <a:stCxn id="1023" idx="6"/>
            <a:endCxn id="1020" idx="6"/>
          </p:cNvCxnSpPr>
          <p:nvPr/>
        </p:nvCxnSpPr>
        <p:spPr>
          <a:xfrm flipH="1" flipV="1">
            <a:off x="7885686" y="714901"/>
            <a:ext cx="1109146" cy="9199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/>
          <p:cNvCxnSpPr>
            <a:stCxn id="1023" idx="6"/>
            <a:endCxn id="1014" idx="6"/>
          </p:cNvCxnSpPr>
          <p:nvPr/>
        </p:nvCxnSpPr>
        <p:spPr>
          <a:xfrm flipH="1" flipV="1">
            <a:off x="8377379" y="714901"/>
            <a:ext cx="617453" cy="9199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/>
          <p:cNvCxnSpPr>
            <a:stCxn id="1023" idx="6"/>
            <a:endCxn id="1021" idx="6"/>
          </p:cNvCxnSpPr>
          <p:nvPr/>
        </p:nvCxnSpPr>
        <p:spPr>
          <a:xfrm flipH="1" flipV="1">
            <a:off x="7636695" y="714901"/>
            <a:ext cx="1358137" cy="9199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" name="Straight Connector 1312"/>
          <p:cNvCxnSpPr>
            <a:stCxn id="1023" idx="6"/>
            <a:endCxn id="908" idx="6"/>
          </p:cNvCxnSpPr>
          <p:nvPr/>
        </p:nvCxnSpPr>
        <p:spPr>
          <a:xfrm flipV="1">
            <a:off x="8994832" y="718054"/>
            <a:ext cx="102820" cy="9167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4" name="Straight Connector 1313"/>
          <p:cNvCxnSpPr>
            <a:stCxn id="1023" idx="6"/>
            <a:endCxn id="907" idx="6"/>
          </p:cNvCxnSpPr>
          <p:nvPr/>
        </p:nvCxnSpPr>
        <p:spPr>
          <a:xfrm flipV="1">
            <a:off x="8994832" y="718054"/>
            <a:ext cx="351811" cy="9167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Straight Connector 1314"/>
          <p:cNvCxnSpPr>
            <a:stCxn id="1023" idx="6"/>
            <a:endCxn id="906" idx="6"/>
          </p:cNvCxnSpPr>
          <p:nvPr/>
        </p:nvCxnSpPr>
        <p:spPr>
          <a:xfrm flipV="1">
            <a:off x="8994832" y="718054"/>
            <a:ext cx="589983" cy="9167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6" name="Straight Connector 1315"/>
          <p:cNvCxnSpPr>
            <a:stCxn id="1023" idx="6"/>
            <a:endCxn id="905" idx="6"/>
          </p:cNvCxnSpPr>
          <p:nvPr/>
        </p:nvCxnSpPr>
        <p:spPr>
          <a:xfrm flipV="1">
            <a:off x="8994832" y="718054"/>
            <a:ext cx="843504" cy="9167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7" name="Straight Connector 1316"/>
          <p:cNvCxnSpPr>
            <a:stCxn id="1023" idx="6"/>
            <a:endCxn id="904" idx="6"/>
          </p:cNvCxnSpPr>
          <p:nvPr/>
        </p:nvCxnSpPr>
        <p:spPr>
          <a:xfrm flipV="1">
            <a:off x="8994832" y="718054"/>
            <a:ext cx="1073360" cy="9167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8" name="Straight Connector 1317"/>
          <p:cNvCxnSpPr>
            <a:stCxn id="1023" idx="6"/>
            <a:endCxn id="903" idx="6"/>
          </p:cNvCxnSpPr>
          <p:nvPr/>
        </p:nvCxnSpPr>
        <p:spPr>
          <a:xfrm flipV="1">
            <a:off x="8994832" y="718054"/>
            <a:ext cx="1321194" cy="9167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3" name="Oval 1022"/>
          <p:cNvSpPr/>
          <p:nvPr/>
        </p:nvSpPr>
        <p:spPr>
          <a:xfrm rot="5400000" flipH="1">
            <a:off x="8934734" y="1634922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3" name="Oval 902"/>
          <p:cNvSpPr/>
          <p:nvPr/>
        </p:nvSpPr>
        <p:spPr>
          <a:xfrm rot="5400000">
            <a:off x="10256021" y="59804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4" name="Oval 903"/>
          <p:cNvSpPr/>
          <p:nvPr/>
        </p:nvSpPr>
        <p:spPr>
          <a:xfrm rot="5400000">
            <a:off x="10008187" y="59804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5" name="Oval 904"/>
          <p:cNvSpPr/>
          <p:nvPr/>
        </p:nvSpPr>
        <p:spPr>
          <a:xfrm rot="5400000">
            <a:off x="9778331" y="59804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6" name="Oval 905"/>
          <p:cNvSpPr/>
          <p:nvPr/>
        </p:nvSpPr>
        <p:spPr>
          <a:xfrm rot="5400000">
            <a:off x="9524810" y="59804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7" name="Oval 906"/>
          <p:cNvSpPr/>
          <p:nvPr/>
        </p:nvSpPr>
        <p:spPr>
          <a:xfrm rot="5400000">
            <a:off x="9286638" y="59804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8" name="Oval 907"/>
          <p:cNvSpPr/>
          <p:nvPr/>
        </p:nvSpPr>
        <p:spPr>
          <a:xfrm rot="5400000">
            <a:off x="9037647" y="59804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2" name="Oval 1011"/>
          <p:cNvSpPr/>
          <p:nvPr/>
        </p:nvSpPr>
        <p:spPr>
          <a:xfrm rot="5400000">
            <a:off x="8795064" y="59489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3" name="Oval 1012"/>
          <p:cNvSpPr/>
          <p:nvPr/>
        </p:nvSpPr>
        <p:spPr>
          <a:xfrm rot="5400000">
            <a:off x="8547230" y="59489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4" name="Oval 1013"/>
          <p:cNvSpPr/>
          <p:nvPr/>
        </p:nvSpPr>
        <p:spPr>
          <a:xfrm rot="5400000">
            <a:off x="8317374" y="59489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5" name="Oval 1014"/>
          <p:cNvSpPr/>
          <p:nvPr/>
        </p:nvSpPr>
        <p:spPr>
          <a:xfrm rot="5400000">
            <a:off x="8063853" y="59489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0" name="Oval 1019"/>
          <p:cNvSpPr/>
          <p:nvPr/>
        </p:nvSpPr>
        <p:spPr>
          <a:xfrm rot="5400000">
            <a:off x="7825681" y="59489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1" name="Oval 1020"/>
          <p:cNvSpPr/>
          <p:nvPr/>
        </p:nvSpPr>
        <p:spPr>
          <a:xfrm rot="5400000">
            <a:off x="7576690" y="59489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5" name="TextBox 924"/>
          <p:cNvSpPr txBox="1"/>
          <p:nvPr/>
        </p:nvSpPr>
        <p:spPr>
          <a:xfrm>
            <a:off x="8530547" y="2056591"/>
            <a:ext cx="90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pixels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6" name="TextBox 925"/>
          <p:cNvSpPr txBox="1"/>
          <p:nvPr/>
        </p:nvSpPr>
        <p:spPr>
          <a:xfrm>
            <a:off x="8480428" y="3379046"/>
            <a:ext cx="1017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pixels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9" name="Straight Connector 768"/>
          <p:cNvCxnSpPr>
            <a:stCxn id="811" idx="6"/>
            <a:endCxn id="800" idx="6"/>
          </p:cNvCxnSpPr>
          <p:nvPr/>
        </p:nvCxnSpPr>
        <p:spPr>
          <a:xfrm flipH="1" flipV="1">
            <a:off x="7644641" y="2396371"/>
            <a:ext cx="1238387" cy="914383"/>
          </a:xfrm>
          <a:prstGeom prst="line">
            <a:avLst/>
          </a:prstGeom>
          <a:ln w="12700"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Straight Connector 796"/>
          <p:cNvCxnSpPr>
            <a:stCxn id="811" idx="6"/>
            <a:endCxn id="801" idx="6"/>
          </p:cNvCxnSpPr>
          <p:nvPr/>
        </p:nvCxnSpPr>
        <p:spPr>
          <a:xfrm flipH="1" flipV="1">
            <a:off x="7892475" y="2396371"/>
            <a:ext cx="990553" cy="91438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Straight Connector 797"/>
          <p:cNvCxnSpPr>
            <a:stCxn id="811" idx="6"/>
          </p:cNvCxnSpPr>
          <p:nvPr/>
        </p:nvCxnSpPr>
        <p:spPr>
          <a:xfrm flipH="1" flipV="1">
            <a:off x="8410812" y="2396371"/>
            <a:ext cx="472216" cy="91438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Straight Connector 798"/>
          <p:cNvCxnSpPr>
            <a:stCxn id="811" idx="6"/>
            <a:endCxn id="805" idx="6"/>
          </p:cNvCxnSpPr>
          <p:nvPr/>
        </p:nvCxnSpPr>
        <p:spPr>
          <a:xfrm flipH="1" flipV="1">
            <a:off x="8863015" y="2396371"/>
            <a:ext cx="20013" cy="9143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0" name="Oval 799"/>
          <p:cNvSpPr/>
          <p:nvPr/>
        </p:nvSpPr>
        <p:spPr>
          <a:xfrm rot="16200000" flipH="1">
            <a:off x="7584635" y="227636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1" name="Oval 800"/>
          <p:cNvSpPr/>
          <p:nvPr/>
        </p:nvSpPr>
        <p:spPr>
          <a:xfrm rot="16200000" flipH="1">
            <a:off x="7832469" y="227636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2" name="Oval 801"/>
          <p:cNvSpPr/>
          <p:nvPr/>
        </p:nvSpPr>
        <p:spPr>
          <a:xfrm rot="16200000" flipH="1">
            <a:off x="8062325" y="227636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3" name="Oval 802"/>
          <p:cNvSpPr/>
          <p:nvPr/>
        </p:nvSpPr>
        <p:spPr>
          <a:xfrm rot="16200000" flipH="1">
            <a:off x="8315846" y="227636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4" name="Oval 803"/>
          <p:cNvSpPr/>
          <p:nvPr/>
        </p:nvSpPr>
        <p:spPr>
          <a:xfrm rot="16200000" flipH="1">
            <a:off x="8554018" y="227636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5" name="Oval 804"/>
          <p:cNvSpPr/>
          <p:nvPr/>
        </p:nvSpPr>
        <p:spPr>
          <a:xfrm rot="16200000" flipH="1">
            <a:off x="8803009" y="2276360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1" name="Oval 810"/>
          <p:cNvSpPr/>
          <p:nvPr/>
        </p:nvSpPr>
        <p:spPr>
          <a:xfrm rot="16200000">
            <a:off x="8822929" y="3310847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31" name="Straight Connector 930"/>
          <p:cNvCxnSpPr>
            <a:stCxn id="1378" idx="6"/>
            <a:endCxn id="1372" idx="6"/>
          </p:cNvCxnSpPr>
          <p:nvPr/>
        </p:nvCxnSpPr>
        <p:spPr>
          <a:xfrm rot="16200000" flipV="1">
            <a:off x="8648357" y="2855959"/>
            <a:ext cx="914386" cy="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/>
          <p:cNvCxnSpPr>
            <a:stCxn id="1378" idx="6"/>
            <a:endCxn id="1373" idx="6"/>
          </p:cNvCxnSpPr>
          <p:nvPr/>
        </p:nvCxnSpPr>
        <p:spPr>
          <a:xfrm rot="16200000">
            <a:off x="8772274" y="2732045"/>
            <a:ext cx="914386" cy="24783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/>
          <p:cNvCxnSpPr>
            <a:stCxn id="1378" idx="6"/>
            <a:endCxn id="1376" idx="6"/>
          </p:cNvCxnSpPr>
          <p:nvPr/>
        </p:nvCxnSpPr>
        <p:spPr>
          <a:xfrm flipV="1">
            <a:off x="9105552" y="2398767"/>
            <a:ext cx="969380" cy="914383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/>
          <p:cNvCxnSpPr>
            <a:stCxn id="1378" idx="6"/>
            <a:endCxn id="1377" idx="6"/>
          </p:cNvCxnSpPr>
          <p:nvPr/>
        </p:nvCxnSpPr>
        <p:spPr>
          <a:xfrm flipV="1">
            <a:off x="9105552" y="2398767"/>
            <a:ext cx="1218371" cy="914383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2" name="Oval 1371"/>
          <p:cNvSpPr/>
          <p:nvPr/>
        </p:nvSpPr>
        <p:spPr>
          <a:xfrm rot="16200000" flipH="1">
            <a:off x="9045543" y="2278756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3" name="Oval 1372"/>
          <p:cNvSpPr/>
          <p:nvPr/>
        </p:nvSpPr>
        <p:spPr>
          <a:xfrm rot="16200000" flipH="1">
            <a:off x="9293377" y="2278756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4" name="Oval 1373"/>
          <p:cNvSpPr/>
          <p:nvPr/>
        </p:nvSpPr>
        <p:spPr>
          <a:xfrm rot="16200000" flipH="1">
            <a:off x="9523233" y="2278756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5" name="Oval 1374"/>
          <p:cNvSpPr/>
          <p:nvPr/>
        </p:nvSpPr>
        <p:spPr>
          <a:xfrm rot="16200000" flipH="1">
            <a:off x="9776754" y="2278756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6" name="Oval 1375"/>
          <p:cNvSpPr/>
          <p:nvPr/>
        </p:nvSpPr>
        <p:spPr>
          <a:xfrm rot="16200000" flipH="1">
            <a:off x="10014926" y="2278756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7" name="Oval 1376"/>
          <p:cNvSpPr/>
          <p:nvPr/>
        </p:nvSpPr>
        <p:spPr>
          <a:xfrm rot="16200000" flipH="1">
            <a:off x="10263917" y="2278756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8" name="Oval 1377"/>
          <p:cNvSpPr/>
          <p:nvPr/>
        </p:nvSpPr>
        <p:spPr>
          <a:xfrm rot="16200000">
            <a:off x="9045453" y="3313243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86" name="Straight Connector 1385"/>
          <p:cNvCxnSpPr>
            <a:stCxn id="1378" idx="6"/>
            <a:endCxn id="802" idx="6"/>
          </p:cNvCxnSpPr>
          <p:nvPr/>
        </p:nvCxnSpPr>
        <p:spPr>
          <a:xfrm flipH="1" flipV="1">
            <a:off x="8122331" y="2396371"/>
            <a:ext cx="983221" cy="91677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9" name="Straight Connector 1388"/>
          <p:cNvCxnSpPr>
            <a:stCxn id="811" idx="6"/>
            <a:endCxn id="1375" idx="6"/>
          </p:cNvCxnSpPr>
          <p:nvPr/>
        </p:nvCxnSpPr>
        <p:spPr>
          <a:xfrm flipV="1">
            <a:off x="8883028" y="2398767"/>
            <a:ext cx="953732" cy="911987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3" name="Group 1582"/>
          <p:cNvGrpSpPr/>
          <p:nvPr/>
        </p:nvGrpSpPr>
        <p:grpSpPr>
          <a:xfrm>
            <a:off x="4782131" y="866553"/>
            <a:ext cx="655218" cy="494278"/>
            <a:chOff x="3862459" y="2411366"/>
            <a:chExt cx="442607" cy="333890"/>
          </a:xfrm>
          <a:solidFill>
            <a:schemeClr val="bg1">
              <a:lumMod val="85000"/>
            </a:schemeClr>
          </a:solidFill>
        </p:grpSpPr>
        <p:sp>
          <p:nvSpPr>
            <p:cNvPr id="1584" name="Rectangle 1583"/>
            <p:cNvSpPr/>
            <p:nvPr/>
          </p:nvSpPr>
          <p:spPr>
            <a:xfrm>
              <a:off x="3862459" y="2411366"/>
              <a:ext cx="111297" cy="11129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5" name="Rectangle 1584"/>
            <p:cNvSpPr/>
            <p:nvPr/>
          </p:nvSpPr>
          <p:spPr>
            <a:xfrm>
              <a:off x="3862459" y="2522662"/>
              <a:ext cx="111297" cy="11129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6" name="Rectangle 1585"/>
            <p:cNvSpPr/>
            <p:nvPr/>
          </p:nvSpPr>
          <p:spPr>
            <a:xfrm>
              <a:off x="3973756" y="2411366"/>
              <a:ext cx="111297" cy="11129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7" name="Rectangle 1586"/>
            <p:cNvSpPr/>
            <p:nvPr/>
          </p:nvSpPr>
          <p:spPr>
            <a:xfrm>
              <a:off x="3973756" y="2522662"/>
              <a:ext cx="111297" cy="11129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8" name="Rectangle 1587"/>
            <p:cNvSpPr/>
            <p:nvPr/>
          </p:nvSpPr>
          <p:spPr>
            <a:xfrm>
              <a:off x="4085053" y="2411366"/>
              <a:ext cx="111297" cy="11129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9" name="Rectangle 1588"/>
            <p:cNvSpPr/>
            <p:nvPr/>
          </p:nvSpPr>
          <p:spPr>
            <a:xfrm>
              <a:off x="4085053" y="2522662"/>
              <a:ext cx="111297" cy="11129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0" name="Rectangle 1589"/>
            <p:cNvSpPr/>
            <p:nvPr/>
          </p:nvSpPr>
          <p:spPr>
            <a:xfrm>
              <a:off x="4193769" y="2411366"/>
              <a:ext cx="111297" cy="11129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1" name="Rectangle 1590"/>
            <p:cNvSpPr/>
            <p:nvPr/>
          </p:nvSpPr>
          <p:spPr>
            <a:xfrm>
              <a:off x="4193769" y="2522662"/>
              <a:ext cx="111297" cy="11129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2" name="Rectangle 1591"/>
            <p:cNvSpPr/>
            <p:nvPr/>
          </p:nvSpPr>
          <p:spPr>
            <a:xfrm>
              <a:off x="3862459" y="2633959"/>
              <a:ext cx="111297" cy="11129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3" name="Rectangle 1592"/>
            <p:cNvSpPr/>
            <p:nvPr/>
          </p:nvSpPr>
          <p:spPr>
            <a:xfrm>
              <a:off x="3973756" y="2633959"/>
              <a:ext cx="111297" cy="11129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4" name="Rectangle 1593"/>
            <p:cNvSpPr/>
            <p:nvPr/>
          </p:nvSpPr>
          <p:spPr>
            <a:xfrm>
              <a:off x="4085053" y="2633959"/>
              <a:ext cx="111297" cy="11129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5" name="Rectangle 1594"/>
            <p:cNvSpPr/>
            <p:nvPr/>
          </p:nvSpPr>
          <p:spPr>
            <a:xfrm>
              <a:off x="4193769" y="2633959"/>
              <a:ext cx="111297" cy="11129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620" name="Straight Connector 1619"/>
          <p:cNvCxnSpPr>
            <a:stCxn id="1630" idx="6"/>
            <a:endCxn id="1690" idx="6"/>
          </p:cNvCxnSpPr>
          <p:nvPr/>
        </p:nvCxnSpPr>
        <p:spPr>
          <a:xfrm flipV="1">
            <a:off x="9595921" y="5320254"/>
            <a:ext cx="489489" cy="91438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1" name="Straight Connector 1620"/>
          <p:cNvCxnSpPr>
            <a:stCxn id="1630" idx="6"/>
            <a:endCxn id="1689" idx="6"/>
          </p:cNvCxnSpPr>
          <p:nvPr/>
        </p:nvCxnSpPr>
        <p:spPr>
          <a:xfrm flipV="1">
            <a:off x="9595921" y="5320254"/>
            <a:ext cx="737323" cy="91438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2" name="Straight Connector 1621"/>
          <p:cNvCxnSpPr>
            <a:stCxn id="1631" idx="6"/>
            <a:endCxn id="1627" idx="6"/>
          </p:cNvCxnSpPr>
          <p:nvPr/>
        </p:nvCxnSpPr>
        <p:spPr>
          <a:xfrm flipV="1">
            <a:off x="9350773" y="5320257"/>
            <a:ext cx="245151" cy="91438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3" name="Straight Connector 1622"/>
          <p:cNvCxnSpPr>
            <a:stCxn id="1631" idx="6"/>
            <a:endCxn id="1691" idx="6"/>
          </p:cNvCxnSpPr>
          <p:nvPr/>
        </p:nvCxnSpPr>
        <p:spPr>
          <a:xfrm flipV="1">
            <a:off x="9350773" y="5320254"/>
            <a:ext cx="504781" cy="91438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4" name="Straight Connector 1623"/>
          <p:cNvCxnSpPr>
            <a:stCxn id="1631" idx="6"/>
            <a:endCxn id="1690" idx="6"/>
          </p:cNvCxnSpPr>
          <p:nvPr/>
        </p:nvCxnSpPr>
        <p:spPr>
          <a:xfrm flipV="1">
            <a:off x="9350773" y="5320254"/>
            <a:ext cx="734637" cy="91438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5" name="Straight Connector 1624"/>
          <p:cNvCxnSpPr>
            <a:stCxn id="1632" idx="6"/>
            <a:endCxn id="853" idx="6"/>
          </p:cNvCxnSpPr>
          <p:nvPr/>
        </p:nvCxnSpPr>
        <p:spPr>
          <a:xfrm flipH="1" flipV="1">
            <a:off x="8870791" y="5320260"/>
            <a:ext cx="244761" cy="91438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6" name="Straight Connector 1625"/>
          <p:cNvCxnSpPr>
            <a:stCxn id="1632" idx="6"/>
            <a:endCxn id="1629" idx="6"/>
          </p:cNvCxnSpPr>
          <p:nvPr/>
        </p:nvCxnSpPr>
        <p:spPr>
          <a:xfrm rot="5400000" flipH="1" flipV="1">
            <a:off x="8659703" y="5776109"/>
            <a:ext cx="914386" cy="268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7" name="Oval 1626"/>
          <p:cNvSpPr/>
          <p:nvPr/>
        </p:nvSpPr>
        <p:spPr>
          <a:xfrm rot="5400000">
            <a:off x="9535919" y="5200246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8" name="Oval 1627"/>
          <p:cNvSpPr/>
          <p:nvPr/>
        </p:nvSpPr>
        <p:spPr>
          <a:xfrm rot="5400000">
            <a:off x="9288085" y="5200246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9" name="Oval 1628"/>
          <p:cNvSpPr/>
          <p:nvPr/>
        </p:nvSpPr>
        <p:spPr>
          <a:xfrm rot="5400000">
            <a:off x="9058229" y="5200246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0" name="Oval 1629"/>
          <p:cNvSpPr/>
          <p:nvPr/>
        </p:nvSpPr>
        <p:spPr>
          <a:xfrm rot="5400000" flipH="1">
            <a:off x="9535823" y="6234733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1" name="Oval 1630"/>
          <p:cNvSpPr/>
          <p:nvPr/>
        </p:nvSpPr>
        <p:spPr>
          <a:xfrm rot="5400000" flipH="1">
            <a:off x="9290675" y="6234733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2" name="Oval 1631"/>
          <p:cNvSpPr/>
          <p:nvPr/>
        </p:nvSpPr>
        <p:spPr>
          <a:xfrm rot="5400000" flipH="1">
            <a:off x="9055454" y="6234733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12" name="Straight Connector 811"/>
          <p:cNvCxnSpPr>
            <a:stCxn id="830" idx="6"/>
            <a:endCxn id="824" idx="6"/>
          </p:cNvCxnSpPr>
          <p:nvPr/>
        </p:nvCxnSpPr>
        <p:spPr>
          <a:xfrm rot="16200000" flipV="1">
            <a:off x="8648469" y="4301610"/>
            <a:ext cx="914386" cy="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/>
          <p:cNvCxnSpPr>
            <a:stCxn id="830" idx="6"/>
            <a:endCxn id="828" idx="7"/>
          </p:cNvCxnSpPr>
          <p:nvPr/>
        </p:nvCxnSpPr>
        <p:spPr>
          <a:xfrm flipV="1">
            <a:off x="9105664" y="3826843"/>
            <a:ext cx="926949" cy="931958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Straight Connector 813"/>
          <p:cNvCxnSpPr>
            <a:stCxn id="831" idx="6"/>
            <a:endCxn id="825" idx="6"/>
          </p:cNvCxnSpPr>
          <p:nvPr/>
        </p:nvCxnSpPr>
        <p:spPr>
          <a:xfrm rot="16200000">
            <a:off x="8894959" y="4300270"/>
            <a:ext cx="914386" cy="268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Straight Connector 814"/>
          <p:cNvCxnSpPr>
            <a:stCxn id="831" idx="6"/>
            <a:endCxn id="829" idx="6"/>
          </p:cNvCxnSpPr>
          <p:nvPr/>
        </p:nvCxnSpPr>
        <p:spPr>
          <a:xfrm flipV="1">
            <a:off x="9350812" y="3844418"/>
            <a:ext cx="973223" cy="914383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Oval 823"/>
          <p:cNvSpPr/>
          <p:nvPr/>
        </p:nvSpPr>
        <p:spPr>
          <a:xfrm rot="16200000" flipH="1">
            <a:off x="9045655" y="3724407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5" name="Oval 824"/>
          <p:cNvSpPr/>
          <p:nvPr/>
        </p:nvSpPr>
        <p:spPr>
          <a:xfrm rot="16200000" flipH="1">
            <a:off x="9293489" y="3724407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6" name="Oval 825"/>
          <p:cNvSpPr/>
          <p:nvPr/>
        </p:nvSpPr>
        <p:spPr>
          <a:xfrm rot="16200000" flipH="1">
            <a:off x="9523345" y="3724407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7" name="Oval 826"/>
          <p:cNvSpPr/>
          <p:nvPr/>
        </p:nvSpPr>
        <p:spPr>
          <a:xfrm rot="16200000" flipH="1">
            <a:off x="9776866" y="3724407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8" name="Oval 827"/>
          <p:cNvSpPr/>
          <p:nvPr/>
        </p:nvSpPr>
        <p:spPr>
          <a:xfrm rot="16200000" flipH="1">
            <a:off x="10015038" y="3724407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9" name="Oval 828"/>
          <p:cNvSpPr/>
          <p:nvPr/>
        </p:nvSpPr>
        <p:spPr>
          <a:xfrm rot="16200000" flipH="1">
            <a:off x="10264029" y="3724407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0" name="Oval 829"/>
          <p:cNvSpPr/>
          <p:nvPr/>
        </p:nvSpPr>
        <p:spPr>
          <a:xfrm rot="16200000">
            <a:off x="9045565" y="4758894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1" name="Oval 830"/>
          <p:cNvSpPr/>
          <p:nvPr/>
        </p:nvSpPr>
        <p:spPr>
          <a:xfrm rot="16200000">
            <a:off x="9290713" y="4758894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33" name="Straight Connector 1632"/>
          <p:cNvCxnSpPr>
            <a:stCxn id="1637" idx="6"/>
            <a:endCxn id="1636" idx="6"/>
          </p:cNvCxnSpPr>
          <p:nvPr/>
        </p:nvCxnSpPr>
        <p:spPr>
          <a:xfrm rot="16200000" flipV="1">
            <a:off x="8399813" y="4295691"/>
            <a:ext cx="914386" cy="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4" name="Straight Connector 1633"/>
          <p:cNvCxnSpPr>
            <a:stCxn id="1637" idx="6"/>
            <a:endCxn id="827" idx="6"/>
          </p:cNvCxnSpPr>
          <p:nvPr/>
        </p:nvCxnSpPr>
        <p:spPr>
          <a:xfrm flipV="1">
            <a:off x="8857008" y="3844418"/>
            <a:ext cx="979864" cy="908464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6" name="Oval 1635"/>
          <p:cNvSpPr/>
          <p:nvPr/>
        </p:nvSpPr>
        <p:spPr>
          <a:xfrm rot="16200000" flipH="1">
            <a:off x="8796999" y="3718488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7" name="Oval 1636"/>
          <p:cNvSpPr/>
          <p:nvPr/>
        </p:nvSpPr>
        <p:spPr>
          <a:xfrm rot="16200000">
            <a:off x="8796909" y="4752975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38" name="Straight Connector 1637"/>
          <p:cNvCxnSpPr>
            <a:stCxn id="1642" idx="6"/>
            <a:endCxn id="1641" idx="6"/>
          </p:cNvCxnSpPr>
          <p:nvPr/>
        </p:nvCxnSpPr>
        <p:spPr>
          <a:xfrm rot="16200000" flipV="1">
            <a:off x="8168764" y="4295690"/>
            <a:ext cx="914386" cy="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" name="Straight Connector 1638"/>
          <p:cNvCxnSpPr>
            <a:stCxn id="1642" idx="6"/>
          </p:cNvCxnSpPr>
          <p:nvPr/>
        </p:nvCxnSpPr>
        <p:spPr>
          <a:xfrm rot="16200000">
            <a:off x="8534370" y="3930087"/>
            <a:ext cx="914386" cy="731208"/>
          </a:xfrm>
          <a:prstGeom prst="line">
            <a:avLst/>
          </a:prstGeom>
          <a:ln w="12700">
            <a:solidFill>
              <a:srgbClr val="E7B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" name="Straight Connector 1639"/>
          <p:cNvCxnSpPr>
            <a:endCxn id="1646" idx="6"/>
          </p:cNvCxnSpPr>
          <p:nvPr/>
        </p:nvCxnSpPr>
        <p:spPr>
          <a:xfrm flipH="1" flipV="1">
            <a:off x="8380810" y="3838494"/>
            <a:ext cx="970663" cy="914391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1" name="Oval 1640"/>
          <p:cNvSpPr/>
          <p:nvPr/>
        </p:nvSpPr>
        <p:spPr>
          <a:xfrm rot="16200000" flipH="1">
            <a:off x="8565950" y="3718487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2" name="Oval 1641"/>
          <p:cNvSpPr/>
          <p:nvPr/>
        </p:nvSpPr>
        <p:spPr>
          <a:xfrm rot="16200000">
            <a:off x="8565860" y="4752974"/>
            <a:ext cx="120197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45" name="Straight Connector 1644"/>
          <p:cNvCxnSpPr>
            <a:endCxn id="1651" idx="6"/>
          </p:cNvCxnSpPr>
          <p:nvPr/>
        </p:nvCxnSpPr>
        <p:spPr>
          <a:xfrm flipH="1" flipV="1">
            <a:off x="8128024" y="3838586"/>
            <a:ext cx="978303" cy="914295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6" name="Oval 1645"/>
          <p:cNvSpPr/>
          <p:nvPr/>
        </p:nvSpPr>
        <p:spPr>
          <a:xfrm rot="16200000" flipH="1">
            <a:off x="8320804" y="371848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50" name="Straight Connector 1649"/>
          <p:cNvCxnSpPr>
            <a:endCxn id="1666" idx="6"/>
          </p:cNvCxnSpPr>
          <p:nvPr/>
        </p:nvCxnSpPr>
        <p:spPr>
          <a:xfrm flipH="1" flipV="1">
            <a:off x="7887008" y="3845353"/>
            <a:ext cx="966533" cy="90762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1" name="Oval 1650"/>
          <p:cNvSpPr/>
          <p:nvPr/>
        </p:nvSpPr>
        <p:spPr>
          <a:xfrm rot="16200000" flipH="1">
            <a:off x="8068018" y="3718575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1" name="Oval 1660"/>
          <p:cNvSpPr/>
          <p:nvPr/>
        </p:nvSpPr>
        <p:spPr>
          <a:xfrm rot="16200000" flipH="1">
            <a:off x="7592412" y="3718575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65" name="Straight Connector 1664"/>
          <p:cNvCxnSpPr>
            <a:endCxn id="1661" idx="6"/>
          </p:cNvCxnSpPr>
          <p:nvPr/>
        </p:nvCxnSpPr>
        <p:spPr>
          <a:xfrm flipH="1" flipV="1">
            <a:off x="7652418" y="3838586"/>
            <a:ext cx="960107" cy="921154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6" name="Oval 1665"/>
          <p:cNvSpPr/>
          <p:nvPr/>
        </p:nvSpPr>
        <p:spPr>
          <a:xfrm rot="16200000" flipH="1">
            <a:off x="7827002" y="3725342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9" name="Oval 1688"/>
          <p:cNvSpPr/>
          <p:nvPr/>
        </p:nvSpPr>
        <p:spPr>
          <a:xfrm rot="5400000">
            <a:off x="10273239" y="520024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0" name="Oval 1689"/>
          <p:cNvSpPr/>
          <p:nvPr/>
        </p:nvSpPr>
        <p:spPr>
          <a:xfrm rot="5400000">
            <a:off x="10025405" y="520024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1" name="Oval 1690"/>
          <p:cNvSpPr/>
          <p:nvPr/>
        </p:nvSpPr>
        <p:spPr>
          <a:xfrm rot="5400000">
            <a:off x="9795549" y="5200243"/>
            <a:ext cx="120011" cy="12001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742298" y="3265803"/>
            <a:ext cx="769364" cy="554989"/>
            <a:chOff x="2420686" y="2625784"/>
            <a:chExt cx="769364" cy="554989"/>
          </a:xfrm>
        </p:grpSpPr>
        <p:sp>
          <p:nvSpPr>
            <p:cNvPr id="855" name="Rectangle 854"/>
            <p:cNvSpPr/>
            <p:nvPr/>
          </p:nvSpPr>
          <p:spPr>
            <a:xfrm>
              <a:off x="2456791" y="2658890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0" name="Rectangle 859"/>
            <p:cNvSpPr/>
            <p:nvPr/>
          </p:nvSpPr>
          <p:spPr>
            <a:xfrm>
              <a:off x="2621550" y="2658890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2782489" y="2658890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9" name="Rectangle 1398"/>
            <p:cNvSpPr/>
            <p:nvPr/>
          </p:nvSpPr>
          <p:spPr>
            <a:xfrm>
              <a:off x="2456791" y="2823650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0" name="Rectangle 1399"/>
            <p:cNvSpPr/>
            <p:nvPr/>
          </p:nvSpPr>
          <p:spPr>
            <a:xfrm>
              <a:off x="2456791" y="2988408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1" name="Rectangle 1400"/>
            <p:cNvSpPr/>
            <p:nvPr/>
          </p:nvSpPr>
          <p:spPr>
            <a:xfrm>
              <a:off x="2621550" y="2823650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2" name="Rectangle 1401"/>
            <p:cNvSpPr/>
            <p:nvPr/>
          </p:nvSpPr>
          <p:spPr>
            <a:xfrm>
              <a:off x="2621550" y="2988408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3" name="Rectangle 1402"/>
            <p:cNvSpPr/>
            <p:nvPr/>
          </p:nvSpPr>
          <p:spPr>
            <a:xfrm>
              <a:off x="2782489" y="2823650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4" name="Rectangle 1403"/>
            <p:cNvSpPr/>
            <p:nvPr/>
          </p:nvSpPr>
          <p:spPr>
            <a:xfrm>
              <a:off x="2782489" y="2988408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8" name="Rectangle 1407"/>
            <p:cNvSpPr/>
            <p:nvPr/>
          </p:nvSpPr>
          <p:spPr>
            <a:xfrm>
              <a:off x="2944289" y="2658888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9" name="Rectangle 1408"/>
            <p:cNvSpPr/>
            <p:nvPr/>
          </p:nvSpPr>
          <p:spPr>
            <a:xfrm>
              <a:off x="2944289" y="2823648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0" name="Rectangle 1409"/>
            <p:cNvSpPr/>
            <p:nvPr/>
          </p:nvSpPr>
          <p:spPr>
            <a:xfrm>
              <a:off x="2944289" y="2988406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7" name="TextBox 1726"/>
            <p:cNvSpPr txBox="1"/>
            <p:nvPr/>
          </p:nvSpPr>
          <p:spPr>
            <a:xfrm>
              <a:off x="2426330" y="2625784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728" name="TextBox 1727"/>
            <p:cNvSpPr txBox="1"/>
            <p:nvPr/>
          </p:nvSpPr>
          <p:spPr>
            <a:xfrm>
              <a:off x="2587456" y="2626984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9" name="TextBox 1728"/>
            <p:cNvSpPr txBox="1"/>
            <p:nvPr/>
          </p:nvSpPr>
          <p:spPr>
            <a:xfrm>
              <a:off x="2749553" y="2628184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730" name="TextBox 1729"/>
            <p:cNvSpPr txBox="1"/>
            <p:nvPr/>
          </p:nvSpPr>
          <p:spPr>
            <a:xfrm>
              <a:off x="2900849" y="2631428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9" name="TextBox 1738"/>
            <p:cNvSpPr txBox="1"/>
            <p:nvPr/>
          </p:nvSpPr>
          <p:spPr>
            <a:xfrm>
              <a:off x="2420686" y="2964129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0" name="TextBox 1739"/>
            <p:cNvSpPr txBox="1"/>
            <p:nvPr/>
          </p:nvSpPr>
          <p:spPr>
            <a:xfrm>
              <a:off x="2587456" y="2965329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1" name="TextBox 1740"/>
            <p:cNvSpPr txBox="1"/>
            <p:nvPr/>
          </p:nvSpPr>
          <p:spPr>
            <a:xfrm>
              <a:off x="2721333" y="2960885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2" name="TextBox 1741"/>
            <p:cNvSpPr txBox="1"/>
            <p:nvPr/>
          </p:nvSpPr>
          <p:spPr>
            <a:xfrm>
              <a:off x="2889561" y="2964129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2" name="TextBox 1761"/>
            <p:cNvSpPr txBox="1"/>
            <p:nvPr/>
          </p:nvSpPr>
          <p:spPr>
            <a:xfrm>
              <a:off x="2426330" y="2793106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3" name="TextBox 1762"/>
            <p:cNvSpPr txBox="1"/>
            <p:nvPr/>
          </p:nvSpPr>
          <p:spPr>
            <a:xfrm>
              <a:off x="2587456" y="2794306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764" name="TextBox 1763"/>
            <p:cNvSpPr txBox="1"/>
            <p:nvPr/>
          </p:nvSpPr>
          <p:spPr>
            <a:xfrm>
              <a:off x="2749553" y="2795506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5" name="TextBox 1764"/>
            <p:cNvSpPr txBox="1"/>
            <p:nvPr/>
          </p:nvSpPr>
          <p:spPr>
            <a:xfrm>
              <a:off x="2900849" y="2798750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1095289" y="1047212"/>
            <a:ext cx="289201" cy="215444"/>
            <a:chOff x="11065009" y="1047212"/>
            <a:chExt cx="289201" cy="215444"/>
          </a:xfrm>
        </p:grpSpPr>
        <p:sp>
          <p:nvSpPr>
            <p:cNvPr id="1771" name="Rectangle 1770"/>
            <p:cNvSpPr/>
            <p:nvPr/>
          </p:nvSpPr>
          <p:spPr>
            <a:xfrm>
              <a:off x="11099103" y="1076556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0" name="TextBox 1789"/>
            <p:cNvSpPr txBox="1"/>
            <p:nvPr/>
          </p:nvSpPr>
          <p:spPr>
            <a:xfrm>
              <a:off x="11065009" y="1047212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</p:grpSp>
      <p:sp>
        <p:nvSpPr>
          <p:cNvPr id="1140" name="Rectangle 1139"/>
          <p:cNvSpPr/>
          <p:nvPr/>
        </p:nvSpPr>
        <p:spPr>
          <a:xfrm rot="16200000">
            <a:off x="6513352" y="1133209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1" name="Rectangle 1140"/>
          <p:cNvSpPr/>
          <p:nvPr/>
        </p:nvSpPr>
        <p:spPr>
          <a:xfrm rot="16200000">
            <a:off x="6513352" y="1022780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4" name="Rectangle 1143"/>
          <p:cNvSpPr/>
          <p:nvPr/>
        </p:nvSpPr>
        <p:spPr>
          <a:xfrm rot="16200000">
            <a:off x="6623781" y="1133209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5" name="Rectangle 1144"/>
          <p:cNvSpPr/>
          <p:nvPr/>
        </p:nvSpPr>
        <p:spPr>
          <a:xfrm rot="16200000">
            <a:off x="6623781" y="1022780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8" name="Rectangle 1147"/>
          <p:cNvSpPr/>
          <p:nvPr/>
        </p:nvSpPr>
        <p:spPr>
          <a:xfrm rot="16200000">
            <a:off x="6734210" y="1133209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9" name="Rectangle 1148"/>
          <p:cNvSpPr/>
          <p:nvPr/>
        </p:nvSpPr>
        <p:spPr>
          <a:xfrm rot="16200000">
            <a:off x="6734210" y="1022780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8" name="Rectangle 1157"/>
          <p:cNvSpPr/>
          <p:nvPr/>
        </p:nvSpPr>
        <p:spPr>
          <a:xfrm rot="16200000">
            <a:off x="6844639" y="1133209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9" name="Rectangle 1158"/>
          <p:cNvSpPr/>
          <p:nvPr/>
        </p:nvSpPr>
        <p:spPr>
          <a:xfrm rot="16200000">
            <a:off x="6844639" y="1022780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2" name="Rectangle 1161"/>
          <p:cNvSpPr/>
          <p:nvPr/>
        </p:nvSpPr>
        <p:spPr>
          <a:xfrm rot="16200000">
            <a:off x="6955068" y="1133209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3" name="Rectangle 1162"/>
          <p:cNvSpPr/>
          <p:nvPr/>
        </p:nvSpPr>
        <p:spPr>
          <a:xfrm rot="16200000">
            <a:off x="6955068" y="1022780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6" name="Rectangle 1165"/>
          <p:cNvSpPr/>
          <p:nvPr/>
        </p:nvSpPr>
        <p:spPr>
          <a:xfrm rot="16200000">
            <a:off x="7065498" y="1133209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7" name="Rectangle 1166"/>
          <p:cNvSpPr/>
          <p:nvPr/>
        </p:nvSpPr>
        <p:spPr>
          <a:xfrm rot="16200000">
            <a:off x="7065498" y="1022780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2" name="Rectangle 1211"/>
          <p:cNvSpPr/>
          <p:nvPr/>
        </p:nvSpPr>
        <p:spPr>
          <a:xfrm rot="16200000">
            <a:off x="5850777" y="1133209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3" name="Rectangle 1212"/>
          <p:cNvSpPr/>
          <p:nvPr/>
        </p:nvSpPr>
        <p:spPr>
          <a:xfrm rot="16200000">
            <a:off x="5850777" y="1022780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6" name="Rectangle 1215"/>
          <p:cNvSpPr/>
          <p:nvPr/>
        </p:nvSpPr>
        <p:spPr>
          <a:xfrm rot="16200000">
            <a:off x="5961206" y="1133209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7" name="Rectangle 1216"/>
          <p:cNvSpPr/>
          <p:nvPr/>
        </p:nvSpPr>
        <p:spPr>
          <a:xfrm rot="16200000">
            <a:off x="5961206" y="1022780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0" name="Rectangle 1219"/>
          <p:cNvSpPr/>
          <p:nvPr/>
        </p:nvSpPr>
        <p:spPr>
          <a:xfrm rot="16200000">
            <a:off x="6071635" y="1133209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1" name="Rectangle 1220"/>
          <p:cNvSpPr/>
          <p:nvPr/>
        </p:nvSpPr>
        <p:spPr>
          <a:xfrm rot="16200000">
            <a:off x="6071635" y="1022780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Rectangle 1229"/>
          <p:cNvSpPr/>
          <p:nvPr/>
        </p:nvSpPr>
        <p:spPr>
          <a:xfrm rot="16200000">
            <a:off x="6182064" y="1133209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Rectangle 1230"/>
          <p:cNvSpPr/>
          <p:nvPr/>
        </p:nvSpPr>
        <p:spPr>
          <a:xfrm rot="16200000">
            <a:off x="6182064" y="1022780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4" name="Rectangle 1233"/>
          <p:cNvSpPr/>
          <p:nvPr/>
        </p:nvSpPr>
        <p:spPr>
          <a:xfrm rot="16200000">
            <a:off x="6292493" y="1133209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5" name="Rectangle 1234"/>
          <p:cNvSpPr/>
          <p:nvPr/>
        </p:nvSpPr>
        <p:spPr>
          <a:xfrm rot="16200000">
            <a:off x="6292493" y="1022780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8" name="Rectangle 1237"/>
          <p:cNvSpPr/>
          <p:nvPr/>
        </p:nvSpPr>
        <p:spPr>
          <a:xfrm rot="16200000">
            <a:off x="6402923" y="1133209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9" name="Rectangle 1238"/>
          <p:cNvSpPr/>
          <p:nvPr/>
        </p:nvSpPr>
        <p:spPr>
          <a:xfrm rot="16200000">
            <a:off x="6402923" y="1022780"/>
            <a:ext cx="110429" cy="110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 rot="16200000">
            <a:off x="5611262" y="1020472"/>
            <a:ext cx="318254" cy="216644"/>
            <a:chOff x="5791727" y="325142"/>
            <a:chExt cx="318254" cy="216644"/>
          </a:xfrm>
        </p:grpSpPr>
        <p:sp>
          <p:nvSpPr>
            <p:cNvPr id="506" name="TextBox 505"/>
            <p:cNvSpPr txBox="1"/>
            <p:nvPr/>
          </p:nvSpPr>
          <p:spPr>
            <a:xfrm rot="10800000">
              <a:off x="5791727" y="325142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6" name="TextBox 1595"/>
            <p:cNvSpPr txBox="1"/>
            <p:nvPr/>
          </p:nvSpPr>
          <p:spPr>
            <a:xfrm rot="10800000">
              <a:off x="5908127" y="326342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805" name="Group 1804"/>
          <p:cNvGrpSpPr/>
          <p:nvPr/>
        </p:nvGrpSpPr>
        <p:grpSpPr>
          <a:xfrm>
            <a:off x="5787276" y="1207124"/>
            <a:ext cx="1487174" cy="222644"/>
            <a:chOff x="5792396" y="1808017"/>
            <a:chExt cx="1487174" cy="222644"/>
          </a:xfrm>
        </p:grpSpPr>
        <p:sp>
          <p:nvSpPr>
            <p:cNvPr id="1806" name="TextBox 1805"/>
            <p:cNvSpPr txBox="1"/>
            <p:nvPr/>
          </p:nvSpPr>
          <p:spPr>
            <a:xfrm>
              <a:off x="6870741" y="1815130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7" name="TextBox 1806"/>
            <p:cNvSpPr txBox="1"/>
            <p:nvPr/>
          </p:nvSpPr>
          <p:spPr>
            <a:xfrm>
              <a:off x="5792396" y="18080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8" name="TextBox 1807"/>
            <p:cNvSpPr txBox="1"/>
            <p:nvPr/>
          </p:nvSpPr>
          <p:spPr>
            <a:xfrm>
              <a:off x="5908796" y="18092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809" name="TextBox 1808"/>
            <p:cNvSpPr txBox="1"/>
            <p:nvPr/>
          </p:nvSpPr>
          <p:spPr>
            <a:xfrm>
              <a:off x="6025196" y="18104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0" name="TextBox 1809"/>
            <p:cNvSpPr txBox="1"/>
            <p:nvPr/>
          </p:nvSpPr>
          <p:spPr>
            <a:xfrm>
              <a:off x="6134396" y="18116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811" name="TextBox 1810"/>
            <p:cNvSpPr txBox="1"/>
            <p:nvPr/>
          </p:nvSpPr>
          <p:spPr>
            <a:xfrm>
              <a:off x="6239996" y="18092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812" name="TextBox 1811"/>
            <p:cNvSpPr txBox="1"/>
            <p:nvPr/>
          </p:nvSpPr>
          <p:spPr>
            <a:xfrm>
              <a:off x="6349196" y="18104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3" name="TextBox 1812"/>
            <p:cNvSpPr txBox="1"/>
            <p:nvPr/>
          </p:nvSpPr>
          <p:spPr>
            <a:xfrm>
              <a:off x="6465596" y="18116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4" name="TextBox 1813"/>
            <p:cNvSpPr txBox="1"/>
            <p:nvPr/>
          </p:nvSpPr>
          <p:spPr>
            <a:xfrm>
              <a:off x="6574796" y="18128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5" name="TextBox 1814"/>
            <p:cNvSpPr txBox="1"/>
            <p:nvPr/>
          </p:nvSpPr>
          <p:spPr>
            <a:xfrm>
              <a:off x="6691196" y="18140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1816" name="TextBox 1815"/>
            <p:cNvSpPr txBox="1"/>
            <p:nvPr/>
          </p:nvSpPr>
          <p:spPr>
            <a:xfrm>
              <a:off x="6799173" y="1815217"/>
              <a:ext cx="2018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7" name="TextBox 1816"/>
            <p:cNvSpPr txBox="1"/>
            <p:nvPr/>
          </p:nvSpPr>
          <p:spPr>
            <a:xfrm>
              <a:off x="6992312" y="1811500"/>
              <a:ext cx="28725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55" name="Rectangle 1654"/>
          <p:cNvSpPr/>
          <p:nvPr/>
        </p:nvSpPr>
        <p:spPr>
          <a:xfrm flipV="1">
            <a:off x="5849313" y="415455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656" name="Rectangle 1655"/>
          <p:cNvSpPr/>
          <p:nvPr/>
        </p:nvSpPr>
        <p:spPr>
          <a:xfrm flipV="1">
            <a:off x="5960609" y="4154557"/>
            <a:ext cx="111297" cy="111297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657" name="Rectangle 1656"/>
          <p:cNvSpPr/>
          <p:nvPr/>
        </p:nvSpPr>
        <p:spPr>
          <a:xfrm flipV="1">
            <a:off x="6071906" y="415455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668" name="Rectangle 1667"/>
          <p:cNvSpPr/>
          <p:nvPr/>
        </p:nvSpPr>
        <p:spPr>
          <a:xfrm flipV="1">
            <a:off x="6183203" y="415455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669" name="Rectangle 1668"/>
          <p:cNvSpPr/>
          <p:nvPr/>
        </p:nvSpPr>
        <p:spPr>
          <a:xfrm flipV="1">
            <a:off x="5849313" y="4043260"/>
            <a:ext cx="111297" cy="111297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670" name="Rectangle 1669"/>
          <p:cNvSpPr/>
          <p:nvPr/>
        </p:nvSpPr>
        <p:spPr>
          <a:xfrm flipV="1">
            <a:off x="5960609" y="404326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671" name="Rectangle 1670"/>
          <p:cNvSpPr/>
          <p:nvPr/>
        </p:nvSpPr>
        <p:spPr>
          <a:xfrm flipV="1">
            <a:off x="6071906" y="404326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672" name="Rectangle 1671"/>
          <p:cNvSpPr/>
          <p:nvPr/>
        </p:nvSpPr>
        <p:spPr>
          <a:xfrm flipV="1">
            <a:off x="6183203" y="404326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01" name="Rectangle 1700"/>
          <p:cNvSpPr/>
          <p:nvPr/>
        </p:nvSpPr>
        <p:spPr>
          <a:xfrm flipV="1">
            <a:off x="6294499" y="415455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02" name="Rectangle 1701"/>
          <p:cNvSpPr/>
          <p:nvPr/>
        </p:nvSpPr>
        <p:spPr>
          <a:xfrm flipV="1">
            <a:off x="6405797" y="4154557"/>
            <a:ext cx="111297" cy="111297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03" name="Rectangle 1702"/>
          <p:cNvSpPr/>
          <p:nvPr/>
        </p:nvSpPr>
        <p:spPr>
          <a:xfrm flipV="1">
            <a:off x="6294499" y="4043260"/>
            <a:ext cx="111297" cy="111297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04" name="Rectangle 1703"/>
          <p:cNvSpPr/>
          <p:nvPr/>
        </p:nvSpPr>
        <p:spPr>
          <a:xfrm flipV="1">
            <a:off x="6405797" y="404326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34" name="Rectangle 1733"/>
          <p:cNvSpPr/>
          <p:nvPr/>
        </p:nvSpPr>
        <p:spPr>
          <a:xfrm flipV="1">
            <a:off x="6514446" y="415455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35" name="Rectangle 1734"/>
          <p:cNvSpPr/>
          <p:nvPr/>
        </p:nvSpPr>
        <p:spPr>
          <a:xfrm flipV="1">
            <a:off x="6625743" y="415455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36" name="Rectangle 1735"/>
          <p:cNvSpPr/>
          <p:nvPr/>
        </p:nvSpPr>
        <p:spPr>
          <a:xfrm flipV="1">
            <a:off x="6737039" y="415455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37" name="Rectangle 1736"/>
          <p:cNvSpPr/>
          <p:nvPr/>
        </p:nvSpPr>
        <p:spPr>
          <a:xfrm flipV="1">
            <a:off x="6848336" y="4154557"/>
            <a:ext cx="111297" cy="111297"/>
          </a:xfrm>
          <a:prstGeom prst="rect">
            <a:avLst/>
          </a:prstGeom>
          <a:solidFill>
            <a:srgbClr val="E7B1E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38" name="Rectangle 1737"/>
          <p:cNvSpPr/>
          <p:nvPr/>
        </p:nvSpPr>
        <p:spPr>
          <a:xfrm flipV="1">
            <a:off x="6514446" y="404326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43" name="Rectangle 1742"/>
          <p:cNvSpPr/>
          <p:nvPr/>
        </p:nvSpPr>
        <p:spPr>
          <a:xfrm flipV="1">
            <a:off x="6625743" y="404326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44" name="Rectangle 1743"/>
          <p:cNvSpPr/>
          <p:nvPr/>
        </p:nvSpPr>
        <p:spPr>
          <a:xfrm flipV="1">
            <a:off x="6737039" y="4043260"/>
            <a:ext cx="111297" cy="111297"/>
          </a:xfrm>
          <a:prstGeom prst="rect">
            <a:avLst/>
          </a:prstGeom>
          <a:solidFill>
            <a:srgbClr val="E7B1E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45" name="Rectangle 1744"/>
          <p:cNvSpPr/>
          <p:nvPr/>
        </p:nvSpPr>
        <p:spPr>
          <a:xfrm flipV="1">
            <a:off x="6848336" y="404326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50" name="Rectangle 1749"/>
          <p:cNvSpPr/>
          <p:nvPr/>
        </p:nvSpPr>
        <p:spPr>
          <a:xfrm flipV="1">
            <a:off x="6959633" y="415455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51" name="Rectangle 1750"/>
          <p:cNvSpPr/>
          <p:nvPr/>
        </p:nvSpPr>
        <p:spPr>
          <a:xfrm flipV="1">
            <a:off x="7070930" y="415455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52" name="Rectangle 1751"/>
          <p:cNvSpPr/>
          <p:nvPr/>
        </p:nvSpPr>
        <p:spPr>
          <a:xfrm flipV="1">
            <a:off x="6959633" y="404326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753" name="Rectangle 1752"/>
          <p:cNvSpPr/>
          <p:nvPr/>
        </p:nvSpPr>
        <p:spPr>
          <a:xfrm flipV="1">
            <a:off x="7070930" y="404326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800" name="Rectangle 1799"/>
          <p:cNvSpPr/>
          <p:nvPr/>
        </p:nvSpPr>
        <p:spPr>
          <a:xfrm flipV="1">
            <a:off x="5849313" y="437715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801" name="Rectangle 1800"/>
          <p:cNvSpPr/>
          <p:nvPr/>
        </p:nvSpPr>
        <p:spPr>
          <a:xfrm flipV="1">
            <a:off x="6183203" y="426585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803" name="Rectangle 1802"/>
          <p:cNvSpPr/>
          <p:nvPr/>
        </p:nvSpPr>
        <p:spPr>
          <a:xfrm flipV="1">
            <a:off x="6294499" y="437715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804" name="Rectangle 1803"/>
          <p:cNvSpPr/>
          <p:nvPr/>
        </p:nvSpPr>
        <p:spPr>
          <a:xfrm flipV="1">
            <a:off x="6405797" y="437715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818" name="Rectangle 1817"/>
          <p:cNvSpPr/>
          <p:nvPr/>
        </p:nvSpPr>
        <p:spPr>
          <a:xfrm flipV="1">
            <a:off x="6294499" y="426585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966" name="Rectangle 1965"/>
          <p:cNvSpPr/>
          <p:nvPr/>
        </p:nvSpPr>
        <p:spPr>
          <a:xfrm flipV="1">
            <a:off x="5960609" y="437715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967" name="Rectangle 1966"/>
          <p:cNvSpPr/>
          <p:nvPr/>
        </p:nvSpPr>
        <p:spPr>
          <a:xfrm flipV="1">
            <a:off x="6071906" y="437715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968" name="Rectangle 1967"/>
          <p:cNvSpPr/>
          <p:nvPr/>
        </p:nvSpPr>
        <p:spPr>
          <a:xfrm flipV="1">
            <a:off x="6183203" y="4377151"/>
            <a:ext cx="111297" cy="111297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969" name="Rectangle 1968"/>
          <p:cNvSpPr/>
          <p:nvPr/>
        </p:nvSpPr>
        <p:spPr>
          <a:xfrm flipV="1">
            <a:off x="5849313" y="426585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970" name="Rectangle 1969"/>
          <p:cNvSpPr/>
          <p:nvPr/>
        </p:nvSpPr>
        <p:spPr>
          <a:xfrm flipV="1">
            <a:off x="5960609" y="426585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971" name="Rectangle 1970"/>
          <p:cNvSpPr/>
          <p:nvPr/>
        </p:nvSpPr>
        <p:spPr>
          <a:xfrm flipV="1">
            <a:off x="6071906" y="4265855"/>
            <a:ext cx="111297" cy="111297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973" name="Rectangle 1972"/>
          <p:cNvSpPr/>
          <p:nvPr/>
        </p:nvSpPr>
        <p:spPr>
          <a:xfrm flipV="1">
            <a:off x="6405797" y="426585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993" name="Rectangle 1992"/>
          <p:cNvSpPr/>
          <p:nvPr/>
        </p:nvSpPr>
        <p:spPr>
          <a:xfrm flipV="1">
            <a:off x="6514446" y="437715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994" name="Rectangle 1993"/>
          <p:cNvSpPr/>
          <p:nvPr/>
        </p:nvSpPr>
        <p:spPr>
          <a:xfrm flipV="1">
            <a:off x="6848336" y="426585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996" name="Rectangle 1995"/>
          <p:cNvSpPr/>
          <p:nvPr/>
        </p:nvSpPr>
        <p:spPr>
          <a:xfrm flipV="1">
            <a:off x="6959633" y="437715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997" name="Rectangle 1996"/>
          <p:cNvSpPr/>
          <p:nvPr/>
        </p:nvSpPr>
        <p:spPr>
          <a:xfrm flipV="1">
            <a:off x="7070930" y="4377151"/>
            <a:ext cx="111297" cy="111297"/>
          </a:xfrm>
          <a:prstGeom prst="rect">
            <a:avLst/>
          </a:prstGeom>
          <a:solidFill>
            <a:srgbClr val="E7B1E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998" name="Rectangle 1997"/>
          <p:cNvSpPr/>
          <p:nvPr/>
        </p:nvSpPr>
        <p:spPr>
          <a:xfrm flipV="1">
            <a:off x="6959633" y="4265855"/>
            <a:ext cx="111297" cy="111297"/>
          </a:xfrm>
          <a:prstGeom prst="rect">
            <a:avLst/>
          </a:prstGeom>
          <a:solidFill>
            <a:srgbClr val="E7B1E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002" name="Rectangle 2001"/>
          <p:cNvSpPr/>
          <p:nvPr/>
        </p:nvSpPr>
        <p:spPr>
          <a:xfrm flipV="1">
            <a:off x="6625743" y="4377151"/>
            <a:ext cx="111297" cy="111297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003" name="Rectangle 2002"/>
          <p:cNvSpPr/>
          <p:nvPr/>
        </p:nvSpPr>
        <p:spPr>
          <a:xfrm flipV="1">
            <a:off x="6737039" y="437715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004" name="Rectangle 2003"/>
          <p:cNvSpPr/>
          <p:nvPr/>
        </p:nvSpPr>
        <p:spPr>
          <a:xfrm flipV="1">
            <a:off x="6848336" y="437715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005" name="Rectangle 2004"/>
          <p:cNvSpPr/>
          <p:nvPr/>
        </p:nvSpPr>
        <p:spPr>
          <a:xfrm flipV="1">
            <a:off x="6514446" y="4265855"/>
            <a:ext cx="111297" cy="111297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006" name="Rectangle 2005"/>
          <p:cNvSpPr/>
          <p:nvPr/>
        </p:nvSpPr>
        <p:spPr>
          <a:xfrm flipV="1">
            <a:off x="6625743" y="426585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2007" name="Rectangle 2006"/>
          <p:cNvSpPr/>
          <p:nvPr/>
        </p:nvSpPr>
        <p:spPr>
          <a:xfrm flipV="1">
            <a:off x="6737039" y="426585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009" name="Rectangle 2008"/>
          <p:cNvSpPr/>
          <p:nvPr/>
        </p:nvSpPr>
        <p:spPr>
          <a:xfrm flipV="1">
            <a:off x="7070930" y="426585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155" name="Straight Connector 2154"/>
          <p:cNvCxnSpPr>
            <a:stCxn id="811" idx="6"/>
            <a:endCxn id="1376" idx="6"/>
          </p:cNvCxnSpPr>
          <p:nvPr/>
        </p:nvCxnSpPr>
        <p:spPr>
          <a:xfrm flipV="1">
            <a:off x="8883028" y="2398767"/>
            <a:ext cx="1191904" cy="9119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6" name="Straight Connector 2155"/>
          <p:cNvCxnSpPr>
            <a:stCxn id="1378" idx="6"/>
            <a:endCxn id="801" idx="6"/>
          </p:cNvCxnSpPr>
          <p:nvPr/>
        </p:nvCxnSpPr>
        <p:spPr>
          <a:xfrm flipH="1" flipV="1">
            <a:off x="7892475" y="2396371"/>
            <a:ext cx="1213077" cy="916779"/>
          </a:xfrm>
          <a:prstGeom prst="line">
            <a:avLst/>
          </a:prstGeom>
          <a:ln w="12700"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7" name="Straight Connector 2156"/>
          <p:cNvCxnSpPr>
            <a:stCxn id="1378" idx="6"/>
            <a:endCxn id="804" idx="6"/>
          </p:cNvCxnSpPr>
          <p:nvPr/>
        </p:nvCxnSpPr>
        <p:spPr>
          <a:xfrm flipH="1" flipV="1">
            <a:off x="8614024" y="2396371"/>
            <a:ext cx="491528" cy="91677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8" name="Straight Connector 2157"/>
          <p:cNvCxnSpPr>
            <a:stCxn id="811" idx="6"/>
            <a:endCxn id="1374" idx="6"/>
          </p:cNvCxnSpPr>
          <p:nvPr/>
        </p:nvCxnSpPr>
        <p:spPr>
          <a:xfrm flipV="1">
            <a:off x="8883028" y="2398767"/>
            <a:ext cx="700211" cy="9119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9" name="Straight Connector 2158"/>
          <p:cNvCxnSpPr>
            <a:stCxn id="1378" idx="6"/>
            <a:endCxn id="1375" idx="6"/>
          </p:cNvCxnSpPr>
          <p:nvPr/>
        </p:nvCxnSpPr>
        <p:spPr>
          <a:xfrm flipV="1">
            <a:off x="9105552" y="2398767"/>
            <a:ext cx="731208" cy="9143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0" name="Straight Connector 2159"/>
          <p:cNvCxnSpPr>
            <a:stCxn id="811" idx="6"/>
            <a:endCxn id="1372" idx="6"/>
          </p:cNvCxnSpPr>
          <p:nvPr/>
        </p:nvCxnSpPr>
        <p:spPr>
          <a:xfrm flipV="1">
            <a:off x="8883028" y="2398767"/>
            <a:ext cx="222521" cy="91198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1" name="Rectangle 2160"/>
          <p:cNvSpPr/>
          <p:nvPr/>
        </p:nvSpPr>
        <p:spPr>
          <a:xfrm>
            <a:off x="11099103" y="2766227"/>
            <a:ext cx="164760" cy="1647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2" name="Rectangle 2161"/>
          <p:cNvSpPr/>
          <p:nvPr/>
        </p:nvSpPr>
        <p:spPr>
          <a:xfrm>
            <a:off x="11260042" y="2766227"/>
            <a:ext cx="164760" cy="1647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3" name="TextBox 2162"/>
          <p:cNvSpPr txBox="1"/>
          <p:nvPr/>
        </p:nvSpPr>
        <p:spPr>
          <a:xfrm>
            <a:off x="11065009" y="2736883"/>
            <a:ext cx="289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2164" name="TextBox 2163"/>
          <p:cNvSpPr txBox="1"/>
          <p:nvPr/>
        </p:nvSpPr>
        <p:spPr>
          <a:xfrm>
            <a:off x="11227106" y="2738083"/>
            <a:ext cx="289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0918753" y="4207510"/>
            <a:ext cx="773435" cy="217844"/>
            <a:chOff x="11076797" y="4208839"/>
            <a:chExt cx="773435" cy="217844"/>
          </a:xfrm>
        </p:grpSpPr>
        <p:sp>
          <p:nvSpPr>
            <p:cNvPr id="2165" name="Rectangle 2164"/>
            <p:cNvSpPr/>
            <p:nvPr/>
          </p:nvSpPr>
          <p:spPr>
            <a:xfrm>
              <a:off x="11110891" y="4239383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6" name="Rectangle 2165"/>
            <p:cNvSpPr/>
            <p:nvPr/>
          </p:nvSpPr>
          <p:spPr>
            <a:xfrm>
              <a:off x="11271830" y="4239383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7" name="TextBox 2166"/>
            <p:cNvSpPr txBox="1"/>
            <p:nvPr/>
          </p:nvSpPr>
          <p:spPr>
            <a:xfrm>
              <a:off x="11076797" y="4210039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2168" name="TextBox 2167"/>
            <p:cNvSpPr txBox="1"/>
            <p:nvPr/>
          </p:nvSpPr>
          <p:spPr>
            <a:xfrm>
              <a:off x="11238894" y="4211239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9" name="Rectangle 2168"/>
            <p:cNvSpPr/>
            <p:nvPr/>
          </p:nvSpPr>
          <p:spPr>
            <a:xfrm>
              <a:off x="11433028" y="4238183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0" name="Rectangle 2169"/>
            <p:cNvSpPr/>
            <p:nvPr/>
          </p:nvSpPr>
          <p:spPr>
            <a:xfrm>
              <a:off x="11593967" y="4238183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1" name="TextBox 2170"/>
            <p:cNvSpPr txBox="1"/>
            <p:nvPr/>
          </p:nvSpPr>
          <p:spPr>
            <a:xfrm>
              <a:off x="11398934" y="4208839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prstClr val="black"/>
                  </a:solidFill>
                  <a:latin typeface="Calibri" panose="020F0502020204030204"/>
                </a:rPr>
                <a:t>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2" name="TextBox 2171"/>
            <p:cNvSpPr txBox="1"/>
            <p:nvPr/>
          </p:nvSpPr>
          <p:spPr>
            <a:xfrm>
              <a:off x="11561031" y="4210039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1103446" y="5499951"/>
            <a:ext cx="455971" cy="554989"/>
            <a:chOff x="10926429" y="5419379"/>
            <a:chExt cx="455971" cy="554989"/>
          </a:xfrm>
        </p:grpSpPr>
        <p:sp>
          <p:nvSpPr>
            <p:cNvPr id="2182" name="Rectangle 2181"/>
            <p:cNvSpPr/>
            <p:nvPr/>
          </p:nvSpPr>
          <p:spPr>
            <a:xfrm>
              <a:off x="10962534" y="5452485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3" name="Rectangle 2182"/>
            <p:cNvSpPr/>
            <p:nvPr/>
          </p:nvSpPr>
          <p:spPr>
            <a:xfrm>
              <a:off x="11127293" y="5452485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5" name="Rectangle 2184"/>
            <p:cNvSpPr/>
            <p:nvPr/>
          </p:nvSpPr>
          <p:spPr>
            <a:xfrm>
              <a:off x="10962534" y="5617245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6" name="Rectangle 2185"/>
            <p:cNvSpPr/>
            <p:nvPr/>
          </p:nvSpPr>
          <p:spPr>
            <a:xfrm>
              <a:off x="10962534" y="5782003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7" name="Rectangle 2186"/>
            <p:cNvSpPr/>
            <p:nvPr/>
          </p:nvSpPr>
          <p:spPr>
            <a:xfrm>
              <a:off x="11127293" y="5617245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8" name="Rectangle 2187"/>
            <p:cNvSpPr/>
            <p:nvPr/>
          </p:nvSpPr>
          <p:spPr>
            <a:xfrm>
              <a:off x="11127293" y="5782003"/>
              <a:ext cx="164760" cy="164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4" name="TextBox 2193"/>
            <p:cNvSpPr txBox="1"/>
            <p:nvPr/>
          </p:nvSpPr>
          <p:spPr>
            <a:xfrm>
              <a:off x="10932073" y="5419379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2195" name="TextBox 2194"/>
            <p:cNvSpPr txBox="1"/>
            <p:nvPr/>
          </p:nvSpPr>
          <p:spPr>
            <a:xfrm>
              <a:off x="11093199" y="5420579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8" name="TextBox 2197"/>
            <p:cNvSpPr txBox="1"/>
            <p:nvPr/>
          </p:nvSpPr>
          <p:spPr>
            <a:xfrm>
              <a:off x="10926429" y="5757724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prstClr val="black"/>
                  </a:solidFill>
                  <a:latin typeface="Calibri" panose="020F0502020204030204"/>
                </a:rPr>
                <a:t>4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9" name="TextBox 2198"/>
            <p:cNvSpPr txBox="1"/>
            <p:nvPr/>
          </p:nvSpPr>
          <p:spPr>
            <a:xfrm>
              <a:off x="11093199" y="5758924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2" name="TextBox 2201"/>
            <p:cNvSpPr txBox="1"/>
            <p:nvPr/>
          </p:nvSpPr>
          <p:spPr>
            <a:xfrm>
              <a:off x="10932073" y="5586701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prstClr val="black"/>
                  </a:solidFill>
                  <a:latin typeface="Calibri" panose="020F0502020204030204"/>
                </a:rPr>
                <a:t>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3" name="TextBox 2202"/>
            <p:cNvSpPr txBox="1"/>
            <p:nvPr/>
          </p:nvSpPr>
          <p:spPr>
            <a:xfrm>
              <a:off x="11093199" y="5587901"/>
              <a:ext cx="289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noProof="0" dirty="0">
                  <a:solidFill>
                    <a:prstClr val="black"/>
                  </a:solidFill>
                  <a:latin typeface="Calibri" panose="020F0502020204030204"/>
                </a:rPr>
                <a:t>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923056" y="9029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6" name="TextBox 2205"/>
          <p:cNvSpPr txBox="1"/>
          <p:nvPr/>
        </p:nvSpPr>
        <p:spPr>
          <a:xfrm>
            <a:off x="2922519" y="256984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7" name="TextBox 2206"/>
          <p:cNvSpPr txBox="1"/>
          <p:nvPr/>
        </p:nvSpPr>
        <p:spPr>
          <a:xfrm>
            <a:off x="2925449" y="405206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8" name="TextBox 2207"/>
          <p:cNvSpPr txBox="1"/>
          <p:nvPr/>
        </p:nvSpPr>
        <p:spPr>
          <a:xfrm>
            <a:off x="2922519" y="549504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0" name="Rectangle 2209"/>
          <p:cNvSpPr/>
          <p:nvPr/>
        </p:nvSpPr>
        <p:spPr>
          <a:xfrm flipV="1">
            <a:off x="5843657" y="564178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11" name="Rectangle 2210"/>
          <p:cNvSpPr/>
          <p:nvPr/>
        </p:nvSpPr>
        <p:spPr>
          <a:xfrm flipV="1">
            <a:off x="5954953" y="564178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12" name="Rectangle 2211"/>
          <p:cNvSpPr/>
          <p:nvPr/>
        </p:nvSpPr>
        <p:spPr>
          <a:xfrm flipV="1">
            <a:off x="6066250" y="564178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13" name="Rectangle 2212"/>
          <p:cNvSpPr/>
          <p:nvPr/>
        </p:nvSpPr>
        <p:spPr>
          <a:xfrm flipV="1">
            <a:off x="6177547" y="564178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14" name="Rectangle 2213"/>
          <p:cNvSpPr/>
          <p:nvPr/>
        </p:nvSpPr>
        <p:spPr>
          <a:xfrm flipV="1">
            <a:off x="5843657" y="553049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15" name="Rectangle 2214"/>
          <p:cNvSpPr/>
          <p:nvPr/>
        </p:nvSpPr>
        <p:spPr>
          <a:xfrm flipV="1">
            <a:off x="5954953" y="553049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16" name="Rectangle 2215"/>
          <p:cNvSpPr/>
          <p:nvPr/>
        </p:nvSpPr>
        <p:spPr>
          <a:xfrm flipV="1">
            <a:off x="6066250" y="553049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17" name="Rectangle 2216"/>
          <p:cNvSpPr/>
          <p:nvPr/>
        </p:nvSpPr>
        <p:spPr>
          <a:xfrm flipV="1">
            <a:off x="6177547" y="5530490"/>
            <a:ext cx="111297" cy="111297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18" name="Rectangle 2217"/>
          <p:cNvSpPr/>
          <p:nvPr/>
        </p:nvSpPr>
        <p:spPr>
          <a:xfrm flipV="1">
            <a:off x="5843657" y="5419194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19" name="Rectangle 2218"/>
          <p:cNvSpPr/>
          <p:nvPr/>
        </p:nvSpPr>
        <p:spPr>
          <a:xfrm flipV="1">
            <a:off x="5954953" y="5419194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2220" name="Rectangle 2219"/>
          <p:cNvSpPr/>
          <p:nvPr/>
        </p:nvSpPr>
        <p:spPr>
          <a:xfrm flipV="1">
            <a:off x="6066250" y="5419194"/>
            <a:ext cx="111297" cy="111297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21" name="Rectangle 2220"/>
          <p:cNvSpPr/>
          <p:nvPr/>
        </p:nvSpPr>
        <p:spPr>
          <a:xfrm flipV="1">
            <a:off x="6177547" y="5419194"/>
            <a:ext cx="111297" cy="111297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22" name="Rectangle 2221"/>
          <p:cNvSpPr/>
          <p:nvPr/>
        </p:nvSpPr>
        <p:spPr>
          <a:xfrm flipV="1">
            <a:off x="6288843" y="5641787"/>
            <a:ext cx="111297" cy="111297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23" name="Rectangle 2222"/>
          <p:cNvSpPr/>
          <p:nvPr/>
        </p:nvSpPr>
        <p:spPr>
          <a:xfrm flipV="1">
            <a:off x="6400141" y="5641787"/>
            <a:ext cx="111297" cy="111297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24" name="Rectangle 2223"/>
          <p:cNvSpPr/>
          <p:nvPr/>
        </p:nvSpPr>
        <p:spPr>
          <a:xfrm flipV="1">
            <a:off x="6288843" y="5530490"/>
            <a:ext cx="111297" cy="111297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25" name="Rectangle 2224"/>
          <p:cNvSpPr/>
          <p:nvPr/>
        </p:nvSpPr>
        <p:spPr>
          <a:xfrm flipV="1">
            <a:off x="6400141" y="5530490"/>
            <a:ext cx="111297" cy="111297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26" name="Rectangle 2225"/>
          <p:cNvSpPr/>
          <p:nvPr/>
        </p:nvSpPr>
        <p:spPr>
          <a:xfrm flipV="1">
            <a:off x="6288843" y="5419194"/>
            <a:ext cx="111297" cy="111297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35" name="Rectangle 2234"/>
          <p:cNvSpPr/>
          <p:nvPr/>
        </p:nvSpPr>
        <p:spPr>
          <a:xfrm flipV="1">
            <a:off x="6400141" y="5419194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2246" name="Rectangle 2245"/>
          <p:cNvSpPr/>
          <p:nvPr/>
        </p:nvSpPr>
        <p:spPr>
          <a:xfrm flipV="1">
            <a:off x="6508790" y="5641787"/>
            <a:ext cx="111297" cy="111297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47" name="Rectangle 2246"/>
          <p:cNvSpPr/>
          <p:nvPr/>
        </p:nvSpPr>
        <p:spPr>
          <a:xfrm flipV="1">
            <a:off x="6620087" y="564178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48" name="Rectangle 2247"/>
          <p:cNvSpPr/>
          <p:nvPr/>
        </p:nvSpPr>
        <p:spPr>
          <a:xfrm flipV="1">
            <a:off x="6731383" y="564178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49" name="Rectangle 2248"/>
          <p:cNvSpPr/>
          <p:nvPr/>
        </p:nvSpPr>
        <p:spPr>
          <a:xfrm flipV="1">
            <a:off x="6842680" y="564178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50" name="Rectangle 2249"/>
          <p:cNvSpPr/>
          <p:nvPr/>
        </p:nvSpPr>
        <p:spPr>
          <a:xfrm flipV="1">
            <a:off x="6508790" y="553049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51" name="Rectangle 2250"/>
          <p:cNvSpPr/>
          <p:nvPr/>
        </p:nvSpPr>
        <p:spPr>
          <a:xfrm flipV="1">
            <a:off x="6620087" y="553049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52" name="Rectangle 2251"/>
          <p:cNvSpPr/>
          <p:nvPr/>
        </p:nvSpPr>
        <p:spPr>
          <a:xfrm flipV="1">
            <a:off x="6731383" y="553049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53" name="Rectangle 2252"/>
          <p:cNvSpPr/>
          <p:nvPr/>
        </p:nvSpPr>
        <p:spPr>
          <a:xfrm flipV="1">
            <a:off x="6842680" y="553049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54" name="Rectangle 2253"/>
          <p:cNvSpPr/>
          <p:nvPr/>
        </p:nvSpPr>
        <p:spPr>
          <a:xfrm flipV="1">
            <a:off x="6508790" y="5419194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55" name="Rectangle 2254"/>
          <p:cNvSpPr/>
          <p:nvPr/>
        </p:nvSpPr>
        <p:spPr>
          <a:xfrm flipV="1">
            <a:off x="6620087" y="5419194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2256" name="Rectangle 2255"/>
          <p:cNvSpPr/>
          <p:nvPr/>
        </p:nvSpPr>
        <p:spPr>
          <a:xfrm flipV="1">
            <a:off x="6731383" y="5419194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57" name="Rectangle 2256"/>
          <p:cNvSpPr/>
          <p:nvPr/>
        </p:nvSpPr>
        <p:spPr>
          <a:xfrm flipV="1">
            <a:off x="6842680" y="5419194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58" name="Rectangle 2257"/>
          <p:cNvSpPr/>
          <p:nvPr/>
        </p:nvSpPr>
        <p:spPr>
          <a:xfrm flipV="1">
            <a:off x="6953977" y="564178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59" name="Rectangle 2258"/>
          <p:cNvSpPr/>
          <p:nvPr/>
        </p:nvSpPr>
        <p:spPr>
          <a:xfrm flipV="1">
            <a:off x="7065274" y="5641787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60" name="Rectangle 2259"/>
          <p:cNvSpPr/>
          <p:nvPr/>
        </p:nvSpPr>
        <p:spPr>
          <a:xfrm flipV="1">
            <a:off x="6953977" y="553049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61" name="Rectangle 2260"/>
          <p:cNvSpPr/>
          <p:nvPr/>
        </p:nvSpPr>
        <p:spPr>
          <a:xfrm flipV="1">
            <a:off x="7065274" y="5530490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62" name="Rectangle 2261"/>
          <p:cNvSpPr/>
          <p:nvPr/>
        </p:nvSpPr>
        <p:spPr>
          <a:xfrm flipV="1">
            <a:off x="6953977" y="5419194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71" name="Rectangle 2270"/>
          <p:cNvSpPr/>
          <p:nvPr/>
        </p:nvSpPr>
        <p:spPr>
          <a:xfrm flipV="1">
            <a:off x="7065274" y="5419194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2299" name="Rectangle 2298"/>
          <p:cNvSpPr/>
          <p:nvPr/>
        </p:nvSpPr>
        <p:spPr>
          <a:xfrm flipV="1">
            <a:off x="5843657" y="5975678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00" name="Rectangle 2299"/>
          <p:cNvSpPr/>
          <p:nvPr/>
        </p:nvSpPr>
        <p:spPr>
          <a:xfrm flipV="1">
            <a:off x="5954953" y="5975678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01" name="Rectangle 2300"/>
          <p:cNvSpPr/>
          <p:nvPr/>
        </p:nvSpPr>
        <p:spPr>
          <a:xfrm flipV="1">
            <a:off x="5843657" y="586438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02" name="Rectangle 2301"/>
          <p:cNvSpPr/>
          <p:nvPr/>
        </p:nvSpPr>
        <p:spPr>
          <a:xfrm flipV="1">
            <a:off x="6177547" y="575308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303" name="Rectangle 2302"/>
          <p:cNvSpPr/>
          <p:nvPr/>
        </p:nvSpPr>
        <p:spPr>
          <a:xfrm flipV="1">
            <a:off x="6400141" y="5975678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04" name="Rectangle 2303"/>
          <p:cNvSpPr/>
          <p:nvPr/>
        </p:nvSpPr>
        <p:spPr>
          <a:xfrm flipV="1">
            <a:off x="6288843" y="586438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05" name="Rectangle 2304"/>
          <p:cNvSpPr/>
          <p:nvPr/>
        </p:nvSpPr>
        <p:spPr>
          <a:xfrm flipV="1">
            <a:off x="6400141" y="586438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06" name="Rectangle 2305"/>
          <p:cNvSpPr/>
          <p:nvPr/>
        </p:nvSpPr>
        <p:spPr>
          <a:xfrm flipV="1">
            <a:off x="6288843" y="575308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08" name="Rectangle 2307"/>
          <p:cNvSpPr/>
          <p:nvPr/>
        </p:nvSpPr>
        <p:spPr>
          <a:xfrm flipV="1">
            <a:off x="6066250" y="5975678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09" name="Rectangle 2308"/>
          <p:cNvSpPr/>
          <p:nvPr/>
        </p:nvSpPr>
        <p:spPr>
          <a:xfrm flipV="1">
            <a:off x="6177547" y="5975678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10" name="Rectangle 2309"/>
          <p:cNvSpPr/>
          <p:nvPr/>
        </p:nvSpPr>
        <p:spPr>
          <a:xfrm flipV="1">
            <a:off x="5954953" y="586438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11" name="Rectangle 2310"/>
          <p:cNvSpPr/>
          <p:nvPr/>
        </p:nvSpPr>
        <p:spPr>
          <a:xfrm flipV="1">
            <a:off x="6066250" y="586438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12" name="Rectangle 2311"/>
          <p:cNvSpPr/>
          <p:nvPr/>
        </p:nvSpPr>
        <p:spPr>
          <a:xfrm flipV="1">
            <a:off x="6177547" y="586438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13" name="Rectangle 2312"/>
          <p:cNvSpPr/>
          <p:nvPr/>
        </p:nvSpPr>
        <p:spPr>
          <a:xfrm flipV="1">
            <a:off x="5843657" y="575308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14" name="Rectangle 2313"/>
          <p:cNvSpPr/>
          <p:nvPr/>
        </p:nvSpPr>
        <p:spPr>
          <a:xfrm flipV="1">
            <a:off x="5954953" y="575308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2315" name="Rectangle 2314"/>
          <p:cNvSpPr/>
          <p:nvPr/>
        </p:nvSpPr>
        <p:spPr>
          <a:xfrm flipV="1">
            <a:off x="6066250" y="575308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316" name="Rectangle 2315"/>
          <p:cNvSpPr/>
          <p:nvPr/>
        </p:nvSpPr>
        <p:spPr>
          <a:xfrm flipV="1">
            <a:off x="6288843" y="5975678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17" name="Rectangle 2316"/>
          <p:cNvSpPr/>
          <p:nvPr/>
        </p:nvSpPr>
        <p:spPr>
          <a:xfrm flipV="1">
            <a:off x="6400141" y="5753085"/>
            <a:ext cx="111297" cy="111297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2335" name="Rectangle 2334"/>
          <p:cNvSpPr/>
          <p:nvPr/>
        </p:nvSpPr>
        <p:spPr>
          <a:xfrm flipV="1">
            <a:off x="6508790" y="5975678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36" name="Rectangle 2335"/>
          <p:cNvSpPr/>
          <p:nvPr/>
        </p:nvSpPr>
        <p:spPr>
          <a:xfrm flipV="1">
            <a:off x="6620087" y="5975678"/>
            <a:ext cx="111297" cy="111297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37" name="Rectangle 2336"/>
          <p:cNvSpPr/>
          <p:nvPr/>
        </p:nvSpPr>
        <p:spPr>
          <a:xfrm flipV="1">
            <a:off x="6508790" y="5864381"/>
            <a:ext cx="111297" cy="111297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38" name="Rectangle 2337"/>
          <p:cNvSpPr/>
          <p:nvPr/>
        </p:nvSpPr>
        <p:spPr>
          <a:xfrm flipV="1">
            <a:off x="6842680" y="575308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339" name="Rectangle 2338"/>
          <p:cNvSpPr/>
          <p:nvPr/>
        </p:nvSpPr>
        <p:spPr>
          <a:xfrm flipV="1">
            <a:off x="7065274" y="5975678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40" name="Rectangle 2339"/>
          <p:cNvSpPr/>
          <p:nvPr/>
        </p:nvSpPr>
        <p:spPr>
          <a:xfrm flipV="1">
            <a:off x="6953977" y="586438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41" name="Rectangle 2340"/>
          <p:cNvSpPr/>
          <p:nvPr/>
        </p:nvSpPr>
        <p:spPr>
          <a:xfrm flipV="1">
            <a:off x="7065274" y="586438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42" name="Rectangle 2341"/>
          <p:cNvSpPr/>
          <p:nvPr/>
        </p:nvSpPr>
        <p:spPr>
          <a:xfrm flipV="1">
            <a:off x="6953977" y="575308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44" name="Rectangle 2343"/>
          <p:cNvSpPr/>
          <p:nvPr/>
        </p:nvSpPr>
        <p:spPr>
          <a:xfrm flipV="1">
            <a:off x="6731383" y="5975678"/>
            <a:ext cx="111297" cy="111297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45" name="Rectangle 2344"/>
          <p:cNvSpPr/>
          <p:nvPr/>
        </p:nvSpPr>
        <p:spPr>
          <a:xfrm flipV="1">
            <a:off x="6842680" y="5975678"/>
            <a:ext cx="111297" cy="111297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46" name="Rectangle 2345"/>
          <p:cNvSpPr/>
          <p:nvPr/>
        </p:nvSpPr>
        <p:spPr>
          <a:xfrm flipV="1">
            <a:off x="6620087" y="5864381"/>
            <a:ext cx="111297" cy="111297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47" name="Rectangle 2346"/>
          <p:cNvSpPr/>
          <p:nvPr/>
        </p:nvSpPr>
        <p:spPr>
          <a:xfrm flipV="1">
            <a:off x="6731383" y="5864381"/>
            <a:ext cx="111297" cy="111297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48" name="Rectangle 2347"/>
          <p:cNvSpPr/>
          <p:nvPr/>
        </p:nvSpPr>
        <p:spPr>
          <a:xfrm flipV="1">
            <a:off x="6842680" y="5864381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49" name="Rectangle 2348"/>
          <p:cNvSpPr/>
          <p:nvPr/>
        </p:nvSpPr>
        <p:spPr>
          <a:xfrm flipV="1">
            <a:off x="6508790" y="5753085"/>
            <a:ext cx="111297" cy="111297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50" name="Rectangle 2349"/>
          <p:cNvSpPr/>
          <p:nvPr/>
        </p:nvSpPr>
        <p:spPr>
          <a:xfrm flipV="1">
            <a:off x="6620087" y="5753085"/>
            <a:ext cx="111297" cy="111297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2351" name="Rectangle 2350"/>
          <p:cNvSpPr/>
          <p:nvPr/>
        </p:nvSpPr>
        <p:spPr>
          <a:xfrm flipV="1">
            <a:off x="6731383" y="575308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352" name="Rectangle 2351"/>
          <p:cNvSpPr/>
          <p:nvPr/>
        </p:nvSpPr>
        <p:spPr>
          <a:xfrm flipV="1">
            <a:off x="6953977" y="5975678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353" name="Rectangle 2352"/>
          <p:cNvSpPr/>
          <p:nvPr/>
        </p:nvSpPr>
        <p:spPr>
          <a:xfrm flipV="1">
            <a:off x="7065274" y="5753085"/>
            <a:ext cx="111297" cy="11129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2354" name="TextBox 2353"/>
          <p:cNvSpPr txBox="1"/>
          <p:nvPr/>
        </p:nvSpPr>
        <p:spPr>
          <a:xfrm rot="5400000">
            <a:off x="5146478" y="1075737"/>
            <a:ext cx="1017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pixels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5" name="TextBox 2354"/>
          <p:cNvSpPr txBox="1"/>
          <p:nvPr/>
        </p:nvSpPr>
        <p:spPr>
          <a:xfrm>
            <a:off x="6000086" y="1336245"/>
            <a:ext cx="90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pixels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56" name="Straight Connector 2355"/>
          <p:cNvCxnSpPr>
            <a:stCxn id="865" idx="6"/>
            <a:endCxn id="858" idx="6"/>
          </p:cNvCxnSpPr>
          <p:nvPr/>
        </p:nvCxnSpPr>
        <p:spPr>
          <a:xfrm flipH="1" flipV="1">
            <a:off x="8139580" y="5320260"/>
            <a:ext cx="250839" cy="91438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7" name="Straight Connector 2356"/>
          <p:cNvCxnSpPr>
            <a:stCxn id="863" idx="6"/>
            <a:endCxn id="856" idx="6"/>
          </p:cNvCxnSpPr>
          <p:nvPr/>
        </p:nvCxnSpPr>
        <p:spPr>
          <a:xfrm flipH="1" flipV="1">
            <a:off x="8622957" y="5320260"/>
            <a:ext cx="247831" cy="91438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8" name="Straight Connector 2357"/>
          <p:cNvCxnSpPr>
            <a:stCxn id="1632" idx="6"/>
            <a:endCxn id="1628" idx="6"/>
          </p:cNvCxnSpPr>
          <p:nvPr/>
        </p:nvCxnSpPr>
        <p:spPr>
          <a:xfrm flipV="1">
            <a:off x="9115552" y="5320257"/>
            <a:ext cx="232538" cy="91438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9" name="Straight Connector 2358"/>
          <p:cNvCxnSpPr>
            <a:stCxn id="1630" idx="6"/>
            <a:endCxn id="1691" idx="6"/>
          </p:cNvCxnSpPr>
          <p:nvPr/>
        </p:nvCxnSpPr>
        <p:spPr>
          <a:xfrm flipV="1">
            <a:off x="9595921" y="5320254"/>
            <a:ext cx="259633" cy="91438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0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41515</TotalTime>
  <Words>293</Words>
  <Application>Microsoft Office PowerPoint</Application>
  <PresentationFormat>Widescreen</PresentationFormat>
  <Paragraphs>188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 Research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Criminisi</dc:creator>
  <cp:lastModifiedBy>Yani Ioannou</cp:lastModifiedBy>
  <cp:revision>1377</cp:revision>
  <dcterms:created xsi:type="dcterms:W3CDTF">2014-07-11T07:49:51Z</dcterms:created>
  <dcterms:modified xsi:type="dcterms:W3CDTF">2015-11-19T01:41:57Z</dcterms:modified>
</cp:coreProperties>
</file>